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tarannum17@gmail.com" userId="3ea158a51df0feff" providerId="LiveId" clId="{C3CC5B1C-C404-1E4E-9FF8-0E7AD0DEF185}"/>
    <pc:docChg chg="undo custSel addSld delSld modSld">
      <pc:chgData name="sofiatarannum17@gmail.com" userId="3ea158a51df0feff" providerId="LiveId" clId="{C3CC5B1C-C404-1E4E-9FF8-0E7AD0DEF185}" dt="2021-09-21T16:37:48.869" v="309" actId="139"/>
      <pc:docMkLst>
        <pc:docMk/>
      </pc:docMkLst>
      <pc:sldChg chg="modSp mod modClrScheme chgLayout">
        <pc:chgData name="sofiatarannum17@gmail.com" userId="3ea158a51df0feff" providerId="LiveId" clId="{C3CC5B1C-C404-1E4E-9FF8-0E7AD0DEF185}" dt="2021-09-21T16:29:11.109" v="282" actId="20577"/>
        <pc:sldMkLst>
          <pc:docMk/>
          <pc:sldMk cId="2617289587" sldId="256"/>
        </pc:sldMkLst>
        <pc:spChg chg="mod ord">
          <ac:chgData name="sofiatarannum17@gmail.com" userId="3ea158a51df0feff" providerId="LiveId" clId="{C3CC5B1C-C404-1E4E-9FF8-0E7AD0DEF185}" dt="2021-09-21T16:26:01.153" v="98" actId="20577"/>
          <ac:spMkLst>
            <pc:docMk/>
            <pc:sldMk cId="2617289587" sldId="256"/>
            <ac:spMk id="2" creationId="{8B01F49B-CC0A-CE40-9FB2-4BD69E414151}"/>
          </ac:spMkLst>
        </pc:spChg>
        <pc:spChg chg="mod ord">
          <ac:chgData name="sofiatarannum17@gmail.com" userId="3ea158a51df0feff" providerId="LiveId" clId="{C3CC5B1C-C404-1E4E-9FF8-0E7AD0DEF185}" dt="2021-09-21T16:29:11.109" v="282" actId="20577"/>
          <ac:spMkLst>
            <pc:docMk/>
            <pc:sldMk cId="2617289587" sldId="256"/>
            <ac:spMk id="3" creationId="{1F78CF5E-3785-7E47-B90B-43943B7EC278}"/>
          </ac:spMkLst>
        </pc:spChg>
      </pc:sldChg>
      <pc:sldChg chg="addSp modSp new mod chgLayout">
        <pc:chgData name="sofiatarannum17@gmail.com" userId="3ea158a51df0feff" providerId="LiveId" clId="{C3CC5B1C-C404-1E4E-9FF8-0E7AD0DEF185}" dt="2021-09-21T16:37:48.869" v="309" actId="139"/>
        <pc:sldMkLst>
          <pc:docMk/>
          <pc:sldMk cId="3678316385" sldId="257"/>
        </pc:sldMkLst>
        <pc:spChg chg="mod ord">
          <ac:chgData name="sofiatarannum17@gmail.com" userId="3ea158a51df0feff" providerId="LiveId" clId="{C3CC5B1C-C404-1E4E-9FF8-0E7AD0DEF185}" dt="2021-09-21T16:30:19.487" v="284" actId="700"/>
          <ac:spMkLst>
            <pc:docMk/>
            <pc:sldMk cId="3678316385" sldId="257"/>
            <ac:spMk id="2" creationId="{D3706EE3-E9EF-9C4C-964B-578176156253}"/>
          </ac:spMkLst>
        </pc:spChg>
        <pc:spChg chg="mod ord">
          <ac:chgData name="sofiatarannum17@gmail.com" userId="3ea158a51df0feff" providerId="LiveId" clId="{C3CC5B1C-C404-1E4E-9FF8-0E7AD0DEF185}" dt="2021-09-21T16:30:19.487" v="284" actId="700"/>
          <ac:spMkLst>
            <pc:docMk/>
            <pc:sldMk cId="3678316385" sldId="257"/>
            <ac:spMk id="3" creationId="{7F3B10C3-B852-4F40-8E78-915A9AAD0063}"/>
          </ac:spMkLst>
        </pc:spChg>
        <pc:spChg chg="add">
          <ac:chgData name="sofiatarannum17@gmail.com" userId="3ea158a51df0feff" providerId="LiveId" clId="{C3CC5B1C-C404-1E4E-9FF8-0E7AD0DEF185}" dt="2021-09-21T16:36:57.010" v="308" actId="139"/>
          <ac:spMkLst>
            <pc:docMk/>
            <pc:sldMk cId="3678316385" sldId="257"/>
            <ac:spMk id="4" creationId="{B6F75CE3-9838-154C-A354-C892E672FFFD}"/>
          </ac:spMkLst>
        </pc:spChg>
        <pc:spChg chg="add">
          <ac:chgData name="sofiatarannum17@gmail.com" userId="3ea158a51df0feff" providerId="LiveId" clId="{C3CC5B1C-C404-1E4E-9FF8-0E7AD0DEF185}" dt="2021-09-21T16:37:48.869" v="309" actId="139"/>
          <ac:spMkLst>
            <pc:docMk/>
            <pc:sldMk cId="3678316385" sldId="257"/>
            <ac:spMk id="5" creationId="{6678BBED-2A6E-044A-9903-840799AEB4F2}"/>
          </ac:spMkLst>
        </pc:spChg>
      </pc:sldChg>
      <pc:sldChg chg="modSp new del">
        <pc:chgData name="sofiatarannum17@gmail.com" userId="3ea158a51df0feff" providerId="LiveId" clId="{C3CC5B1C-C404-1E4E-9FF8-0E7AD0DEF185}" dt="2021-09-21T16:36:51.665" v="307" actId="680"/>
        <pc:sldMkLst>
          <pc:docMk/>
          <pc:sldMk cId="2942245718" sldId="258"/>
        </pc:sldMkLst>
        <pc:spChg chg="mod">
          <ac:chgData name="sofiatarannum17@gmail.com" userId="3ea158a51df0feff" providerId="LiveId" clId="{C3CC5B1C-C404-1E4E-9FF8-0E7AD0DEF185}" dt="2021-09-21T16:36:39.191" v="298" actId="20577"/>
          <ac:spMkLst>
            <pc:docMk/>
            <pc:sldMk cId="2942245718" sldId="258"/>
            <ac:spMk id="2" creationId="{C6910294-658A-1E44-B218-C149CE23AECC}"/>
          </ac:spMkLst>
        </pc:spChg>
      </pc:sldChg>
      <pc:sldChg chg="new del">
        <pc:chgData name="sofiatarannum17@gmail.com" userId="3ea158a51df0feff" providerId="LiveId" clId="{C3CC5B1C-C404-1E4E-9FF8-0E7AD0DEF185}" dt="2021-09-21T16:36:51.174" v="306" actId="680"/>
        <pc:sldMkLst>
          <pc:docMk/>
          <pc:sldMk cId="1540414821" sldId="259"/>
        </pc:sldMkLst>
      </pc:sldChg>
      <pc:sldChg chg="new del">
        <pc:chgData name="sofiatarannum17@gmail.com" userId="3ea158a51df0feff" providerId="LiveId" clId="{C3CC5B1C-C404-1E4E-9FF8-0E7AD0DEF185}" dt="2021-09-21T16:36:50.682" v="305" actId="680"/>
        <pc:sldMkLst>
          <pc:docMk/>
          <pc:sldMk cId="3160129984" sldId="260"/>
        </pc:sldMkLst>
      </pc:sldChg>
      <pc:sldChg chg="new del">
        <pc:chgData name="sofiatarannum17@gmail.com" userId="3ea158a51df0feff" providerId="LiveId" clId="{C3CC5B1C-C404-1E4E-9FF8-0E7AD0DEF185}" dt="2021-09-21T16:36:47.379" v="304" actId="680"/>
        <pc:sldMkLst>
          <pc:docMk/>
          <pc:sldMk cId="1565804404" sldId="261"/>
        </pc:sldMkLst>
      </pc:sldChg>
      <pc:sldChg chg="new del">
        <pc:chgData name="sofiatarannum17@gmail.com" userId="3ea158a51df0feff" providerId="LiveId" clId="{C3CC5B1C-C404-1E4E-9FF8-0E7AD0DEF185}" dt="2021-09-21T16:36:46.505" v="303" actId="680"/>
        <pc:sldMkLst>
          <pc:docMk/>
          <pc:sldMk cId="3237661131" sldId="262"/>
        </pc:sldMkLst>
      </pc:sldChg>
      <pc:sldChg chg="new del">
        <pc:chgData name="sofiatarannum17@gmail.com" userId="3ea158a51df0feff" providerId="LiveId" clId="{C3CC5B1C-C404-1E4E-9FF8-0E7AD0DEF185}" dt="2021-09-21T16:36:46.097" v="302" actId="680"/>
        <pc:sldMkLst>
          <pc:docMk/>
          <pc:sldMk cId="1812681919" sldId="263"/>
        </pc:sldMkLst>
      </pc:sldChg>
      <pc:sldChg chg="new del">
        <pc:chgData name="sofiatarannum17@gmail.com" userId="3ea158a51df0feff" providerId="LiveId" clId="{C3CC5B1C-C404-1E4E-9FF8-0E7AD0DEF185}" dt="2021-09-21T16:36:45.537" v="301" actId="680"/>
        <pc:sldMkLst>
          <pc:docMk/>
          <pc:sldMk cId="2934130246" sldId="264"/>
        </pc:sldMkLst>
      </pc:sldChg>
      <pc:sldChg chg="new del">
        <pc:chgData name="sofiatarannum17@gmail.com" userId="3ea158a51df0feff" providerId="LiveId" clId="{C3CC5B1C-C404-1E4E-9FF8-0E7AD0DEF185}" dt="2021-09-21T16:36:41.833" v="300" actId="680"/>
        <pc:sldMkLst>
          <pc:docMk/>
          <pc:sldMk cId="474780309" sldId="265"/>
        </pc:sldMkLst>
      </pc:sldChg>
      <pc:sldChg chg="new del">
        <pc:chgData name="sofiatarannum17@gmail.com" userId="3ea158a51df0feff" providerId="LiveId" clId="{C3CC5B1C-C404-1E4E-9FF8-0E7AD0DEF185}" dt="2021-09-21T16:36:40.580" v="299" actId="680"/>
        <pc:sldMkLst>
          <pc:docMk/>
          <pc:sldMk cId="3686662133" sldId="266"/>
        </pc:sldMkLst>
      </pc:sldChg>
      <pc:sldChg chg="new del">
        <pc:chgData name="sofiatarannum17@gmail.com" userId="3ea158a51df0feff" providerId="LiveId" clId="{C3CC5B1C-C404-1E4E-9FF8-0E7AD0DEF185}" dt="2021-09-21T16:36:37.503" v="297" actId="680"/>
        <pc:sldMkLst>
          <pc:docMk/>
          <pc:sldMk cId="187038200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F49B-CC0A-CE40-9FB2-4BD69E41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aseline="-25000">
                <a:solidFill>
                  <a:srgbClr val="92D050"/>
                </a:solidFill>
              </a:rPr>
              <a:t>ALL 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8CF5E-3785-7E47-B90B-43943B7EC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>
                <a:solidFill>
                  <a:schemeClr val="accent4">
                    <a:lumMod val="20000"/>
                    <a:lumOff val="80000"/>
                  </a:schemeClr>
                </a:solidFill>
              </a:rPr>
              <a:t>Myself I’m Sofia Tarannum.</a:t>
            </a:r>
          </a:p>
          <a:p>
            <a:r>
              <a:rPr lang="en-US" sz="4000">
                <a:solidFill>
                  <a:schemeClr val="accent4">
                    <a:lumMod val="20000"/>
                    <a:lumOff val="80000"/>
                  </a:schemeClr>
                </a:solidFill>
              </a:rPr>
              <a:t>The meaning of my name Sofia is beautiful and Tarannum is singing.</a:t>
            </a:r>
          </a:p>
        </p:txBody>
      </p:sp>
    </p:spTree>
    <p:extLst>
      <p:ext uri="{BB962C8B-B14F-4D97-AF65-F5344CB8AC3E}">
        <p14:creationId xmlns:p14="http://schemas.microsoft.com/office/powerpoint/2010/main" val="261728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6EE3-E9EF-9C4C-964B-578176156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10C3-B852-4F40-8E78-915A9AAD0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75CE3-9838-154C-A354-C892E672FFFD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8BBED-2A6E-044A-9903-840799AEB4F2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63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Parcel</vt:lpstr>
      <vt:lpstr>ALL ABOUT 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ME</dc:title>
  <dc:creator>sofiatarannum17@gmail.com</dc:creator>
  <cp:lastModifiedBy>sofiatarannum17@gmail.com</cp:lastModifiedBy>
  <cp:revision>1</cp:revision>
  <dcterms:created xsi:type="dcterms:W3CDTF">2021-09-21T16:13:38Z</dcterms:created>
  <dcterms:modified xsi:type="dcterms:W3CDTF">2021-09-21T16:37:58Z</dcterms:modified>
</cp:coreProperties>
</file>