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57" r:id="rId3"/>
    <p:sldId id="317" r:id="rId4"/>
    <p:sldId id="316" r:id="rId5"/>
    <p:sldId id="319" r:id="rId6"/>
    <p:sldId id="320" r:id="rId7"/>
    <p:sldId id="314" r:id="rId8"/>
    <p:sldId id="321" r:id="rId9"/>
    <p:sldId id="315" r:id="rId10"/>
    <p:sldId id="262" r:id="rId11"/>
    <p:sldId id="267" r:id="rId12"/>
  </p:sldIdLst>
  <p:sldSz cx="9144000" cy="5143500" type="screen16x9"/>
  <p:notesSz cx="6858000" cy="9144000"/>
  <p:embeddedFontLst>
    <p:embeddedFont>
      <p:font typeface="Montserrat Medium" panose="020B0604020202020204" charset="-52"/>
      <p:regular r:id="rId14"/>
      <p:bold r:id="rId15"/>
      <p:italic r:id="rId16"/>
      <p:boldItalic r:id="rId17"/>
    </p:embeddedFont>
    <p:embeddedFont>
      <p:font typeface="Days One" panose="020B0604020202020204" charset="0"/>
      <p:regular r:id="rId18"/>
    </p:embeddedFont>
    <p:embeddedFont>
      <p:font typeface="Montserrat" panose="020B0604020202020204" charset="-52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9A43E3-CC81-4188-BF86-93F4AE640420}">
  <a:tblStyle styleId="{2A9A43E3-CC81-4188-BF86-93F4AE6404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4d0d48e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4d0d48e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3ba4b87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3ba4b87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03ba4b87e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03ba4b87e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135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40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69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91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6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63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06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0700" y="1367525"/>
            <a:ext cx="6502500" cy="19614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20700" y="3328850"/>
            <a:ext cx="6502500" cy="5121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128601">
            <a:off x="-1563168" y="-729356"/>
            <a:ext cx="4797316" cy="2346465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128601">
            <a:off x="-1413625" y="-435295"/>
            <a:ext cx="4834251" cy="2229949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9507283">
            <a:off x="6537000" y="2794283"/>
            <a:ext cx="4176716" cy="1800898"/>
          </a:xfrm>
          <a:custGeom>
            <a:avLst/>
            <a:gdLst/>
            <a:ahLst/>
            <a:cxnLst/>
            <a:rect l="l" t="t" r="r" b="b"/>
            <a:pathLst>
              <a:path w="128087" h="55228" extrusionOk="0">
                <a:moveTo>
                  <a:pt x="124125" y="1"/>
                </a:moveTo>
                <a:cubicBezTo>
                  <a:pt x="108380" y="431"/>
                  <a:pt x="93245" y="2944"/>
                  <a:pt x="79367" y="10740"/>
                </a:cubicBezTo>
                <a:cubicBezTo>
                  <a:pt x="71750" y="15019"/>
                  <a:pt x="63846" y="21874"/>
                  <a:pt x="55124" y="23736"/>
                </a:cubicBezTo>
                <a:cubicBezTo>
                  <a:pt x="45120" y="25873"/>
                  <a:pt x="36689" y="24042"/>
                  <a:pt x="27006" y="29076"/>
                </a:cubicBezTo>
                <a:cubicBezTo>
                  <a:pt x="20719" y="32344"/>
                  <a:pt x="16617" y="37124"/>
                  <a:pt x="12182" y="42559"/>
                </a:cubicBezTo>
                <a:cubicBezTo>
                  <a:pt x="8926" y="46547"/>
                  <a:pt x="5459" y="50492"/>
                  <a:pt x="1" y="50998"/>
                </a:cubicBezTo>
                <a:cubicBezTo>
                  <a:pt x="1063" y="53172"/>
                  <a:pt x="1529" y="54127"/>
                  <a:pt x="2067" y="55228"/>
                </a:cubicBezTo>
                <a:cubicBezTo>
                  <a:pt x="8409" y="55191"/>
                  <a:pt x="11496" y="48978"/>
                  <a:pt x="14619" y="44389"/>
                </a:cubicBezTo>
                <a:cubicBezTo>
                  <a:pt x="18332" y="38929"/>
                  <a:pt x="22048" y="34574"/>
                  <a:pt x="27764" y="31153"/>
                </a:cubicBezTo>
                <a:cubicBezTo>
                  <a:pt x="33008" y="28013"/>
                  <a:pt x="38611" y="25945"/>
                  <a:pt x="44741" y="25945"/>
                </a:cubicBezTo>
                <a:cubicBezTo>
                  <a:pt x="44771" y="25945"/>
                  <a:pt x="44800" y="25945"/>
                  <a:pt x="44830" y="25945"/>
                </a:cubicBezTo>
                <a:cubicBezTo>
                  <a:pt x="48275" y="25957"/>
                  <a:pt x="51724" y="26786"/>
                  <a:pt x="55174" y="26786"/>
                </a:cubicBezTo>
                <a:cubicBezTo>
                  <a:pt x="55929" y="26786"/>
                  <a:pt x="56683" y="26746"/>
                  <a:pt x="57438" y="26650"/>
                </a:cubicBezTo>
                <a:cubicBezTo>
                  <a:pt x="66549" y="25481"/>
                  <a:pt x="73903" y="17179"/>
                  <a:pt x="81585" y="12791"/>
                </a:cubicBezTo>
                <a:cubicBezTo>
                  <a:pt x="93683" y="5879"/>
                  <a:pt x="107351" y="4774"/>
                  <a:pt x="120973" y="4774"/>
                </a:cubicBezTo>
                <a:cubicBezTo>
                  <a:pt x="123349" y="4774"/>
                  <a:pt x="125723" y="4808"/>
                  <a:pt x="128087" y="4850"/>
                </a:cubicBezTo>
                <a:cubicBezTo>
                  <a:pt x="127549" y="3748"/>
                  <a:pt x="126565" y="2625"/>
                  <a:pt x="124125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9507283">
            <a:off x="6969450" y="2971402"/>
            <a:ext cx="4041749" cy="1957582"/>
          </a:xfrm>
          <a:custGeom>
            <a:avLst/>
            <a:gdLst/>
            <a:ahLst/>
            <a:cxnLst/>
            <a:rect l="l" t="t" r="r" b="b"/>
            <a:pathLst>
              <a:path w="123948" h="60033" extrusionOk="0">
                <a:moveTo>
                  <a:pt x="116116" y="1"/>
                </a:moveTo>
                <a:cubicBezTo>
                  <a:pt x="103317" y="3980"/>
                  <a:pt x="95470" y="13770"/>
                  <a:pt x="83653" y="19096"/>
                </a:cubicBezTo>
                <a:cubicBezTo>
                  <a:pt x="73946" y="23468"/>
                  <a:pt x="63260" y="25155"/>
                  <a:pt x="53305" y="28817"/>
                </a:cubicBezTo>
                <a:cubicBezTo>
                  <a:pt x="34953" y="35568"/>
                  <a:pt x="19980" y="51799"/>
                  <a:pt x="1" y="53618"/>
                </a:cubicBezTo>
                <a:cubicBezTo>
                  <a:pt x="1205" y="56081"/>
                  <a:pt x="1884" y="57472"/>
                  <a:pt x="3136" y="60032"/>
                </a:cubicBezTo>
                <a:cubicBezTo>
                  <a:pt x="14157" y="58092"/>
                  <a:pt x="20049" y="48347"/>
                  <a:pt x="29481" y="43103"/>
                </a:cubicBezTo>
                <a:cubicBezTo>
                  <a:pt x="38529" y="38071"/>
                  <a:pt x="47566" y="36483"/>
                  <a:pt x="57358" y="33852"/>
                </a:cubicBezTo>
                <a:cubicBezTo>
                  <a:pt x="80866" y="27536"/>
                  <a:pt x="99209" y="10907"/>
                  <a:pt x="123948" y="7952"/>
                </a:cubicBezTo>
                <a:cubicBezTo>
                  <a:pt x="121334" y="5305"/>
                  <a:pt x="118713" y="2665"/>
                  <a:pt x="116116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85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120300"/>
            <a:ext cx="7704000" cy="3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0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 rot="-1985267">
            <a:off x="6384953" y="3516111"/>
            <a:ext cx="4451979" cy="2278159"/>
          </a:xfrm>
          <a:custGeom>
            <a:avLst/>
            <a:gdLst/>
            <a:ahLst/>
            <a:cxnLst/>
            <a:rect l="l" t="t" r="r" b="b"/>
            <a:pathLst>
              <a:path w="113625" h="58144" extrusionOk="0">
                <a:moveTo>
                  <a:pt x="112279" y="522"/>
                </a:moveTo>
                <a:cubicBezTo>
                  <a:pt x="101039" y="3959"/>
                  <a:pt x="86281" y="0"/>
                  <a:pt x="76455" y="7139"/>
                </a:cubicBezTo>
                <a:cubicBezTo>
                  <a:pt x="68243" y="13106"/>
                  <a:pt x="64062" y="23064"/>
                  <a:pt x="55224" y="28368"/>
                </a:cubicBezTo>
                <a:cubicBezTo>
                  <a:pt x="37765" y="38849"/>
                  <a:pt x="18369" y="46710"/>
                  <a:pt x="1" y="55393"/>
                </a:cubicBezTo>
                <a:lnTo>
                  <a:pt x="1346" y="58144"/>
                </a:lnTo>
                <a:cubicBezTo>
                  <a:pt x="20464" y="50596"/>
                  <a:pt x="38248" y="41916"/>
                  <a:pt x="55942" y="31846"/>
                </a:cubicBezTo>
                <a:cubicBezTo>
                  <a:pt x="64609" y="26914"/>
                  <a:pt x="71198" y="19262"/>
                  <a:pt x="79564" y="13916"/>
                </a:cubicBezTo>
                <a:cubicBezTo>
                  <a:pt x="89483" y="7577"/>
                  <a:pt x="102691" y="7288"/>
                  <a:pt x="113624" y="3272"/>
                </a:cubicBezTo>
                <a:lnTo>
                  <a:pt x="112279" y="522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-1985267">
            <a:off x="6205835" y="3424344"/>
            <a:ext cx="4451861" cy="2257863"/>
          </a:xfrm>
          <a:custGeom>
            <a:avLst/>
            <a:gdLst/>
            <a:ahLst/>
            <a:cxnLst/>
            <a:rect l="l" t="t" r="r" b="b"/>
            <a:pathLst>
              <a:path w="113622" h="57626" extrusionOk="0">
                <a:moveTo>
                  <a:pt x="112277" y="2"/>
                </a:moveTo>
                <a:cubicBezTo>
                  <a:pt x="101086" y="3766"/>
                  <a:pt x="86623" y="0"/>
                  <a:pt x="76746" y="7162"/>
                </a:cubicBezTo>
                <a:cubicBezTo>
                  <a:pt x="68483" y="13153"/>
                  <a:pt x="64748" y="23546"/>
                  <a:pt x="55679" y="28662"/>
                </a:cubicBezTo>
                <a:cubicBezTo>
                  <a:pt x="51580" y="30972"/>
                  <a:pt x="47084" y="31689"/>
                  <a:pt x="42769" y="33403"/>
                </a:cubicBezTo>
                <a:cubicBezTo>
                  <a:pt x="28080" y="39236"/>
                  <a:pt x="14177" y="47893"/>
                  <a:pt x="0" y="54875"/>
                </a:cubicBezTo>
                <a:cubicBezTo>
                  <a:pt x="538" y="55976"/>
                  <a:pt x="807" y="56525"/>
                  <a:pt x="1345" y="57626"/>
                </a:cubicBezTo>
                <a:cubicBezTo>
                  <a:pt x="19606" y="48751"/>
                  <a:pt x="39202" y="40993"/>
                  <a:pt x="56693" y="30648"/>
                </a:cubicBezTo>
                <a:cubicBezTo>
                  <a:pt x="65677" y="25333"/>
                  <a:pt x="69342" y="15009"/>
                  <a:pt x="77609" y="8970"/>
                </a:cubicBezTo>
                <a:cubicBezTo>
                  <a:pt x="87602" y="1667"/>
                  <a:pt x="102276" y="6405"/>
                  <a:pt x="113622" y="2754"/>
                </a:cubicBezTo>
                <a:lnTo>
                  <a:pt x="112277" y="2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033700" cy="585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720000" y="1956225"/>
            <a:ext cx="59760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Char char="●"/>
              <a:defRPr sz="15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 rot="-10504782">
            <a:off x="5373319" y="3294694"/>
            <a:ext cx="3836346" cy="2658579"/>
          </a:xfrm>
          <a:custGeom>
            <a:avLst/>
            <a:gdLst/>
            <a:ahLst/>
            <a:cxnLst/>
            <a:rect l="l" t="t" r="r" b="b"/>
            <a:pathLst>
              <a:path w="106143" h="73567" extrusionOk="0">
                <a:moveTo>
                  <a:pt x="105208" y="0"/>
                </a:moveTo>
                <a:cubicBezTo>
                  <a:pt x="94787" y="2340"/>
                  <a:pt x="92812" y="6267"/>
                  <a:pt x="90839" y="16094"/>
                </a:cubicBezTo>
                <a:cubicBezTo>
                  <a:pt x="89698" y="21772"/>
                  <a:pt x="88890" y="26509"/>
                  <a:pt x="82634" y="28013"/>
                </a:cubicBezTo>
                <a:cubicBezTo>
                  <a:pt x="81073" y="28388"/>
                  <a:pt x="79474" y="28537"/>
                  <a:pt x="77849" y="28537"/>
                </a:cubicBezTo>
                <a:cubicBezTo>
                  <a:pt x="71565" y="28537"/>
                  <a:pt x="64898" y="26308"/>
                  <a:pt x="58631" y="26308"/>
                </a:cubicBezTo>
                <a:cubicBezTo>
                  <a:pt x="55771" y="26308"/>
                  <a:pt x="52994" y="26773"/>
                  <a:pt x="50375" y="28125"/>
                </a:cubicBezTo>
                <a:cubicBezTo>
                  <a:pt x="38089" y="34470"/>
                  <a:pt x="39625" y="53693"/>
                  <a:pt x="23431" y="56033"/>
                </a:cubicBezTo>
                <a:cubicBezTo>
                  <a:pt x="17485" y="56892"/>
                  <a:pt x="14487" y="57011"/>
                  <a:pt x="10279" y="61640"/>
                </a:cubicBezTo>
                <a:cubicBezTo>
                  <a:pt x="7141" y="65090"/>
                  <a:pt x="5257" y="69040"/>
                  <a:pt x="1" y="69338"/>
                </a:cubicBezTo>
                <a:cubicBezTo>
                  <a:pt x="1063" y="71510"/>
                  <a:pt x="1529" y="72465"/>
                  <a:pt x="2067" y="73566"/>
                </a:cubicBezTo>
                <a:cubicBezTo>
                  <a:pt x="2088" y="73566"/>
                  <a:pt x="2109" y="73566"/>
                  <a:pt x="2130" y="73566"/>
                </a:cubicBezTo>
                <a:cubicBezTo>
                  <a:pt x="7699" y="73566"/>
                  <a:pt x="8731" y="68106"/>
                  <a:pt x="11342" y="64327"/>
                </a:cubicBezTo>
                <a:cubicBezTo>
                  <a:pt x="14895" y="59188"/>
                  <a:pt x="18532" y="59953"/>
                  <a:pt x="24255" y="59455"/>
                </a:cubicBezTo>
                <a:cubicBezTo>
                  <a:pt x="33137" y="58682"/>
                  <a:pt x="37671" y="53611"/>
                  <a:pt x="41733" y="46110"/>
                </a:cubicBezTo>
                <a:cubicBezTo>
                  <a:pt x="44556" y="40898"/>
                  <a:pt x="46691" y="33306"/>
                  <a:pt x="52229" y="30370"/>
                </a:cubicBezTo>
                <a:cubicBezTo>
                  <a:pt x="54470" y="29182"/>
                  <a:pt x="56812" y="28738"/>
                  <a:pt x="59216" y="28738"/>
                </a:cubicBezTo>
                <a:cubicBezTo>
                  <a:pt x="66314" y="28738"/>
                  <a:pt x="73945" y="32607"/>
                  <a:pt x="81052" y="32607"/>
                </a:cubicBezTo>
                <a:cubicBezTo>
                  <a:pt x="82419" y="32607"/>
                  <a:pt x="83767" y="32464"/>
                  <a:pt x="85088" y="32122"/>
                </a:cubicBezTo>
                <a:cubicBezTo>
                  <a:pt x="91203" y="30542"/>
                  <a:pt x="91689" y="26028"/>
                  <a:pt x="91865" y="20330"/>
                </a:cubicBezTo>
                <a:cubicBezTo>
                  <a:pt x="92224" y="8598"/>
                  <a:pt x="93473" y="3578"/>
                  <a:pt x="106143" y="1915"/>
                </a:cubicBezTo>
                <a:lnTo>
                  <a:pt x="105208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-10504782">
            <a:off x="5403291" y="3629536"/>
            <a:ext cx="3987317" cy="2384182"/>
          </a:xfrm>
          <a:custGeom>
            <a:avLst/>
            <a:gdLst/>
            <a:ahLst/>
            <a:cxnLst/>
            <a:rect l="l" t="t" r="r" b="b"/>
            <a:pathLst>
              <a:path w="110320" h="65974" extrusionOk="0">
                <a:moveTo>
                  <a:pt x="109987" y="0"/>
                </a:moveTo>
                <a:cubicBezTo>
                  <a:pt x="103050" y="1959"/>
                  <a:pt x="99075" y="4476"/>
                  <a:pt x="94278" y="9780"/>
                </a:cubicBezTo>
                <a:cubicBezTo>
                  <a:pt x="90737" y="13696"/>
                  <a:pt x="87656" y="17089"/>
                  <a:pt x="82575" y="19006"/>
                </a:cubicBezTo>
                <a:cubicBezTo>
                  <a:pt x="72766" y="22707"/>
                  <a:pt x="60760" y="18333"/>
                  <a:pt x="51475" y="23680"/>
                </a:cubicBezTo>
                <a:cubicBezTo>
                  <a:pt x="41570" y="29386"/>
                  <a:pt x="41383" y="44240"/>
                  <a:pt x="30303" y="48768"/>
                </a:cubicBezTo>
                <a:cubicBezTo>
                  <a:pt x="25328" y="50801"/>
                  <a:pt x="20277" y="51895"/>
                  <a:pt x="15339" y="54257"/>
                </a:cubicBezTo>
                <a:cubicBezTo>
                  <a:pt x="10106" y="56761"/>
                  <a:pt x="5807" y="58692"/>
                  <a:pt x="0" y="59558"/>
                </a:cubicBezTo>
                <a:cubicBezTo>
                  <a:pt x="1204" y="62021"/>
                  <a:pt x="1883" y="63412"/>
                  <a:pt x="3135" y="65974"/>
                </a:cubicBezTo>
                <a:cubicBezTo>
                  <a:pt x="8848" y="64882"/>
                  <a:pt x="11194" y="62422"/>
                  <a:pt x="15688" y="59106"/>
                </a:cubicBezTo>
                <a:cubicBezTo>
                  <a:pt x="20816" y="55322"/>
                  <a:pt x="24275" y="55249"/>
                  <a:pt x="30226" y="53597"/>
                </a:cubicBezTo>
                <a:cubicBezTo>
                  <a:pt x="43511" y="49912"/>
                  <a:pt x="42956" y="32951"/>
                  <a:pt x="53924" y="27015"/>
                </a:cubicBezTo>
                <a:cubicBezTo>
                  <a:pt x="56956" y="25374"/>
                  <a:pt x="60223" y="24882"/>
                  <a:pt x="63592" y="24882"/>
                </a:cubicBezTo>
                <a:cubicBezTo>
                  <a:pt x="68647" y="24882"/>
                  <a:pt x="73933" y="25990"/>
                  <a:pt x="79005" y="25990"/>
                </a:cubicBezTo>
                <a:cubicBezTo>
                  <a:pt x="81515" y="25990"/>
                  <a:pt x="83972" y="25719"/>
                  <a:pt x="86323" y="24907"/>
                </a:cubicBezTo>
                <a:cubicBezTo>
                  <a:pt x="92052" y="22928"/>
                  <a:pt x="93501" y="18319"/>
                  <a:pt x="95609" y="13170"/>
                </a:cubicBezTo>
                <a:cubicBezTo>
                  <a:pt x="98812" y="5346"/>
                  <a:pt x="102128" y="2792"/>
                  <a:pt x="110319" y="678"/>
                </a:cubicBezTo>
                <a:lnTo>
                  <a:pt x="109987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rot="-10504782">
            <a:off x="5409458" y="4027236"/>
            <a:ext cx="4098999" cy="2109893"/>
          </a:xfrm>
          <a:custGeom>
            <a:avLst/>
            <a:gdLst/>
            <a:ahLst/>
            <a:cxnLst/>
            <a:rect l="l" t="t" r="r" b="b"/>
            <a:pathLst>
              <a:path w="113410" h="58384" extrusionOk="0">
                <a:moveTo>
                  <a:pt x="112277" y="0"/>
                </a:moveTo>
                <a:cubicBezTo>
                  <a:pt x="102196" y="5045"/>
                  <a:pt x="91672" y="11168"/>
                  <a:pt x="80988" y="14794"/>
                </a:cubicBezTo>
                <a:cubicBezTo>
                  <a:pt x="71736" y="17933"/>
                  <a:pt x="60832" y="16895"/>
                  <a:pt x="52138" y="21605"/>
                </a:cubicBezTo>
                <a:cubicBezTo>
                  <a:pt x="43036" y="26532"/>
                  <a:pt x="41445" y="37945"/>
                  <a:pt x="33700" y="44245"/>
                </a:cubicBezTo>
                <a:cubicBezTo>
                  <a:pt x="25015" y="51308"/>
                  <a:pt x="10652" y="53222"/>
                  <a:pt x="0" y="54872"/>
                </a:cubicBezTo>
                <a:lnTo>
                  <a:pt x="1716" y="58383"/>
                </a:lnTo>
                <a:cubicBezTo>
                  <a:pt x="12065" y="56966"/>
                  <a:pt x="25835" y="53653"/>
                  <a:pt x="34793" y="47955"/>
                </a:cubicBezTo>
                <a:cubicBezTo>
                  <a:pt x="43656" y="42317"/>
                  <a:pt x="44445" y="29599"/>
                  <a:pt x="53685" y="24355"/>
                </a:cubicBezTo>
                <a:cubicBezTo>
                  <a:pt x="62485" y="19361"/>
                  <a:pt x="73587" y="21694"/>
                  <a:pt x="82964" y="18459"/>
                </a:cubicBezTo>
                <a:cubicBezTo>
                  <a:pt x="93967" y="14663"/>
                  <a:pt x="102308" y="6142"/>
                  <a:pt x="113410" y="2320"/>
                </a:cubicBezTo>
                <a:lnTo>
                  <a:pt x="112277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-6618424">
            <a:off x="6631465" y="-542775"/>
            <a:ext cx="4060294" cy="1985973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-6618424">
            <a:off x="6441339" y="-321436"/>
            <a:ext cx="4091555" cy="1887357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8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5731979" y="3728739"/>
            <a:ext cx="4364909" cy="2134966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5606842" y="3541622"/>
            <a:ext cx="4398515" cy="2028952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 rot="10800000">
            <a:off x="-996521" y="-854640"/>
            <a:ext cx="4364909" cy="2134966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-904990" y="-561509"/>
            <a:ext cx="4398515" cy="2028952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/>
          <p:nvPr/>
        </p:nvSpPr>
        <p:spPr>
          <a:xfrm rot="-628882">
            <a:off x="-874336" y="-286546"/>
            <a:ext cx="3836335" cy="2658576"/>
          </a:xfrm>
          <a:custGeom>
            <a:avLst/>
            <a:gdLst/>
            <a:ahLst/>
            <a:cxnLst/>
            <a:rect l="l" t="t" r="r" b="b"/>
            <a:pathLst>
              <a:path w="106143" h="73567" extrusionOk="0">
                <a:moveTo>
                  <a:pt x="105208" y="0"/>
                </a:moveTo>
                <a:cubicBezTo>
                  <a:pt x="94787" y="2340"/>
                  <a:pt x="92812" y="6267"/>
                  <a:pt x="90839" y="16094"/>
                </a:cubicBezTo>
                <a:cubicBezTo>
                  <a:pt x="89698" y="21772"/>
                  <a:pt x="88890" y="26509"/>
                  <a:pt x="82634" y="28013"/>
                </a:cubicBezTo>
                <a:cubicBezTo>
                  <a:pt x="81073" y="28388"/>
                  <a:pt x="79474" y="28537"/>
                  <a:pt x="77849" y="28537"/>
                </a:cubicBezTo>
                <a:cubicBezTo>
                  <a:pt x="71565" y="28537"/>
                  <a:pt x="64898" y="26308"/>
                  <a:pt x="58631" y="26308"/>
                </a:cubicBezTo>
                <a:cubicBezTo>
                  <a:pt x="55771" y="26308"/>
                  <a:pt x="52994" y="26773"/>
                  <a:pt x="50375" y="28125"/>
                </a:cubicBezTo>
                <a:cubicBezTo>
                  <a:pt x="38089" y="34470"/>
                  <a:pt x="39625" y="53693"/>
                  <a:pt x="23431" y="56033"/>
                </a:cubicBezTo>
                <a:cubicBezTo>
                  <a:pt x="17485" y="56892"/>
                  <a:pt x="14487" y="57011"/>
                  <a:pt x="10279" y="61640"/>
                </a:cubicBezTo>
                <a:cubicBezTo>
                  <a:pt x="7141" y="65090"/>
                  <a:pt x="5257" y="69040"/>
                  <a:pt x="1" y="69338"/>
                </a:cubicBezTo>
                <a:cubicBezTo>
                  <a:pt x="1063" y="71510"/>
                  <a:pt x="1529" y="72465"/>
                  <a:pt x="2067" y="73566"/>
                </a:cubicBezTo>
                <a:cubicBezTo>
                  <a:pt x="2088" y="73566"/>
                  <a:pt x="2109" y="73566"/>
                  <a:pt x="2130" y="73566"/>
                </a:cubicBezTo>
                <a:cubicBezTo>
                  <a:pt x="7699" y="73566"/>
                  <a:pt x="8731" y="68106"/>
                  <a:pt x="11342" y="64327"/>
                </a:cubicBezTo>
                <a:cubicBezTo>
                  <a:pt x="14895" y="59188"/>
                  <a:pt x="18532" y="59953"/>
                  <a:pt x="24255" y="59455"/>
                </a:cubicBezTo>
                <a:cubicBezTo>
                  <a:pt x="33137" y="58682"/>
                  <a:pt x="37671" y="53611"/>
                  <a:pt x="41733" y="46110"/>
                </a:cubicBezTo>
                <a:cubicBezTo>
                  <a:pt x="44556" y="40898"/>
                  <a:pt x="46691" y="33306"/>
                  <a:pt x="52229" y="30370"/>
                </a:cubicBezTo>
                <a:cubicBezTo>
                  <a:pt x="54470" y="29182"/>
                  <a:pt x="56812" y="28738"/>
                  <a:pt x="59216" y="28738"/>
                </a:cubicBezTo>
                <a:cubicBezTo>
                  <a:pt x="66314" y="28738"/>
                  <a:pt x="73945" y="32607"/>
                  <a:pt x="81052" y="32607"/>
                </a:cubicBezTo>
                <a:cubicBezTo>
                  <a:pt x="82419" y="32607"/>
                  <a:pt x="83767" y="32464"/>
                  <a:pt x="85088" y="32122"/>
                </a:cubicBezTo>
                <a:cubicBezTo>
                  <a:pt x="91203" y="30542"/>
                  <a:pt x="91689" y="26028"/>
                  <a:pt x="91865" y="20330"/>
                </a:cubicBezTo>
                <a:cubicBezTo>
                  <a:pt x="92224" y="8598"/>
                  <a:pt x="93473" y="3578"/>
                  <a:pt x="106143" y="1915"/>
                </a:cubicBezTo>
                <a:lnTo>
                  <a:pt x="105208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3"/>
          <p:cNvSpPr/>
          <p:nvPr/>
        </p:nvSpPr>
        <p:spPr>
          <a:xfrm rot="-628882">
            <a:off x="-1103986" y="-311883"/>
            <a:ext cx="3987305" cy="2384179"/>
          </a:xfrm>
          <a:custGeom>
            <a:avLst/>
            <a:gdLst/>
            <a:ahLst/>
            <a:cxnLst/>
            <a:rect l="l" t="t" r="r" b="b"/>
            <a:pathLst>
              <a:path w="110320" h="65974" extrusionOk="0">
                <a:moveTo>
                  <a:pt x="109987" y="0"/>
                </a:moveTo>
                <a:cubicBezTo>
                  <a:pt x="103050" y="1959"/>
                  <a:pt x="99075" y="4476"/>
                  <a:pt x="94278" y="9780"/>
                </a:cubicBezTo>
                <a:cubicBezTo>
                  <a:pt x="90737" y="13696"/>
                  <a:pt x="87656" y="17089"/>
                  <a:pt x="82575" y="19006"/>
                </a:cubicBezTo>
                <a:cubicBezTo>
                  <a:pt x="72766" y="22707"/>
                  <a:pt x="60760" y="18333"/>
                  <a:pt x="51475" y="23680"/>
                </a:cubicBezTo>
                <a:cubicBezTo>
                  <a:pt x="41570" y="29386"/>
                  <a:pt x="41383" y="44240"/>
                  <a:pt x="30303" y="48768"/>
                </a:cubicBezTo>
                <a:cubicBezTo>
                  <a:pt x="25328" y="50801"/>
                  <a:pt x="20277" y="51895"/>
                  <a:pt x="15339" y="54257"/>
                </a:cubicBezTo>
                <a:cubicBezTo>
                  <a:pt x="10106" y="56761"/>
                  <a:pt x="5807" y="58692"/>
                  <a:pt x="0" y="59558"/>
                </a:cubicBezTo>
                <a:cubicBezTo>
                  <a:pt x="1204" y="62021"/>
                  <a:pt x="1883" y="63412"/>
                  <a:pt x="3135" y="65974"/>
                </a:cubicBezTo>
                <a:cubicBezTo>
                  <a:pt x="8848" y="64882"/>
                  <a:pt x="11194" y="62422"/>
                  <a:pt x="15688" y="59106"/>
                </a:cubicBezTo>
                <a:cubicBezTo>
                  <a:pt x="20816" y="55322"/>
                  <a:pt x="24275" y="55249"/>
                  <a:pt x="30226" y="53597"/>
                </a:cubicBezTo>
                <a:cubicBezTo>
                  <a:pt x="43511" y="49912"/>
                  <a:pt x="42956" y="32951"/>
                  <a:pt x="53924" y="27015"/>
                </a:cubicBezTo>
                <a:cubicBezTo>
                  <a:pt x="56956" y="25374"/>
                  <a:pt x="60223" y="24882"/>
                  <a:pt x="63592" y="24882"/>
                </a:cubicBezTo>
                <a:cubicBezTo>
                  <a:pt x="68647" y="24882"/>
                  <a:pt x="73933" y="25990"/>
                  <a:pt x="79005" y="25990"/>
                </a:cubicBezTo>
                <a:cubicBezTo>
                  <a:pt x="81515" y="25990"/>
                  <a:pt x="83972" y="25719"/>
                  <a:pt x="86323" y="24907"/>
                </a:cubicBezTo>
                <a:cubicBezTo>
                  <a:pt x="92052" y="22928"/>
                  <a:pt x="93501" y="18319"/>
                  <a:pt x="95609" y="13170"/>
                </a:cubicBezTo>
                <a:cubicBezTo>
                  <a:pt x="98812" y="5346"/>
                  <a:pt x="102128" y="2792"/>
                  <a:pt x="110319" y="678"/>
                </a:cubicBezTo>
                <a:lnTo>
                  <a:pt x="109987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3"/>
          <p:cNvSpPr/>
          <p:nvPr/>
        </p:nvSpPr>
        <p:spPr>
          <a:xfrm rot="-628882">
            <a:off x="-1288814" y="-409467"/>
            <a:ext cx="4098987" cy="2109891"/>
          </a:xfrm>
          <a:custGeom>
            <a:avLst/>
            <a:gdLst/>
            <a:ahLst/>
            <a:cxnLst/>
            <a:rect l="l" t="t" r="r" b="b"/>
            <a:pathLst>
              <a:path w="113410" h="58384" extrusionOk="0">
                <a:moveTo>
                  <a:pt x="112277" y="0"/>
                </a:moveTo>
                <a:cubicBezTo>
                  <a:pt x="102196" y="5045"/>
                  <a:pt x="91672" y="11168"/>
                  <a:pt x="80988" y="14794"/>
                </a:cubicBezTo>
                <a:cubicBezTo>
                  <a:pt x="71736" y="17933"/>
                  <a:pt x="60832" y="16895"/>
                  <a:pt x="52138" y="21605"/>
                </a:cubicBezTo>
                <a:cubicBezTo>
                  <a:pt x="43036" y="26532"/>
                  <a:pt x="41445" y="37945"/>
                  <a:pt x="33700" y="44245"/>
                </a:cubicBezTo>
                <a:cubicBezTo>
                  <a:pt x="25015" y="51308"/>
                  <a:pt x="10652" y="53222"/>
                  <a:pt x="0" y="54872"/>
                </a:cubicBezTo>
                <a:lnTo>
                  <a:pt x="1716" y="58383"/>
                </a:lnTo>
                <a:cubicBezTo>
                  <a:pt x="12065" y="56966"/>
                  <a:pt x="25835" y="53653"/>
                  <a:pt x="34793" y="47955"/>
                </a:cubicBezTo>
                <a:cubicBezTo>
                  <a:pt x="43656" y="42317"/>
                  <a:pt x="44445" y="29599"/>
                  <a:pt x="53685" y="24355"/>
                </a:cubicBezTo>
                <a:cubicBezTo>
                  <a:pt x="62485" y="19361"/>
                  <a:pt x="73587" y="21694"/>
                  <a:pt x="82964" y="18459"/>
                </a:cubicBezTo>
                <a:cubicBezTo>
                  <a:pt x="93967" y="14663"/>
                  <a:pt x="102308" y="6142"/>
                  <a:pt x="113410" y="2320"/>
                </a:cubicBezTo>
                <a:lnTo>
                  <a:pt x="112277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3"/>
          <p:cNvSpPr/>
          <p:nvPr/>
        </p:nvSpPr>
        <p:spPr>
          <a:xfrm rot="-703484">
            <a:off x="6009852" y="3868869"/>
            <a:ext cx="4060376" cy="1986013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"/>
          <p:cNvSpPr/>
          <p:nvPr/>
        </p:nvSpPr>
        <p:spPr>
          <a:xfrm rot="-703484">
            <a:off x="5850158" y="3719961"/>
            <a:ext cx="4091638" cy="1887395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4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/>
          <p:nvPr/>
        </p:nvSpPr>
        <p:spPr>
          <a:xfrm rot="-9991622" flipH="1">
            <a:off x="5741509" y="-178479"/>
            <a:ext cx="4365104" cy="2135043"/>
          </a:xfrm>
          <a:custGeom>
            <a:avLst/>
            <a:gdLst/>
            <a:ahLst/>
            <a:cxnLst/>
            <a:rect l="l" t="t" r="r" b="b"/>
            <a:pathLst>
              <a:path w="115079" h="56287" extrusionOk="0">
                <a:moveTo>
                  <a:pt x="113733" y="0"/>
                </a:moveTo>
                <a:cubicBezTo>
                  <a:pt x="102439" y="4078"/>
                  <a:pt x="89523" y="1885"/>
                  <a:pt x="78999" y="8149"/>
                </a:cubicBezTo>
                <a:cubicBezTo>
                  <a:pt x="70411" y="13261"/>
                  <a:pt x="63838" y="21648"/>
                  <a:pt x="54613" y="25713"/>
                </a:cubicBezTo>
                <a:cubicBezTo>
                  <a:pt x="50304" y="27612"/>
                  <a:pt x="45807" y="27790"/>
                  <a:pt x="41286" y="27790"/>
                </a:cubicBezTo>
                <a:cubicBezTo>
                  <a:pt x="40239" y="27790"/>
                  <a:pt x="39190" y="27781"/>
                  <a:pt x="38143" y="27781"/>
                </a:cubicBezTo>
                <a:cubicBezTo>
                  <a:pt x="34339" y="27781"/>
                  <a:pt x="30547" y="27907"/>
                  <a:pt x="26866" y="29077"/>
                </a:cubicBezTo>
                <a:cubicBezTo>
                  <a:pt x="15433" y="32707"/>
                  <a:pt x="9737" y="45497"/>
                  <a:pt x="0" y="51896"/>
                </a:cubicBezTo>
                <a:lnTo>
                  <a:pt x="2147" y="56287"/>
                </a:lnTo>
                <a:cubicBezTo>
                  <a:pt x="12209" y="50658"/>
                  <a:pt x="19707" y="40388"/>
                  <a:pt x="30794" y="36636"/>
                </a:cubicBezTo>
                <a:cubicBezTo>
                  <a:pt x="39634" y="33643"/>
                  <a:pt x="49394" y="35714"/>
                  <a:pt x="57917" y="31494"/>
                </a:cubicBezTo>
                <a:cubicBezTo>
                  <a:pt x="67021" y="26987"/>
                  <a:pt x="72471" y="17683"/>
                  <a:pt x="80816" y="12119"/>
                </a:cubicBezTo>
                <a:cubicBezTo>
                  <a:pt x="90822" y="5449"/>
                  <a:pt x="104081" y="7002"/>
                  <a:pt x="115078" y="2753"/>
                </a:cubicBezTo>
                <a:lnTo>
                  <a:pt x="113733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"/>
          <p:cNvSpPr/>
          <p:nvPr/>
        </p:nvSpPr>
        <p:spPr>
          <a:xfrm rot="-9991622" flipH="1">
            <a:off x="5563401" y="82893"/>
            <a:ext cx="4398712" cy="2029025"/>
          </a:xfrm>
          <a:custGeom>
            <a:avLst/>
            <a:gdLst/>
            <a:ahLst/>
            <a:cxnLst/>
            <a:rect l="l" t="t" r="r" b="b"/>
            <a:pathLst>
              <a:path w="115965" h="53492" extrusionOk="0">
                <a:moveTo>
                  <a:pt x="114621" y="0"/>
                </a:moveTo>
                <a:cubicBezTo>
                  <a:pt x="103015" y="4001"/>
                  <a:pt x="90452" y="898"/>
                  <a:pt x="79418" y="6865"/>
                </a:cubicBezTo>
                <a:cubicBezTo>
                  <a:pt x="70618" y="11623"/>
                  <a:pt x="62625" y="18600"/>
                  <a:pt x="53320" y="22355"/>
                </a:cubicBezTo>
                <a:cubicBezTo>
                  <a:pt x="50594" y="23454"/>
                  <a:pt x="47846" y="23798"/>
                  <a:pt x="45089" y="23798"/>
                </a:cubicBezTo>
                <a:cubicBezTo>
                  <a:pt x="40506" y="23798"/>
                  <a:pt x="35897" y="22849"/>
                  <a:pt x="31319" y="22849"/>
                </a:cubicBezTo>
                <a:cubicBezTo>
                  <a:pt x="29160" y="22849"/>
                  <a:pt x="27008" y="23060"/>
                  <a:pt x="24868" y="23682"/>
                </a:cubicBezTo>
                <a:cubicBezTo>
                  <a:pt x="12650" y="27230"/>
                  <a:pt x="9780" y="42989"/>
                  <a:pt x="0" y="50078"/>
                </a:cubicBezTo>
                <a:lnTo>
                  <a:pt x="1668" y="53491"/>
                </a:lnTo>
                <a:cubicBezTo>
                  <a:pt x="11214" y="46573"/>
                  <a:pt x="15522" y="31992"/>
                  <a:pt x="27274" y="28431"/>
                </a:cubicBezTo>
                <a:cubicBezTo>
                  <a:pt x="29790" y="27668"/>
                  <a:pt x="32342" y="27443"/>
                  <a:pt x="34909" y="27443"/>
                </a:cubicBezTo>
                <a:cubicBezTo>
                  <a:pt x="38631" y="27443"/>
                  <a:pt x="42385" y="27917"/>
                  <a:pt x="46111" y="27917"/>
                </a:cubicBezTo>
                <a:cubicBezTo>
                  <a:pt x="49261" y="27917"/>
                  <a:pt x="52390" y="27578"/>
                  <a:pt x="55463" y="26329"/>
                </a:cubicBezTo>
                <a:cubicBezTo>
                  <a:pt x="64783" y="22539"/>
                  <a:pt x="72138" y="14874"/>
                  <a:pt x="80903" y="10049"/>
                </a:cubicBezTo>
                <a:cubicBezTo>
                  <a:pt x="91772" y="4068"/>
                  <a:pt x="104471" y="6716"/>
                  <a:pt x="115965" y="2752"/>
                </a:cubicBezTo>
                <a:cubicBezTo>
                  <a:pt x="115427" y="1651"/>
                  <a:pt x="115158" y="1101"/>
                  <a:pt x="114621" y="0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"/>
          <p:cNvSpPr/>
          <p:nvPr/>
        </p:nvSpPr>
        <p:spPr>
          <a:xfrm rot="5741125">
            <a:off x="-1981086" y="2145361"/>
            <a:ext cx="4315912" cy="2185663"/>
          </a:xfrm>
          <a:custGeom>
            <a:avLst/>
            <a:gdLst/>
            <a:ahLst/>
            <a:cxnLst/>
            <a:rect l="l" t="t" r="r" b="b"/>
            <a:pathLst>
              <a:path w="113789" h="57625" extrusionOk="0">
                <a:moveTo>
                  <a:pt x="112445" y="0"/>
                </a:moveTo>
                <a:cubicBezTo>
                  <a:pt x="101633" y="4313"/>
                  <a:pt x="88145" y="3243"/>
                  <a:pt x="78456" y="10091"/>
                </a:cubicBezTo>
                <a:cubicBezTo>
                  <a:pt x="70211" y="15918"/>
                  <a:pt x="65571" y="25828"/>
                  <a:pt x="56480" y="30588"/>
                </a:cubicBezTo>
                <a:cubicBezTo>
                  <a:pt x="48190" y="34927"/>
                  <a:pt x="38429" y="33758"/>
                  <a:pt x="29739" y="36830"/>
                </a:cubicBezTo>
                <a:cubicBezTo>
                  <a:pt x="18853" y="40680"/>
                  <a:pt x="10194" y="49288"/>
                  <a:pt x="1" y="54532"/>
                </a:cubicBezTo>
                <a:lnTo>
                  <a:pt x="1512" y="57624"/>
                </a:lnTo>
                <a:cubicBezTo>
                  <a:pt x="11657" y="52260"/>
                  <a:pt x="21125" y="44453"/>
                  <a:pt x="31958" y="40531"/>
                </a:cubicBezTo>
                <a:cubicBezTo>
                  <a:pt x="40472" y="37448"/>
                  <a:pt x="50047" y="38131"/>
                  <a:pt x="58194" y="33924"/>
                </a:cubicBezTo>
                <a:cubicBezTo>
                  <a:pt x="67414" y="29164"/>
                  <a:pt x="71521" y="18856"/>
                  <a:pt x="79826" y="12984"/>
                </a:cubicBezTo>
                <a:cubicBezTo>
                  <a:pt x="89480" y="6163"/>
                  <a:pt x="103017" y="7067"/>
                  <a:pt x="113788" y="2752"/>
                </a:cubicBezTo>
                <a:cubicBezTo>
                  <a:pt x="113250" y="1652"/>
                  <a:pt x="112981" y="1101"/>
                  <a:pt x="112445" y="0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/>
          <p:nvPr/>
        </p:nvSpPr>
        <p:spPr>
          <a:xfrm rot="5741125">
            <a:off x="-1782448" y="2076432"/>
            <a:ext cx="4364803" cy="2134914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79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>
            <a:spLocks noGrp="1"/>
          </p:cNvSpPr>
          <p:nvPr>
            <p:ph type="subTitle" idx="1"/>
          </p:nvPr>
        </p:nvSpPr>
        <p:spPr>
          <a:xfrm>
            <a:off x="1320700" y="3328850"/>
            <a:ext cx="65025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Титовец Софья Максимовна</a:t>
            </a:r>
            <a:endParaRPr dirty="0"/>
          </a:p>
        </p:txBody>
      </p:sp>
      <p:sp>
        <p:nvSpPr>
          <p:cNvPr id="317" name="Google Shape;317;p38"/>
          <p:cNvSpPr/>
          <p:nvPr/>
        </p:nvSpPr>
        <p:spPr>
          <a:xfrm>
            <a:off x="6999100" y="3328850"/>
            <a:ext cx="824100" cy="51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38"/>
          <p:cNvGrpSpPr/>
          <p:nvPr/>
        </p:nvGrpSpPr>
        <p:grpSpPr>
          <a:xfrm>
            <a:off x="7254252" y="3428931"/>
            <a:ext cx="313791" cy="311929"/>
            <a:chOff x="1725400" y="3305350"/>
            <a:chExt cx="446550" cy="443900"/>
          </a:xfrm>
        </p:grpSpPr>
        <p:sp>
          <p:nvSpPr>
            <p:cNvPr id="319" name="Google Shape;319;p38"/>
            <p:cNvSpPr/>
            <p:nvPr/>
          </p:nvSpPr>
          <p:spPr>
            <a:xfrm>
              <a:off x="1870375" y="3483375"/>
              <a:ext cx="20500" cy="17700"/>
            </a:xfrm>
            <a:custGeom>
              <a:avLst/>
              <a:gdLst/>
              <a:ahLst/>
              <a:cxnLst/>
              <a:rect l="l" t="t" r="r" b="b"/>
              <a:pathLst>
                <a:path w="820" h="708" extrusionOk="0">
                  <a:moveTo>
                    <a:pt x="359" y="1"/>
                  </a:moveTo>
                  <a:cubicBezTo>
                    <a:pt x="178" y="1"/>
                    <a:pt x="1" y="136"/>
                    <a:pt x="1" y="351"/>
                  </a:cubicBezTo>
                  <a:cubicBezTo>
                    <a:pt x="1" y="565"/>
                    <a:pt x="143" y="707"/>
                    <a:pt x="357" y="707"/>
                  </a:cubicBezTo>
                  <a:cubicBezTo>
                    <a:pt x="641" y="707"/>
                    <a:pt x="819" y="316"/>
                    <a:pt x="606" y="102"/>
                  </a:cubicBezTo>
                  <a:cubicBezTo>
                    <a:pt x="536" y="33"/>
                    <a:pt x="447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1725400" y="3396975"/>
              <a:ext cx="446550" cy="259750"/>
            </a:xfrm>
            <a:custGeom>
              <a:avLst/>
              <a:gdLst/>
              <a:ahLst/>
              <a:cxnLst/>
              <a:rect l="l" t="t" r="r" b="b"/>
              <a:pathLst>
                <a:path w="17862" h="10390" extrusionOk="0">
                  <a:moveTo>
                    <a:pt x="8931" y="676"/>
                  </a:moveTo>
                  <a:cubicBezTo>
                    <a:pt x="11244" y="676"/>
                    <a:pt x="13343" y="1957"/>
                    <a:pt x="14731" y="3025"/>
                  </a:cubicBezTo>
                  <a:cubicBezTo>
                    <a:pt x="15549" y="3701"/>
                    <a:pt x="16332" y="4412"/>
                    <a:pt x="17043" y="5195"/>
                  </a:cubicBezTo>
                  <a:cubicBezTo>
                    <a:pt x="16332" y="5978"/>
                    <a:pt x="15549" y="6725"/>
                    <a:pt x="14731" y="7365"/>
                  </a:cubicBezTo>
                  <a:cubicBezTo>
                    <a:pt x="13343" y="8433"/>
                    <a:pt x="11244" y="9714"/>
                    <a:pt x="8931" y="9714"/>
                  </a:cubicBezTo>
                  <a:cubicBezTo>
                    <a:pt x="6654" y="9714"/>
                    <a:pt x="4555" y="8433"/>
                    <a:pt x="3167" y="7365"/>
                  </a:cubicBezTo>
                  <a:cubicBezTo>
                    <a:pt x="2313" y="6725"/>
                    <a:pt x="1566" y="5978"/>
                    <a:pt x="854" y="5195"/>
                  </a:cubicBezTo>
                  <a:cubicBezTo>
                    <a:pt x="1566" y="4412"/>
                    <a:pt x="2313" y="3701"/>
                    <a:pt x="3167" y="3025"/>
                  </a:cubicBezTo>
                  <a:cubicBezTo>
                    <a:pt x="4555" y="1957"/>
                    <a:pt x="6654" y="676"/>
                    <a:pt x="8931" y="676"/>
                  </a:cubicBezTo>
                  <a:close/>
                  <a:moveTo>
                    <a:pt x="8931" y="0"/>
                  </a:moveTo>
                  <a:cubicBezTo>
                    <a:pt x="6654" y="0"/>
                    <a:pt x="4519" y="1103"/>
                    <a:pt x="2704" y="2491"/>
                  </a:cubicBezTo>
                  <a:cubicBezTo>
                    <a:pt x="1779" y="3238"/>
                    <a:pt x="890" y="4056"/>
                    <a:pt x="107" y="4981"/>
                  </a:cubicBezTo>
                  <a:cubicBezTo>
                    <a:pt x="0" y="5124"/>
                    <a:pt x="0" y="5302"/>
                    <a:pt x="107" y="5408"/>
                  </a:cubicBezTo>
                  <a:cubicBezTo>
                    <a:pt x="890" y="6334"/>
                    <a:pt x="1779" y="7152"/>
                    <a:pt x="2704" y="7899"/>
                  </a:cubicBezTo>
                  <a:cubicBezTo>
                    <a:pt x="4483" y="9287"/>
                    <a:pt x="6689" y="10390"/>
                    <a:pt x="8931" y="10390"/>
                  </a:cubicBezTo>
                  <a:cubicBezTo>
                    <a:pt x="11173" y="10390"/>
                    <a:pt x="13343" y="9287"/>
                    <a:pt x="15158" y="7899"/>
                  </a:cubicBezTo>
                  <a:cubicBezTo>
                    <a:pt x="16083" y="7152"/>
                    <a:pt x="16972" y="6334"/>
                    <a:pt x="17755" y="5408"/>
                  </a:cubicBezTo>
                  <a:cubicBezTo>
                    <a:pt x="17862" y="5302"/>
                    <a:pt x="17862" y="5124"/>
                    <a:pt x="17755" y="4981"/>
                  </a:cubicBezTo>
                  <a:cubicBezTo>
                    <a:pt x="16972" y="4056"/>
                    <a:pt x="16083" y="3238"/>
                    <a:pt x="15158" y="2491"/>
                  </a:cubicBezTo>
                  <a:cubicBezTo>
                    <a:pt x="13379" y="1103"/>
                    <a:pt x="11208" y="0"/>
                    <a:pt x="8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1861500" y="3440500"/>
              <a:ext cx="180600" cy="173600"/>
            </a:xfrm>
            <a:custGeom>
              <a:avLst/>
              <a:gdLst/>
              <a:ahLst/>
              <a:cxnLst/>
              <a:rect l="l" t="t" r="r" b="b"/>
              <a:pathLst>
                <a:path w="7224" h="6944" extrusionOk="0">
                  <a:moveTo>
                    <a:pt x="3615" y="0"/>
                  </a:moveTo>
                  <a:cubicBezTo>
                    <a:pt x="3573" y="0"/>
                    <a:pt x="3530" y="1"/>
                    <a:pt x="3487" y="3"/>
                  </a:cubicBezTo>
                  <a:cubicBezTo>
                    <a:pt x="2704" y="3"/>
                    <a:pt x="1957" y="252"/>
                    <a:pt x="1352" y="714"/>
                  </a:cubicBezTo>
                  <a:cubicBezTo>
                    <a:pt x="1071" y="939"/>
                    <a:pt x="1279" y="1343"/>
                    <a:pt x="1572" y="1343"/>
                  </a:cubicBezTo>
                  <a:cubicBezTo>
                    <a:pt x="1650" y="1343"/>
                    <a:pt x="1733" y="1315"/>
                    <a:pt x="1815" y="1248"/>
                  </a:cubicBezTo>
                  <a:cubicBezTo>
                    <a:pt x="2277" y="892"/>
                    <a:pt x="2882" y="679"/>
                    <a:pt x="3487" y="679"/>
                  </a:cubicBezTo>
                  <a:cubicBezTo>
                    <a:pt x="5978" y="679"/>
                    <a:pt x="7223" y="3703"/>
                    <a:pt x="5444" y="5447"/>
                  </a:cubicBezTo>
                  <a:cubicBezTo>
                    <a:pt x="4888" y="6002"/>
                    <a:pt x="4203" y="6251"/>
                    <a:pt x="3527" y="6251"/>
                  </a:cubicBezTo>
                  <a:cubicBezTo>
                    <a:pt x="2084" y="6251"/>
                    <a:pt x="687" y="5115"/>
                    <a:pt x="712" y="3418"/>
                  </a:cubicBezTo>
                  <a:cubicBezTo>
                    <a:pt x="712" y="3240"/>
                    <a:pt x="569" y="3063"/>
                    <a:pt x="391" y="3063"/>
                  </a:cubicBezTo>
                  <a:cubicBezTo>
                    <a:pt x="178" y="3063"/>
                    <a:pt x="36" y="3205"/>
                    <a:pt x="36" y="3418"/>
                  </a:cubicBezTo>
                  <a:cubicBezTo>
                    <a:pt x="0" y="5340"/>
                    <a:pt x="1566" y="6941"/>
                    <a:pt x="3487" y="6941"/>
                  </a:cubicBezTo>
                  <a:cubicBezTo>
                    <a:pt x="3529" y="6942"/>
                    <a:pt x="3571" y="6943"/>
                    <a:pt x="3613" y="6943"/>
                  </a:cubicBezTo>
                  <a:cubicBezTo>
                    <a:pt x="5513" y="6943"/>
                    <a:pt x="7081" y="5369"/>
                    <a:pt x="7081" y="3454"/>
                  </a:cubicBezTo>
                  <a:cubicBezTo>
                    <a:pt x="7081" y="1540"/>
                    <a:pt x="5515" y="0"/>
                    <a:pt x="3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1889950" y="3483675"/>
              <a:ext cx="102325" cy="86775"/>
            </a:xfrm>
            <a:custGeom>
              <a:avLst/>
              <a:gdLst/>
              <a:ahLst/>
              <a:cxnLst/>
              <a:rect l="l" t="t" r="r" b="b"/>
              <a:pathLst>
                <a:path w="4093" h="3471" extrusionOk="0">
                  <a:moveTo>
                    <a:pt x="2365" y="683"/>
                  </a:moveTo>
                  <a:cubicBezTo>
                    <a:pt x="2620" y="683"/>
                    <a:pt x="2880" y="775"/>
                    <a:pt x="3096" y="980"/>
                  </a:cubicBezTo>
                  <a:cubicBezTo>
                    <a:pt x="3737" y="1656"/>
                    <a:pt x="3274" y="2794"/>
                    <a:pt x="2349" y="2794"/>
                  </a:cubicBezTo>
                  <a:cubicBezTo>
                    <a:pt x="1780" y="2794"/>
                    <a:pt x="1282" y="2296"/>
                    <a:pt x="1282" y="1727"/>
                  </a:cubicBezTo>
                  <a:cubicBezTo>
                    <a:pt x="1306" y="1098"/>
                    <a:pt x="1823" y="683"/>
                    <a:pt x="2365" y="683"/>
                  </a:cubicBezTo>
                  <a:close/>
                  <a:moveTo>
                    <a:pt x="2332" y="0"/>
                  </a:moveTo>
                  <a:cubicBezTo>
                    <a:pt x="1901" y="0"/>
                    <a:pt x="1461" y="160"/>
                    <a:pt x="1104" y="517"/>
                  </a:cubicBezTo>
                  <a:cubicBezTo>
                    <a:pt x="1" y="1585"/>
                    <a:pt x="783" y="3470"/>
                    <a:pt x="2349" y="3470"/>
                  </a:cubicBezTo>
                  <a:cubicBezTo>
                    <a:pt x="3310" y="3470"/>
                    <a:pt x="4092" y="2688"/>
                    <a:pt x="4092" y="1727"/>
                  </a:cubicBezTo>
                  <a:cubicBezTo>
                    <a:pt x="4092" y="693"/>
                    <a:pt x="3231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063400" y="3305350"/>
              <a:ext cx="106775" cy="103875"/>
            </a:xfrm>
            <a:custGeom>
              <a:avLst/>
              <a:gdLst/>
              <a:ahLst/>
              <a:cxnLst/>
              <a:rect l="l" t="t" r="r" b="b"/>
              <a:pathLst>
                <a:path w="4271" h="4155" extrusionOk="0">
                  <a:moveTo>
                    <a:pt x="464" y="0"/>
                  </a:moveTo>
                  <a:cubicBezTo>
                    <a:pt x="1" y="0"/>
                    <a:pt x="1" y="676"/>
                    <a:pt x="464" y="676"/>
                  </a:cubicBezTo>
                  <a:lnTo>
                    <a:pt x="3595" y="676"/>
                  </a:lnTo>
                  <a:lnTo>
                    <a:pt x="3595" y="3808"/>
                  </a:lnTo>
                  <a:cubicBezTo>
                    <a:pt x="3595" y="4039"/>
                    <a:pt x="3764" y="4154"/>
                    <a:pt x="3933" y="4154"/>
                  </a:cubicBezTo>
                  <a:cubicBezTo>
                    <a:pt x="4102" y="4154"/>
                    <a:pt x="4271" y="4039"/>
                    <a:pt x="4271" y="3808"/>
                  </a:cubicBezTo>
                  <a:lnTo>
                    <a:pt x="4271" y="356"/>
                  </a:lnTo>
                  <a:cubicBezTo>
                    <a:pt x="4271" y="178"/>
                    <a:pt x="4128" y="0"/>
                    <a:pt x="3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1726275" y="3305350"/>
              <a:ext cx="111225" cy="109425"/>
            </a:xfrm>
            <a:custGeom>
              <a:avLst/>
              <a:gdLst/>
              <a:ahLst/>
              <a:cxnLst/>
              <a:rect l="l" t="t" r="r" b="b"/>
              <a:pathLst>
                <a:path w="4449" h="4377" extrusionOk="0">
                  <a:moveTo>
                    <a:pt x="357" y="0"/>
                  </a:moveTo>
                  <a:cubicBezTo>
                    <a:pt x="143" y="0"/>
                    <a:pt x="1" y="143"/>
                    <a:pt x="1" y="356"/>
                  </a:cubicBezTo>
                  <a:lnTo>
                    <a:pt x="1" y="4021"/>
                  </a:lnTo>
                  <a:cubicBezTo>
                    <a:pt x="1" y="4199"/>
                    <a:pt x="143" y="4377"/>
                    <a:pt x="357" y="4377"/>
                  </a:cubicBezTo>
                  <a:cubicBezTo>
                    <a:pt x="535" y="4377"/>
                    <a:pt x="712" y="4199"/>
                    <a:pt x="712" y="4021"/>
                  </a:cubicBezTo>
                  <a:lnTo>
                    <a:pt x="712" y="712"/>
                  </a:lnTo>
                  <a:lnTo>
                    <a:pt x="3986" y="712"/>
                  </a:lnTo>
                  <a:cubicBezTo>
                    <a:pt x="4448" y="712"/>
                    <a:pt x="4448" y="0"/>
                    <a:pt x="3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1726275" y="3640925"/>
              <a:ext cx="109450" cy="108325"/>
            </a:xfrm>
            <a:custGeom>
              <a:avLst/>
              <a:gdLst/>
              <a:ahLst/>
              <a:cxnLst/>
              <a:rect l="l" t="t" r="r" b="b"/>
              <a:pathLst>
                <a:path w="4378" h="4333" extrusionOk="0">
                  <a:moveTo>
                    <a:pt x="357" y="0"/>
                  </a:moveTo>
                  <a:cubicBezTo>
                    <a:pt x="179" y="0"/>
                    <a:pt x="1" y="116"/>
                    <a:pt x="1" y="347"/>
                  </a:cubicBezTo>
                  <a:lnTo>
                    <a:pt x="1" y="4012"/>
                  </a:lnTo>
                  <a:cubicBezTo>
                    <a:pt x="1" y="4190"/>
                    <a:pt x="143" y="4332"/>
                    <a:pt x="357" y="4332"/>
                  </a:cubicBezTo>
                  <a:lnTo>
                    <a:pt x="4057" y="4332"/>
                  </a:lnTo>
                  <a:cubicBezTo>
                    <a:pt x="4235" y="4332"/>
                    <a:pt x="4377" y="4190"/>
                    <a:pt x="4377" y="4012"/>
                  </a:cubicBezTo>
                  <a:cubicBezTo>
                    <a:pt x="4377" y="3798"/>
                    <a:pt x="4235" y="3656"/>
                    <a:pt x="4057" y="3656"/>
                  </a:cubicBezTo>
                  <a:lnTo>
                    <a:pt x="712" y="3656"/>
                  </a:lnTo>
                  <a:lnTo>
                    <a:pt x="712" y="347"/>
                  </a:lnTo>
                  <a:cubicBezTo>
                    <a:pt x="712" y="116"/>
                    <a:pt x="535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058075" y="3639800"/>
              <a:ext cx="112100" cy="109450"/>
            </a:xfrm>
            <a:custGeom>
              <a:avLst/>
              <a:gdLst/>
              <a:ahLst/>
              <a:cxnLst/>
              <a:rect l="l" t="t" r="r" b="b"/>
              <a:pathLst>
                <a:path w="4484" h="4378" extrusionOk="0">
                  <a:moveTo>
                    <a:pt x="4163" y="1"/>
                  </a:moveTo>
                  <a:cubicBezTo>
                    <a:pt x="3950" y="1"/>
                    <a:pt x="3808" y="179"/>
                    <a:pt x="3808" y="357"/>
                  </a:cubicBezTo>
                  <a:lnTo>
                    <a:pt x="3808" y="3701"/>
                  </a:lnTo>
                  <a:lnTo>
                    <a:pt x="463" y="3701"/>
                  </a:lnTo>
                  <a:cubicBezTo>
                    <a:pt x="0" y="3701"/>
                    <a:pt x="0" y="4377"/>
                    <a:pt x="463" y="4377"/>
                  </a:cubicBezTo>
                  <a:lnTo>
                    <a:pt x="4163" y="4377"/>
                  </a:lnTo>
                  <a:cubicBezTo>
                    <a:pt x="4341" y="4377"/>
                    <a:pt x="4484" y="4235"/>
                    <a:pt x="4484" y="4057"/>
                  </a:cubicBezTo>
                  <a:lnTo>
                    <a:pt x="4484" y="357"/>
                  </a:lnTo>
                  <a:cubicBezTo>
                    <a:pt x="4484" y="179"/>
                    <a:pt x="4341" y="1"/>
                    <a:pt x="4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br>
              <a:rPr lang="ru-RU" dirty="0" smtClean="0"/>
            </a:br>
            <a:r>
              <a:rPr lang="en-US" dirty="0" smtClean="0"/>
              <a:t>Coin Runner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17184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Вывод</a:t>
            </a:r>
            <a:endParaRPr dirty="0"/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1"/>
          </p:nvPr>
        </p:nvSpPr>
        <p:spPr>
          <a:xfrm>
            <a:off x="720000" y="1388189"/>
            <a:ext cx="6202294" cy="2476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1" indent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None/>
            </a:pPr>
            <a:r>
              <a:rPr lang="ru-RU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Игра</a:t>
            </a:r>
            <a:r>
              <a:rPr lang="ru-RU" sz="15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 </a:t>
            </a:r>
            <a:r>
              <a:rPr lang="ru-RU" sz="1500" b="1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Coin</a:t>
            </a:r>
            <a:r>
              <a:rPr lang="ru-RU" sz="15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 </a:t>
            </a:r>
            <a:r>
              <a:rPr lang="en-US" sz="1500" b="1" dirty="0" smtClean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Runner </a:t>
            </a:r>
            <a:r>
              <a:rPr lang="ru-RU" sz="1500" dirty="0" smtClean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успешно </a:t>
            </a:r>
            <a:r>
              <a:rPr lang="ru-RU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реализована.</a:t>
            </a:r>
          </a:p>
          <a:p>
            <a:pPr marL="152400" lvl="1" indent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None/>
            </a:pPr>
            <a:r>
              <a:rPr lang="ru-RU" sz="1500" dirty="0" smtClean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Простая в управлении, имеет анимацию, спецэффекты и звуковое сопровождение</a:t>
            </a:r>
          </a:p>
          <a:p>
            <a:pPr marL="152400" lvl="1" indent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None/>
            </a:pPr>
            <a:r>
              <a:rPr lang="ru-RU" sz="1500" dirty="0" smtClean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Увеличение уровня сложности от уровня к уровню. </a:t>
            </a:r>
          </a:p>
          <a:p>
            <a:pPr marL="152400" lvl="1" indent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None/>
            </a:pPr>
            <a:endParaRPr lang="ru-RU" sz="1500" dirty="0">
              <a:solidFill>
                <a:schemeClr val="dk1"/>
              </a:solidFill>
              <a:latin typeface="+mj-lt"/>
              <a:ea typeface="Montserrat Medium"/>
              <a:cs typeface="Montserrat Medium"/>
            </a:endParaRPr>
          </a:p>
          <a:p>
            <a:pPr marL="152400" lvl="1" indent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None/>
            </a:pPr>
            <a:r>
              <a:rPr lang="ru-RU" sz="15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Возможности для улучшения: </a:t>
            </a:r>
            <a:r>
              <a:rPr lang="ru-RU" sz="1500" dirty="0" smtClean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/>
            </a:r>
            <a:br>
              <a:rPr lang="ru-RU" sz="1500" dirty="0" smtClean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</a:br>
            <a:r>
              <a:rPr lang="ru-RU" sz="1500" dirty="0" smtClean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Добавление </a:t>
            </a:r>
            <a:r>
              <a:rPr lang="ru-RU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новых уровней, </a:t>
            </a:r>
            <a:r>
              <a:rPr lang="ru-RU" sz="1500" dirty="0" smtClean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персонажей, бонусов и анимации.</a:t>
            </a:r>
            <a:endParaRPr lang="ru-RU" sz="1500" dirty="0">
              <a:solidFill>
                <a:schemeClr val="dk1"/>
              </a:solidFill>
              <a:latin typeface="+mj-lt"/>
              <a:ea typeface="Montserrat Medium"/>
              <a:cs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9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332" name="Google Shape;332;p39"/>
          <p:cNvSpPr txBox="1">
            <a:spLocks noGrp="1"/>
          </p:cNvSpPr>
          <p:nvPr>
            <p:ph type="body" idx="1"/>
          </p:nvPr>
        </p:nvSpPr>
        <p:spPr>
          <a:xfrm>
            <a:off x="720000" y="1425092"/>
            <a:ext cx="7704000" cy="293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Идея </a:t>
            </a: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проекта</a:t>
            </a:r>
            <a:r>
              <a:rPr lang="es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endParaRPr lang="ru-RU" sz="20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Создать игру </a:t>
            </a:r>
            <a:r>
              <a:rPr lang="ru-RU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 </a:t>
            </a:r>
            <a:r>
              <a:rPr lang="en-US" sz="20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PyGame</a:t>
            </a:r>
            <a:r>
              <a:rPr lang="ru-RU" sz="2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 использованием изученных технологий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>
              <a:buNone/>
            </a:pPr>
            <a:r>
              <a:rPr lang="en-US" sz="2000" b="1" u="sng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Coin Runner</a:t>
            </a:r>
            <a:r>
              <a:rPr lang="ru-RU" sz="2000" b="1" u="sng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 </a:t>
            </a:r>
            <a:r>
              <a:rPr lang="ru-RU" sz="2000" dirty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— </a:t>
            </a:r>
            <a:r>
              <a:rPr lang="ru-RU" sz="2000" b="1" u="sng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 </a:t>
            </a:r>
            <a:r>
              <a:rPr lang="ru-RU" sz="2000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это 2</a:t>
            </a:r>
            <a:r>
              <a:rPr lang="en-US" sz="2000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D </a:t>
            </a:r>
            <a:r>
              <a:rPr lang="ru-RU" sz="2000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игра, в которой игрок управляет персонажем, собирает монеты, избегает препятствий</a:t>
            </a:r>
            <a:r>
              <a:rPr lang="en-US" sz="2000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 </a:t>
            </a:r>
            <a:r>
              <a:rPr lang="ru-RU" sz="2000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и использует бонусы для улучшения своих возможностей </a:t>
            </a:r>
          </a:p>
          <a:p>
            <a:pPr marL="0" lvl="0" indent="0">
              <a:buNone/>
            </a:pPr>
            <a:endParaRPr lang="ru-RU" sz="2000" dirty="0">
              <a:solidFill>
                <a:schemeClr val="dk1"/>
              </a:solidFill>
              <a:uFill>
                <a:noFill/>
              </a:uFill>
              <a:sym typeface="Montserrat Medium"/>
            </a:endParaRPr>
          </a:p>
          <a:p>
            <a:pPr marL="0" lvl="0" indent="0">
              <a:buNone/>
            </a:pPr>
            <a:r>
              <a:rPr lang="ru-RU" sz="2000" b="1" dirty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Цель игры </a:t>
            </a:r>
            <a:r>
              <a:rPr lang="ru-RU" sz="2000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— набрать </a:t>
            </a:r>
            <a:r>
              <a:rPr lang="ru-RU" sz="2000" dirty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как можно больше очков, избегая столкновений с </a:t>
            </a:r>
            <a:r>
              <a:rPr lang="ru-RU" sz="2000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препятствиями</a:t>
            </a:r>
            <a:endParaRPr lang="ru-RU" sz="2000" b="1" dirty="0" smtClean="0">
              <a:solidFill>
                <a:schemeClr val="dk1"/>
              </a:solidFill>
              <a:uFill>
                <a:noFill/>
              </a:uFill>
              <a:sym typeface="Montserrat Medium"/>
            </a:endParaRPr>
          </a:p>
          <a:p>
            <a:pPr marL="0" indent="0">
              <a:buNone/>
            </a:pPr>
            <a:endParaRPr lang="ru-RU" sz="2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263182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Технологии</a:t>
            </a:r>
            <a:endParaRPr dirty="0"/>
          </a:p>
        </p:txBody>
      </p:sp>
      <p:sp>
        <p:nvSpPr>
          <p:cNvPr id="332" name="Google Shape;332;p39"/>
          <p:cNvSpPr txBox="1">
            <a:spLocks noGrp="1"/>
          </p:cNvSpPr>
          <p:nvPr>
            <p:ph type="body" idx="1"/>
          </p:nvPr>
        </p:nvSpPr>
        <p:spPr>
          <a:xfrm>
            <a:off x="699218" y="1819306"/>
            <a:ext cx="7704000" cy="2894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Программы</a:t>
            </a:r>
            <a:r>
              <a:rPr lang="es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endParaRPr lang="ru-RU" sz="20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PyCharm</a:t>
            </a:r>
            <a:endParaRPr lang="ru-RU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152400" indent="0">
              <a:spcBef>
                <a:spcPts val="1000"/>
              </a:spcBef>
              <a:buClr>
                <a:schemeClr val="dk1"/>
              </a:buClr>
              <a:buNone/>
            </a:pPr>
            <a:endParaRPr lang="ru-RU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>
              <a:buNone/>
            </a:pP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Библиотеки</a:t>
            </a:r>
            <a:r>
              <a:rPr lang="es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endParaRPr lang="ru-RU" sz="2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PyGame</a:t>
            </a:r>
            <a:r>
              <a:rPr lang="ru-RU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 </a:t>
            </a:r>
            <a:endParaRPr lang="ru-RU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Random</a:t>
            </a: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Sys</a:t>
            </a: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Time</a:t>
            </a:r>
            <a:r>
              <a:rPr lang="ru-RU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 </a:t>
            </a:r>
            <a:endParaRPr lang="ru-RU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52400" indent="0">
              <a:spcBef>
                <a:spcPts val="1000"/>
              </a:spcBef>
              <a:buClr>
                <a:schemeClr val="dk1"/>
              </a:buClr>
              <a:buNone/>
            </a:pP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261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263182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Интерфейс</a:t>
            </a:r>
            <a:endParaRPr dirty="0"/>
          </a:p>
        </p:txBody>
      </p:sp>
      <p:sp>
        <p:nvSpPr>
          <p:cNvPr id="332" name="Google Shape;332;p39"/>
          <p:cNvSpPr txBox="1">
            <a:spLocks noGrp="1"/>
          </p:cNvSpPr>
          <p:nvPr>
            <p:ph type="body" idx="1"/>
          </p:nvPr>
        </p:nvSpPr>
        <p:spPr>
          <a:xfrm>
            <a:off x="699218" y="1819306"/>
            <a:ext cx="7704000" cy="2894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Стартовое окно</a:t>
            </a:r>
            <a:r>
              <a:rPr lang="es" sz="24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endParaRPr lang="ru-RU" sz="24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Выбор персонажа</a:t>
            </a:r>
          </a:p>
          <a:p>
            <a:pPr marL="152400" indent="0">
              <a:spcBef>
                <a:spcPts val="1000"/>
              </a:spcBef>
              <a:buClr>
                <a:schemeClr val="dk1"/>
              </a:buClr>
              <a:buNone/>
            </a:pPr>
            <a:endParaRPr lang="ru-RU" sz="2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152400" indent="0">
              <a:spcBef>
                <a:spcPts val="1000"/>
              </a:spcBef>
              <a:buClr>
                <a:schemeClr val="dk1"/>
              </a:buClr>
              <a:buNone/>
            </a:pP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218" y="1120300"/>
            <a:ext cx="3745865" cy="29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5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263182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Интерфейс</a:t>
            </a:r>
            <a:endParaRPr dirty="0"/>
          </a:p>
        </p:txBody>
      </p:sp>
      <p:sp>
        <p:nvSpPr>
          <p:cNvPr id="332" name="Google Shape;332;p39"/>
          <p:cNvSpPr txBox="1">
            <a:spLocks noGrp="1"/>
          </p:cNvSpPr>
          <p:nvPr>
            <p:ph type="body" idx="1"/>
          </p:nvPr>
        </p:nvSpPr>
        <p:spPr>
          <a:xfrm>
            <a:off x="699218" y="1819306"/>
            <a:ext cx="7704000" cy="2894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ru-RU" sz="2400" b="1" dirty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Игровой экран</a:t>
            </a:r>
            <a:r>
              <a:rPr lang="es" sz="2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endParaRPr lang="ru-RU" sz="24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2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Несколько </a:t>
            </a:r>
            <a:r>
              <a:rPr lang="ru-RU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уровней</a:t>
            </a:r>
            <a:endParaRPr lang="ru-RU" sz="2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2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Добавление препятствий</a:t>
            </a: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2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Добавление бонусов</a:t>
            </a: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Анимация</a:t>
            </a:r>
            <a:endParaRPr lang="ru-RU" sz="2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Музыка</a:t>
            </a:r>
            <a:endParaRPr lang="ru-RU" sz="2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Спрайты</a:t>
            </a:r>
            <a:endParaRPr lang="ru-RU" sz="2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152400" indent="0">
              <a:spcBef>
                <a:spcPts val="1000"/>
              </a:spcBef>
              <a:buClr>
                <a:schemeClr val="dk1"/>
              </a:buClr>
              <a:buNone/>
            </a:pP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755" y="1120300"/>
            <a:ext cx="3914065" cy="30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6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263182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Интерфейс</a:t>
            </a:r>
            <a:endParaRPr dirty="0"/>
          </a:p>
        </p:txBody>
      </p:sp>
      <p:sp>
        <p:nvSpPr>
          <p:cNvPr id="332" name="Google Shape;332;p39"/>
          <p:cNvSpPr txBox="1">
            <a:spLocks noGrp="1"/>
          </p:cNvSpPr>
          <p:nvPr>
            <p:ph type="body" idx="1"/>
          </p:nvPr>
        </p:nvSpPr>
        <p:spPr>
          <a:xfrm>
            <a:off x="699218" y="1819306"/>
            <a:ext cx="7704000" cy="2894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Финальное</a:t>
            </a:r>
            <a:r>
              <a:rPr lang="ru-RU" sz="2400" b="1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 окно</a:t>
            </a:r>
            <a:r>
              <a:rPr lang="es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endParaRPr lang="ru-RU" sz="20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Подсчет результатов</a:t>
            </a:r>
          </a:p>
          <a:p>
            <a:pPr lvl="0"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Сохранение </a:t>
            </a:r>
            <a:r>
              <a:rPr lang="ru-RU" sz="2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максимума</a:t>
            </a:r>
          </a:p>
          <a:p>
            <a:pPr lvl="0"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2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Повтор игры</a:t>
            </a:r>
          </a:p>
          <a:p>
            <a:pPr lvl="0"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2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Возврат к выбору </a:t>
            </a:r>
          </a:p>
          <a:p>
            <a:pPr lvl="0"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2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персонажа</a:t>
            </a:r>
            <a:endParaRPr lang="ru-RU" sz="2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152400" indent="0">
              <a:spcBef>
                <a:spcPts val="1000"/>
              </a:spcBef>
              <a:buClr>
                <a:schemeClr val="dk1"/>
              </a:buClr>
              <a:buNone/>
            </a:pP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899" y="1120300"/>
            <a:ext cx="3759319" cy="29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3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138760"/>
            <a:ext cx="50337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Реализация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00" y="895927"/>
            <a:ext cx="5976000" cy="3200400"/>
          </a:xfrm>
        </p:spPr>
        <p:txBody>
          <a:bodyPr/>
          <a:lstStyle/>
          <a:p>
            <a:pPr marL="13335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+mj-lt"/>
              </a:rPr>
              <a:t>Классы и основные функции приложения</a:t>
            </a:r>
          </a:p>
          <a:p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r>
              <a:rPr lang="ru-RU" sz="1600" dirty="0" smtClean="0">
                <a:solidFill>
                  <a:schemeClr val="tx1"/>
                </a:solidFill>
                <a:latin typeface="+mj-lt"/>
              </a:rPr>
              <a:t>Класс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AnimatedSprite </a:t>
            </a:r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– </a:t>
            </a:r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класс анимированного спрайта</a:t>
            </a:r>
            <a:endParaRPr lang="ru-RU" altLang="ru-RU" sz="1600" dirty="0" smtClean="0">
              <a:solidFill>
                <a:schemeClr val="tx1"/>
              </a:solidFill>
              <a:latin typeface="+mj-lt"/>
            </a:endParaRPr>
          </a:p>
          <a:p>
            <a:endParaRPr lang="ru-RU" altLang="ru-RU" sz="1600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+mj-lt"/>
              </a:rPr>
              <a:t>функции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+mj-lt"/>
              </a:rPr>
              <a:t>cut_she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–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разрезание спрайта на кадры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update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–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обновление анимации</a:t>
            </a:r>
          </a:p>
          <a:p>
            <a:pPr lvl="1"/>
            <a:endParaRPr lang="ru-RU" dirty="0">
              <a:solidFill>
                <a:schemeClr val="tx1"/>
              </a:solidFill>
              <a:latin typeface="+mj-lt"/>
            </a:endParaRPr>
          </a:p>
          <a:p>
            <a:r>
              <a:rPr lang="ru-RU" sz="1600" dirty="0">
                <a:solidFill>
                  <a:schemeClr val="tx1"/>
                </a:solidFill>
                <a:latin typeface="+mj-lt"/>
              </a:rPr>
              <a:t>Класс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Player</a:t>
            </a:r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– </a:t>
            </a:r>
            <a:r>
              <a:rPr lang="ru-RU" altLang="ru-RU" sz="1600" dirty="0">
                <a:solidFill>
                  <a:schemeClr val="tx1"/>
                </a:solidFill>
                <a:latin typeface="+mj-lt"/>
              </a:rPr>
              <a:t>класс </a:t>
            </a:r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игрока</a:t>
            </a:r>
            <a:endParaRPr lang="ru-RU" altLang="ru-RU" sz="1600" dirty="0">
              <a:solidFill>
                <a:schemeClr val="tx1"/>
              </a:solidFill>
              <a:latin typeface="+mj-lt"/>
            </a:endParaRPr>
          </a:p>
          <a:p>
            <a:endParaRPr lang="ru-RU" altLang="ru-RU" sz="1600" dirty="0">
              <a:solidFill>
                <a:schemeClr val="tx1"/>
              </a:solidFill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+mj-lt"/>
              </a:rPr>
              <a:t>функции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update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– обновление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игрока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jump –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прыжок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+mj-lt"/>
              </a:rPr>
              <a:t>lose_life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– потеря жизни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+mj-lt"/>
              </a:rPr>
              <a:t>activate_shield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–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активация щита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+mj-lt"/>
              </a:rPr>
              <a:t>add_life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– добавление жизни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80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138760"/>
            <a:ext cx="50337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Реализация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00" y="895927"/>
            <a:ext cx="5976000" cy="3200400"/>
          </a:xfrm>
        </p:spPr>
        <p:txBody>
          <a:bodyPr/>
          <a:lstStyle/>
          <a:p>
            <a:r>
              <a:rPr lang="ru-RU" sz="1600" dirty="0" smtClean="0">
                <a:solidFill>
                  <a:schemeClr val="tx1"/>
                </a:solidFill>
                <a:latin typeface="+mj-lt"/>
              </a:rPr>
              <a:t>Класс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Obstacle </a:t>
            </a:r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– </a:t>
            </a:r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класс препятствия</a:t>
            </a:r>
            <a:endParaRPr lang="ru-RU" altLang="ru-RU" sz="1600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+mj-lt"/>
              </a:rPr>
              <a:t>Функция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update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–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обновление (движение препятствий)</a:t>
            </a:r>
          </a:p>
          <a:p>
            <a:pPr lvl="1"/>
            <a:endParaRPr lang="ru-RU" dirty="0">
              <a:solidFill>
                <a:schemeClr val="tx1"/>
              </a:solidFill>
              <a:latin typeface="+mj-lt"/>
            </a:endParaRPr>
          </a:p>
          <a:p>
            <a:r>
              <a:rPr lang="ru-RU" sz="1600" dirty="0" smtClean="0">
                <a:solidFill>
                  <a:schemeClr val="tx1"/>
                </a:solidFill>
                <a:latin typeface="+mj-lt"/>
              </a:rPr>
              <a:t>Класс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Coin </a:t>
            </a:r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– </a:t>
            </a:r>
            <a:r>
              <a:rPr lang="ru-RU" altLang="ru-RU" sz="1600" dirty="0">
                <a:solidFill>
                  <a:schemeClr val="tx1"/>
                </a:solidFill>
                <a:latin typeface="+mj-lt"/>
              </a:rPr>
              <a:t>класс </a:t>
            </a:r>
            <a:r>
              <a:rPr lang="ru-RU" altLang="ru-RU" sz="1600" dirty="0" smtClean="0">
                <a:solidFill>
                  <a:schemeClr val="tx1"/>
                </a:solidFill>
                <a:latin typeface="+mj-lt"/>
              </a:rPr>
              <a:t>монеты</a:t>
            </a:r>
            <a:endParaRPr lang="ru-RU" altLang="ru-RU" sz="16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+mj-lt"/>
              </a:rPr>
              <a:t>Функция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update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–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обновление (движение монет)</a:t>
            </a:r>
          </a:p>
          <a:p>
            <a:pPr lvl="1"/>
            <a:endParaRPr lang="ru-RU" dirty="0">
              <a:solidFill>
                <a:schemeClr val="tx1"/>
              </a:solidFill>
              <a:latin typeface="+mj-lt"/>
            </a:endParaRPr>
          </a:p>
          <a:p>
            <a:r>
              <a:rPr lang="ru-RU" sz="1600" dirty="0">
                <a:solidFill>
                  <a:schemeClr val="tx1"/>
                </a:solidFill>
              </a:rPr>
              <a:t>Класс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Bonus </a:t>
            </a:r>
            <a:r>
              <a:rPr lang="ru-RU" altLang="ru-RU" sz="1600" dirty="0" smtClean="0">
                <a:solidFill>
                  <a:schemeClr val="tx1"/>
                </a:solidFill>
              </a:rPr>
              <a:t>– </a:t>
            </a:r>
            <a:r>
              <a:rPr lang="ru-RU" altLang="ru-RU" sz="1600" dirty="0">
                <a:solidFill>
                  <a:schemeClr val="tx1"/>
                </a:solidFill>
              </a:rPr>
              <a:t>класс </a:t>
            </a:r>
            <a:r>
              <a:rPr lang="ru-RU" altLang="ru-RU" sz="1600" dirty="0" smtClean="0">
                <a:solidFill>
                  <a:schemeClr val="tx1"/>
                </a:solidFill>
              </a:rPr>
              <a:t>бонусов</a:t>
            </a:r>
            <a:endParaRPr lang="ru-RU" altLang="ru-RU" sz="1600" dirty="0">
              <a:solidFill>
                <a:schemeClr val="tx1"/>
              </a:solidFill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+mj-lt"/>
              </a:rPr>
              <a:t>Функция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update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– обновление (движение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бонусов)</a:t>
            </a:r>
          </a:p>
          <a:p>
            <a:pPr lvl="1"/>
            <a:endParaRPr lang="ru-RU" dirty="0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</a:rPr>
              <a:t>Класс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Particle </a:t>
            </a:r>
            <a:r>
              <a:rPr lang="ru-RU" altLang="ru-RU" sz="1600" dirty="0" smtClean="0">
                <a:solidFill>
                  <a:schemeClr val="tx1"/>
                </a:solidFill>
              </a:rPr>
              <a:t>– </a:t>
            </a:r>
            <a:r>
              <a:rPr lang="ru-RU" altLang="ru-RU" sz="1600" dirty="0">
                <a:solidFill>
                  <a:schemeClr val="tx1"/>
                </a:solidFill>
              </a:rPr>
              <a:t>класс </a:t>
            </a:r>
            <a:r>
              <a:rPr lang="ru-RU" altLang="ru-RU" sz="1600" dirty="0" smtClean="0">
                <a:solidFill>
                  <a:schemeClr val="tx1"/>
                </a:solidFill>
              </a:rPr>
              <a:t>взрыва (переход уровней)</a:t>
            </a:r>
            <a:endParaRPr lang="ru-RU" altLang="ru-RU" sz="1600" dirty="0">
              <a:solidFill>
                <a:schemeClr val="tx1"/>
              </a:solidFill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Функция </a:t>
            </a:r>
            <a:r>
              <a:rPr lang="en-US" dirty="0">
                <a:solidFill>
                  <a:schemeClr val="tx1"/>
                </a:solidFill>
              </a:rPr>
              <a:t>update</a:t>
            </a:r>
            <a:r>
              <a:rPr lang="ru-RU" dirty="0">
                <a:solidFill>
                  <a:schemeClr val="tx1"/>
                </a:solidFill>
              </a:rPr>
              <a:t> – обновление </a:t>
            </a:r>
            <a:r>
              <a:rPr lang="ru-RU" dirty="0" smtClean="0">
                <a:solidFill>
                  <a:schemeClr val="tx1"/>
                </a:solidFill>
              </a:rPr>
              <a:t>частиц</a:t>
            </a:r>
            <a:endParaRPr lang="ru-RU" dirty="0">
              <a:solidFill>
                <a:schemeClr val="tx1"/>
              </a:solidFill>
            </a:endParaRPr>
          </a:p>
          <a:p>
            <a:pPr lvl="1"/>
            <a:endParaRPr lang="ru-RU" dirty="0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</a:rPr>
              <a:t>Класс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Rain </a:t>
            </a:r>
            <a:r>
              <a:rPr lang="ru-RU" altLang="ru-RU" sz="1600" dirty="0" smtClean="0">
                <a:solidFill>
                  <a:schemeClr val="tx1"/>
                </a:solidFill>
              </a:rPr>
              <a:t>– </a:t>
            </a:r>
            <a:r>
              <a:rPr lang="ru-RU" altLang="ru-RU" sz="1600" dirty="0">
                <a:solidFill>
                  <a:schemeClr val="tx1"/>
                </a:solidFill>
              </a:rPr>
              <a:t>класс </a:t>
            </a:r>
            <a:r>
              <a:rPr lang="ru-RU" altLang="ru-RU" sz="1600" dirty="0" smtClean="0">
                <a:solidFill>
                  <a:schemeClr val="tx1"/>
                </a:solidFill>
              </a:rPr>
              <a:t>дождя (на четных уровнях)</a:t>
            </a:r>
            <a:endParaRPr lang="ru-RU" altLang="ru-RU" sz="1600" dirty="0">
              <a:solidFill>
                <a:schemeClr val="tx1"/>
              </a:solidFill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Функция </a:t>
            </a:r>
            <a:r>
              <a:rPr lang="en-US" dirty="0">
                <a:solidFill>
                  <a:schemeClr val="tx1"/>
                </a:solidFill>
              </a:rPr>
              <a:t>update</a:t>
            </a:r>
            <a:r>
              <a:rPr lang="ru-RU" dirty="0">
                <a:solidFill>
                  <a:schemeClr val="tx1"/>
                </a:solidFill>
              </a:rPr>
              <a:t> – обновление </a:t>
            </a:r>
            <a:r>
              <a:rPr lang="ru-RU" dirty="0" smtClean="0">
                <a:solidFill>
                  <a:schemeClr val="tx1"/>
                </a:solidFill>
              </a:rPr>
              <a:t>капель</a:t>
            </a:r>
            <a:endParaRPr lang="ru-RU" dirty="0">
              <a:solidFill>
                <a:schemeClr val="tx1"/>
              </a:solidFill>
            </a:endParaRPr>
          </a:p>
          <a:p>
            <a:pPr marL="635000" lvl="1" indent="0"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003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Реализация </a:t>
            </a:r>
            <a:r>
              <a:rPr lang="en-US" dirty="0" err="1" smtClean="0"/>
              <a:t>PyCharm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00" y="1454727"/>
            <a:ext cx="7758982" cy="3359728"/>
          </a:xfrm>
        </p:spPr>
        <p:txBody>
          <a:bodyPr/>
          <a:lstStyle/>
          <a:p>
            <a:r>
              <a:rPr lang="ru-RU" sz="1600" dirty="0" smtClean="0">
                <a:solidFill>
                  <a:schemeClr val="tx1"/>
                </a:solidFill>
                <a:latin typeface="+mj-lt"/>
              </a:rPr>
              <a:t>Основные функции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  <a:p>
            <a:pPr marL="133350" indent="0"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-US" sz="15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c</a:t>
            </a:r>
            <a:r>
              <a:rPr lang="en-US" sz="15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reate_particles</a:t>
            </a:r>
            <a:r>
              <a:rPr lang="en-US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 – </a:t>
            </a:r>
            <a:r>
              <a:rPr lang="ru-RU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функция создания </a:t>
            </a:r>
            <a:r>
              <a:rPr lang="ru-RU" sz="1500" dirty="0" smtClean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взрыва при переходе на новый уровень</a:t>
            </a:r>
            <a:endParaRPr lang="ru-RU" sz="1500" dirty="0">
              <a:solidFill>
                <a:schemeClr val="dk1"/>
              </a:solidFill>
              <a:latin typeface="+mj-lt"/>
              <a:ea typeface="Montserrat Medium"/>
              <a:cs typeface="Montserrat Medium"/>
            </a:endParaRP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-US" sz="15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draw_shield_effect</a:t>
            </a:r>
            <a:r>
              <a:rPr lang="en-US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 </a:t>
            </a:r>
            <a:r>
              <a:rPr lang="ru-RU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– эффект щита у персонажа</a:t>
            </a: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-US" sz="15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choose_player</a:t>
            </a:r>
            <a:r>
              <a:rPr lang="en-US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 – </a:t>
            </a:r>
            <a:r>
              <a:rPr lang="ru-RU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стартовое окно и выбор персонажа</a:t>
            </a: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-US" sz="15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load_max_score</a:t>
            </a:r>
            <a:r>
              <a:rPr lang="en-US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 </a:t>
            </a:r>
            <a:r>
              <a:rPr lang="en-US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-  </a:t>
            </a:r>
            <a:r>
              <a:rPr lang="ru-RU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загрузка максимального счета</a:t>
            </a:r>
            <a:endParaRPr lang="en-US" sz="1500" dirty="0">
              <a:solidFill>
                <a:schemeClr val="dk1"/>
              </a:solidFill>
              <a:latin typeface="+mj-lt"/>
              <a:ea typeface="Montserrat Medium"/>
              <a:cs typeface="Montserrat Medium"/>
            </a:endParaRP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-US" sz="15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s</a:t>
            </a:r>
            <a:r>
              <a:rPr lang="en-US" sz="15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ave_max_score</a:t>
            </a:r>
            <a:r>
              <a:rPr lang="en-US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 – </a:t>
            </a:r>
            <a:r>
              <a:rPr lang="ru-RU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сохранение максимального счета</a:t>
            </a: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-US" sz="1500" dirty="0" err="1" smtClean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main_game</a:t>
            </a:r>
            <a:r>
              <a:rPr lang="en-US" sz="1500" dirty="0" smtClean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 </a:t>
            </a:r>
            <a:r>
              <a:rPr lang="en-US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– </a:t>
            </a:r>
            <a:r>
              <a:rPr lang="ru-RU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основная игра</a:t>
            </a:r>
            <a:endParaRPr lang="en-US" sz="1500" dirty="0">
              <a:solidFill>
                <a:schemeClr val="dk1"/>
              </a:solidFill>
              <a:latin typeface="+mj-lt"/>
              <a:ea typeface="Montserrat Medium"/>
              <a:cs typeface="Montserrat Medium"/>
            </a:endParaRP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-US" sz="15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game_over</a:t>
            </a:r>
            <a:r>
              <a:rPr lang="en-US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 – </a:t>
            </a:r>
            <a:r>
              <a:rPr lang="ru-RU" sz="15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финальное окно</a:t>
            </a:r>
            <a:endParaRPr lang="ru-RU" altLang="ru-RU" sz="1500" dirty="0">
              <a:solidFill>
                <a:schemeClr val="dk1"/>
              </a:solidFill>
              <a:latin typeface="+mj-lt"/>
              <a:ea typeface="Montserrat Medium"/>
              <a:cs typeface="Montserrat Medium"/>
            </a:endParaRPr>
          </a:p>
          <a:p>
            <a:pPr marL="13335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9678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usiness Leadership by Slidesgo">
  <a:themeElements>
    <a:clrScheme name="Simple Light">
      <a:dk1>
        <a:srgbClr val="1A05F1"/>
      </a:dk1>
      <a:lt1>
        <a:srgbClr val="D1D1D1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A05F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1A05F1"/>
    </a:dk1>
    <a:lt1>
      <a:srgbClr val="D1D1D1"/>
    </a:lt1>
    <a:dk2>
      <a:srgbClr val="000000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1A05F1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267</Words>
  <Application>Microsoft Office PowerPoint</Application>
  <PresentationFormat>Экран (16:9)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Montserrat Medium</vt:lpstr>
      <vt:lpstr>Days One</vt:lpstr>
      <vt:lpstr>Roboto Condensed Light</vt:lpstr>
      <vt:lpstr>Livvic</vt:lpstr>
      <vt:lpstr>Montserrat</vt:lpstr>
      <vt:lpstr>Open Sans</vt:lpstr>
      <vt:lpstr>Business Leadership by Slidesgo</vt:lpstr>
      <vt:lpstr>Игра Coin Runner</vt:lpstr>
      <vt:lpstr>Введение</vt:lpstr>
      <vt:lpstr>Технологии</vt:lpstr>
      <vt:lpstr>Интерфейс</vt:lpstr>
      <vt:lpstr>Интерфейс</vt:lpstr>
      <vt:lpstr>Интерфейс</vt:lpstr>
      <vt:lpstr>Реализация</vt:lpstr>
      <vt:lpstr>Реализация</vt:lpstr>
      <vt:lpstr>Реализация PyCharm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нахождения рецептов</dc:title>
  <dc:creator>Софья Титовец</dc:creator>
  <cp:lastModifiedBy>Sofia</cp:lastModifiedBy>
  <cp:revision>29</cp:revision>
  <dcterms:modified xsi:type="dcterms:W3CDTF">2025-02-17T01:11:25Z</dcterms:modified>
</cp:coreProperties>
</file>