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317" r:id="rId4"/>
    <p:sldId id="314" r:id="rId5"/>
    <p:sldId id="320" r:id="rId6"/>
    <p:sldId id="321" r:id="rId7"/>
    <p:sldId id="262" r:id="rId8"/>
    <p:sldId id="267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Montserrat Medium" pitchFamily="2" charset="-52"/>
      <p:regular r:id="rId15"/>
      <p:bold r:id="rId16"/>
      <p:italic r:id="rId17"/>
      <p:boldItalic r:id="rId18"/>
    </p:embeddedFont>
    <p:embeddedFont>
      <p:font typeface="Days One" panose="020B0604020202020204" charset="0"/>
      <p:regular r:id="rId19"/>
    </p:embeddedFont>
    <p:embeddedFont>
      <p:font typeface="Montserrat" panose="00000500000000000000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A43E3-CC81-4188-BF86-93F4AE640420}">
  <a:tblStyle styleId="{2A9A43E3-CC81-4188-BF86-93F4AE640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d0d48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d0d48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1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3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a4b8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ba4b8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3ba4b87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3ba4b87e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0700" y="1367525"/>
            <a:ext cx="6502500" cy="1961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128601">
            <a:off x="-1563168" y="-729356"/>
            <a:ext cx="4797316" cy="2346465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128601">
            <a:off x="-1413625" y="-435295"/>
            <a:ext cx="4834251" cy="2229949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9507283">
            <a:off x="6537000" y="2794283"/>
            <a:ext cx="4176716" cy="1800898"/>
          </a:xfrm>
          <a:custGeom>
            <a:avLst/>
            <a:gdLst/>
            <a:ahLst/>
            <a:cxnLst/>
            <a:rect l="l" t="t" r="r" b="b"/>
            <a:pathLst>
              <a:path w="128087" h="55228" extrusionOk="0">
                <a:moveTo>
                  <a:pt x="124125" y="1"/>
                </a:moveTo>
                <a:cubicBezTo>
                  <a:pt x="108380" y="431"/>
                  <a:pt x="93245" y="2944"/>
                  <a:pt x="79367" y="10740"/>
                </a:cubicBezTo>
                <a:cubicBezTo>
                  <a:pt x="71750" y="15019"/>
                  <a:pt x="63846" y="21874"/>
                  <a:pt x="55124" y="23736"/>
                </a:cubicBezTo>
                <a:cubicBezTo>
                  <a:pt x="45120" y="25873"/>
                  <a:pt x="36689" y="24042"/>
                  <a:pt x="27006" y="29076"/>
                </a:cubicBezTo>
                <a:cubicBezTo>
                  <a:pt x="20719" y="32344"/>
                  <a:pt x="16617" y="37124"/>
                  <a:pt x="12182" y="42559"/>
                </a:cubicBezTo>
                <a:cubicBezTo>
                  <a:pt x="8926" y="46547"/>
                  <a:pt x="5459" y="50492"/>
                  <a:pt x="1" y="50998"/>
                </a:cubicBezTo>
                <a:cubicBezTo>
                  <a:pt x="1063" y="53172"/>
                  <a:pt x="1529" y="54127"/>
                  <a:pt x="2067" y="55228"/>
                </a:cubicBezTo>
                <a:cubicBezTo>
                  <a:pt x="8409" y="55191"/>
                  <a:pt x="11496" y="48978"/>
                  <a:pt x="14619" y="44389"/>
                </a:cubicBezTo>
                <a:cubicBezTo>
                  <a:pt x="18332" y="38929"/>
                  <a:pt x="22048" y="34574"/>
                  <a:pt x="27764" y="31153"/>
                </a:cubicBezTo>
                <a:cubicBezTo>
                  <a:pt x="33008" y="28013"/>
                  <a:pt x="38611" y="25945"/>
                  <a:pt x="44741" y="25945"/>
                </a:cubicBezTo>
                <a:cubicBezTo>
                  <a:pt x="44771" y="25945"/>
                  <a:pt x="44800" y="25945"/>
                  <a:pt x="44830" y="25945"/>
                </a:cubicBezTo>
                <a:cubicBezTo>
                  <a:pt x="48275" y="25957"/>
                  <a:pt x="51724" y="26786"/>
                  <a:pt x="55174" y="26786"/>
                </a:cubicBezTo>
                <a:cubicBezTo>
                  <a:pt x="55929" y="26786"/>
                  <a:pt x="56683" y="26746"/>
                  <a:pt x="57438" y="26650"/>
                </a:cubicBezTo>
                <a:cubicBezTo>
                  <a:pt x="66549" y="25481"/>
                  <a:pt x="73903" y="17179"/>
                  <a:pt x="81585" y="12791"/>
                </a:cubicBezTo>
                <a:cubicBezTo>
                  <a:pt x="93683" y="5879"/>
                  <a:pt x="107351" y="4774"/>
                  <a:pt x="120973" y="4774"/>
                </a:cubicBezTo>
                <a:cubicBezTo>
                  <a:pt x="123349" y="4774"/>
                  <a:pt x="125723" y="4808"/>
                  <a:pt x="128087" y="4850"/>
                </a:cubicBezTo>
                <a:cubicBezTo>
                  <a:pt x="127549" y="3748"/>
                  <a:pt x="126565" y="2625"/>
                  <a:pt x="124125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9507283">
            <a:off x="6969450" y="2971402"/>
            <a:ext cx="4041749" cy="1957582"/>
          </a:xfrm>
          <a:custGeom>
            <a:avLst/>
            <a:gdLst/>
            <a:ahLst/>
            <a:cxnLst/>
            <a:rect l="l" t="t" r="r" b="b"/>
            <a:pathLst>
              <a:path w="123948" h="60033" extrusionOk="0">
                <a:moveTo>
                  <a:pt x="116116" y="1"/>
                </a:moveTo>
                <a:cubicBezTo>
                  <a:pt x="103317" y="3980"/>
                  <a:pt x="95470" y="13770"/>
                  <a:pt x="83653" y="19096"/>
                </a:cubicBezTo>
                <a:cubicBezTo>
                  <a:pt x="73946" y="23468"/>
                  <a:pt x="63260" y="25155"/>
                  <a:pt x="53305" y="28817"/>
                </a:cubicBezTo>
                <a:cubicBezTo>
                  <a:pt x="34953" y="35568"/>
                  <a:pt x="19980" y="51799"/>
                  <a:pt x="1" y="53618"/>
                </a:cubicBezTo>
                <a:cubicBezTo>
                  <a:pt x="1205" y="56081"/>
                  <a:pt x="1884" y="57472"/>
                  <a:pt x="3136" y="60032"/>
                </a:cubicBezTo>
                <a:cubicBezTo>
                  <a:pt x="14157" y="58092"/>
                  <a:pt x="20049" y="48347"/>
                  <a:pt x="29481" y="43103"/>
                </a:cubicBezTo>
                <a:cubicBezTo>
                  <a:pt x="38529" y="38071"/>
                  <a:pt x="47566" y="36483"/>
                  <a:pt x="57358" y="33852"/>
                </a:cubicBezTo>
                <a:cubicBezTo>
                  <a:pt x="80866" y="27536"/>
                  <a:pt x="99209" y="10907"/>
                  <a:pt x="123948" y="7952"/>
                </a:cubicBezTo>
                <a:cubicBezTo>
                  <a:pt x="121334" y="5305"/>
                  <a:pt x="118713" y="2665"/>
                  <a:pt x="116116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20300"/>
            <a:ext cx="7704000" cy="3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 rot="-1985267">
            <a:off x="6384953" y="3516111"/>
            <a:ext cx="4451979" cy="2278159"/>
          </a:xfrm>
          <a:custGeom>
            <a:avLst/>
            <a:gdLst/>
            <a:ahLst/>
            <a:cxnLst/>
            <a:rect l="l" t="t" r="r" b="b"/>
            <a:pathLst>
              <a:path w="113625" h="58144" extrusionOk="0">
                <a:moveTo>
                  <a:pt x="112279" y="522"/>
                </a:moveTo>
                <a:cubicBezTo>
                  <a:pt x="101039" y="3959"/>
                  <a:pt x="86281" y="0"/>
                  <a:pt x="76455" y="7139"/>
                </a:cubicBezTo>
                <a:cubicBezTo>
                  <a:pt x="68243" y="13106"/>
                  <a:pt x="64062" y="23064"/>
                  <a:pt x="55224" y="28368"/>
                </a:cubicBezTo>
                <a:cubicBezTo>
                  <a:pt x="37765" y="38849"/>
                  <a:pt x="18369" y="46710"/>
                  <a:pt x="1" y="55393"/>
                </a:cubicBezTo>
                <a:lnTo>
                  <a:pt x="1346" y="58144"/>
                </a:lnTo>
                <a:cubicBezTo>
                  <a:pt x="20464" y="50596"/>
                  <a:pt x="38248" y="41916"/>
                  <a:pt x="55942" y="31846"/>
                </a:cubicBezTo>
                <a:cubicBezTo>
                  <a:pt x="64609" y="26914"/>
                  <a:pt x="71198" y="19262"/>
                  <a:pt x="79564" y="13916"/>
                </a:cubicBezTo>
                <a:cubicBezTo>
                  <a:pt x="89483" y="7577"/>
                  <a:pt x="102691" y="7288"/>
                  <a:pt x="113624" y="3272"/>
                </a:cubicBezTo>
                <a:lnTo>
                  <a:pt x="112279" y="52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1985267">
            <a:off x="6205835" y="3424344"/>
            <a:ext cx="4451861" cy="2257863"/>
          </a:xfrm>
          <a:custGeom>
            <a:avLst/>
            <a:gdLst/>
            <a:ahLst/>
            <a:cxnLst/>
            <a:rect l="l" t="t" r="r" b="b"/>
            <a:pathLst>
              <a:path w="113622" h="57626" extrusionOk="0">
                <a:moveTo>
                  <a:pt x="112277" y="2"/>
                </a:moveTo>
                <a:cubicBezTo>
                  <a:pt x="101086" y="3766"/>
                  <a:pt x="86623" y="0"/>
                  <a:pt x="76746" y="7162"/>
                </a:cubicBezTo>
                <a:cubicBezTo>
                  <a:pt x="68483" y="13153"/>
                  <a:pt x="64748" y="23546"/>
                  <a:pt x="55679" y="28662"/>
                </a:cubicBezTo>
                <a:cubicBezTo>
                  <a:pt x="51580" y="30972"/>
                  <a:pt x="47084" y="31689"/>
                  <a:pt x="42769" y="33403"/>
                </a:cubicBezTo>
                <a:cubicBezTo>
                  <a:pt x="28080" y="39236"/>
                  <a:pt x="14177" y="47893"/>
                  <a:pt x="0" y="54875"/>
                </a:cubicBezTo>
                <a:cubicBezTo>
                  <a:pt x="538" y="55976"/>
                  <a:pt x="807" y="56525"/>
                  <a:pt x="1345" y="57626"/>
                </a:cubicBezTo>
                <a:cubicBezTo>
                  <a:pt x="19606" y="48751"/>
                  <a:pt x="39202" y="40993"/>
                  <a:pt x="56693" y="30648"/>
                </a:cubicBezTo>
                <a:cubicBezTo>
                  <a:pt x="65677" y="25333"/>
                  <a:pt x="69342" y="15009"/>
                  <a:pt x="77609" y="8970"/>
                </a:cubicBezTo>
                <a:cubicBezTo>
                  <a:pt x="87602" y="1667"/>
                  <a:pt x="102276" y="6405"/>
                  <a:pt x="113622" y="2754"/>
                </a:cubicBezTo>
                <a:lnTo>
                  <a:pt x="112277" y="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0337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0000" y="1956225"/>
            <a:ext cx="59760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  <a:defRPr sz="1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-10504782">
            <a:off x="5373319" y="3294694"/>
            <a:ext cx="3836346" cy="2658579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-10504782">
            <a:off x="5403291" y="3629536"/>
            <a:ext cx="3987317" cy="2384182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10504782">
            <a:off x="5409458" y="4027236"/>
            <a:ext cx="4098999" cy="2109893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6618424">
            <a:off x="6631465" y="-542775"/>
            <a:ext cx="4060294" cy="198597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6618424">
            <a:off x="6441339" y="-321436"/>
            <a:ext cx="4091555" cy="1887357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731979" y="3728739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606842" y="3541622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-996521" y="-854640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904990" y="-561509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 rot="-628882">
            <a:off x="-874336" y="-286546"/>
            <a:ext cx="3836335" cy="2658576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 rot="-628882">
            <a:off x="-1103986" y="-311883"/>
            <a:ext cx="3987305" cy="2384179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 rot="-628882">
            <a:off x="-1288814" y="-409467"/>
            <a:ext cx="4098987" cy="2109891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 rot="-703484">
            <a:off x="6009852" y="3868869"/>
            <a:ext cx="4060376" cy="198601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 rot="-703484">
            <a:off x="5850158" y="3719961"/>
            <a:ext cx="4091638" cy="1887395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-9991622" flipH="1">
            <a:off x="5741509" y="-178479"/>
            <a:ext cx="4365104" cy="2135043"/>
          </a:xfrm>
          <a:custGeom>
            <a:avLst/>
            <a:gdLst/>
            <a:ahLst/>
            <a:cxnLst/>
            <a:rect l="l" t="t" r="r" b="b"/>
            <a:pathLst>
              <a:path w="115079" h="56287" extrusionOk="0">
                <a:moveTo>
                  <a:pt x="113733" y="0"/>
                </a:moveTo>
                <a:cubicBezTo>
                  <a:pt x="102439" y="4078"/>
                  <a:pt x="89523" y="1885"/>
                  <a:pt x="78999" y="8149"/>
                </a:cubicBezTo>
                <a:cubicBezTo>
                  <a:pt x="70411" y="13261"/>
                  <a:pt x="63838" y="21648"/>
                  <a:pt x="54613" y="25713"/>
                </a:cubicBezTo>
                <a:cubicBezTo>
                  <a:pt x="50304" y="27612"/>
                  <a:pt x="45807" y="27790"/>
                  <a:pt x="41286" y="27790"/>
                </a:cubicBezTo>
                <a:cubicBezTo>
                  <a:pt x="40239" y="27790"/>
                  <a:pt x="39190" y="27781"/>
                  <a:pt x="38143" y="27781"/>
                </a:cubicBezTo>
                <a:cubicBezTo>
                  <a:pt x="34339" y="27781"/>
                  <a:pt x="30547" y="27907"/>
                  <a:pt x="26866" y="29077"/>
                </a:cubicBezTo>
                <a:cubicBezTo>
                  <a:pt x="15433" y="32707"/>
                  <a:pt x="9737" y="45497"/>
                  <a:pt x="0" y="51896"/>
                </a:cubicBezTo>
                <a:lnTo>
                  <a:pt x="2147" y="56287"/>
                </a:lnTo>
                <a:cubicBezTo>
                  <a:pt x="12209" y="50658"/>
                  <a:pt x="19707" y="40388"/>
                  <a:pt x="30794" y="36636"/>
                </a:cubicBezTo>
                <a:cubicBezTo>
                  <a:pt x="39634" y="33643"/>
                  <a:pt x="49394" y="35714"/>
                  <a:pt x="57917" y="31494"/>
                </a:cubicBezTo>
                <a:cubicBezTo>
                  <a:pt x="67021" y="26987"/>
                  <a:pt x="72471" y="17683"/>
                  <a:pt x="80816" y="12119"/>
                </a:cubicBezTo>
                <a:cubicBezTo>
                  <a:pt x="90822" y="5449"/>
                  <a:pt x="104081" y="7002"/>
                  <a:pt x="115078" y="2753"/>
                </a:cubicBezTo>
                <a:lnTo>
                  <a:pt x="113733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9991622" flipH="1">
            <a:off x="5563401" y="82893"/>
            <a:ext cx="4398712" cy="2029025"/>
          </a:xfrm>
          <a:custGeom>
            <a:avLst/>
            <a:gdLst/>
            <a:ahLst/>
            <a:cxnLst/>
            <a:rect l="l" t="t" r="r" b="b"/>
            <a:pathLst>
              <a:path w="115965" h="53492" extrusionOk="0">
                <a:moveTo>
                  <a:pt x="114621" y="0"/>
                </a:moveTo>
                <a:cubicBezTo>
                  <a:pt x="103015" y="4001"/>
                  <a:pt x="90452" y="898"/>
                  <a:pt x="79418" y="6865"/>
                </a:cubicBezTo>
                <a:cubicBezTo>
                  <a:pt x="70618" y="11623"/>
                  <a:pt x="62625" y="18600"/>
                  <a:pt x="53320" y="22355"/>
                </a:cubicBezTo>
                <a:cubicBezTo>
                  <a:pt x="50594" y="23454"/>
                  <a:pt x="47846" y="23798"/>
                  <a:pt x="45089" y="23798"/>
                </a:cubicBezTo>
                <a:cubicBezTo>
                  <a:pt x="40506" y="23798"/>
                  <a:pt x="35897" y="22849"/>
                  <a:pt x="31319" y="22849"/>
                </a:cubicBezTo>
                <a:cubicBezTo>
                  <a:pt x="29160" y="22849"/>
                  <a:pt x="27008" y="23060"/>
                  <a:pt x="24868" y="23682"/>
                </a:cubicBezTo>
                <a:cubicBezTo>
                  <a:pt x="12650" y="27230"/>
                  <a:pt x="9780" y="42989"/>
                  <a:pt x="0" y="50078"/>
                </a:cubicBezTo>
                <a:lnTo>
                  <a:pt x="1668" y="53491"/>
                </a:lnTo>
                <a:cubicBezTo>
                  <a:pt x="11214" y="46573"/>
                  <a:pt x="15522" y="31992"/>
                  <a:pt x="27274" y="28431"/>
                </a:cubicBezTo>
                <a:cubicBezTo>
                  <a:pt x="29790" y="27668"/>
                  <a:pt x="32342" y="27443"/>
                  <a:pt x="34909" y="27443"/>
                </a:cubicBezTo>
                <a:cubicBezTo>
                  <a:pt x="38631" y="27443"/>
                  <a:pt x="42385" y="27917"/>
                  <a:pt x="46111" y="27917"/>
                </a:cubicBezTo>
                <a:cubicBezTo>
                  <a:pt x="49261" y="27917"/>
                  <a:pt x="52390" y="27578"/>
                  <a:pt x="55463" y="26329"/>
                </a:cubicBezTo>
                <a:cubicBezTo>
                  <a:pt x="64783" y="22539"/>
                  <a:pt x="72138" y="14874"/>
                  <a:pt x="80903" y="10049"/>
                </a:cubicBezTo>
                <a:cubicBezTo>
                  <a:pt x="91772" y="4068"/>
                  <a:pt x="104471" y="6716"/>
                  <a:pt x="115965" y="2752"/>
                </a:cubicBezTo>
                <a:cubicBezTo>
                  <a:pt x="115427" y="1651"/>
                  <a:pt x="115158" y="1101"/>
                  <a:pt x="114621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741125">
            <a:off x="-1981086" y="2145361"/>
            <a:ext cx="4315912" cy="2185663"/>
          </a:xfrm>
          <a:custGeom>
            <a:avLst/>
            <a:gdLst/>
            <a:ahLst/>
            <a:cxnLst/>
            <a:rect l="l" t="t" r="r" b="b"/>
            <a:pathLst>
              <a:path w="113789" h="57625" extrusionOk="0">
                <a:moveTo>
                  <a:pt x="112445" y="0"/>
                </a:moveTo>
                <a:cubicBezTo>
                  <a:pt x="101633" y="4313"/>
                  <a:pt x="88145" y="3243"/>
                  <a:pt x="78456" y="10091"/>
                </a:cubicBezTo>
                <a:cubicBezTo>
                  <a:pt x="70211" y="15918"/>
                  <a:pt x="65571" y="25828"/>
                  <a:pt x="56480" y="30588"/>
                </a:cubicBezTo>
                <a:cubicBezTo>
                  <a:pt x="48190" y="34927"/>
                  <a:pt x="38429" y="33758"/>
                  <a:pt x="29739" y="36830"/>
                </a:cubicBezTo>
                <a:cubicBezTo>
                  <a:pt x="18853" y="40680"/>
                  <a:pt x="10194" y="49288"/>
                  <a:pt x="1" y="54532"/>
                </a:cubicBezTo>
                <a:lnTo>
                  <a:pt x="1512" y="57624"/>
                </a:lnTo>
                <a:cubicBezTo>
                  <a:pt x="11657" y="52260"/>
                  <a:pt x="21125" y="44453"/>
                  <a:pt x="31958" y="40531"/>
                </a:cubicBezTo>
                <a:cubicBezTo>
                  <a:pt x="40472" y="37448"/>
                  <a:pt x="50047" y="38131"/>
                  <a:pt x="58194" y="33924"/>
                </a:cubicBezTo>
                <a:cubicBezTo>
                  <a:pt x="67414" y="29164"/>
                  <a:pt x="71521" y="18856"/>
                  <a:pt x="79826" y="12984"/>
                </a:cubicBezTo>
                <a:cubicBezTo>
                  <a:pt x="89480" y="6163"/>
                  <a:pt x="103017" y="7067"/>
                  <a:pt x="113788" y="2752"/>
                </a:cubicBezTo>
                <a:cubicBezTo>
                  <a:pt x="113250" y="1652"/>
                  <a:pt x="112981" y="1101"/>
                  <a:pt x="112445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741125">
            <a:off x="-1782448" y="2076432"/>
            <a:ext cx="4364803" cy="2134914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Титовец Софья Максимовна</a:t>
            </a: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6999100" y="3328850"/>
            <a:ext cx="824100" cy="51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7254252" y="3428931"/>
            <a:ext cx="313791" cy="311929"/>
            <a:chOff x="1725400" y="3305350"/>
            <a:chExt cx="446550" cy="443900"/>
          </a:xfrm>
        </p:grpSpPr>
        <p:sp>
          <p:nvSpPr>
            <p:cNvPr id="319" name="Google Shape;319;p38"/>
            <p:cNvSpPr/>
            <p:nvPr/>
          </p:nvSpPr>
          <p:spPr>
            <a:xfrm>
              <a:off x="1870375" y="3483375"/>
              <a:ext cx="20500" cy="17700"/>
            </a:xfrm>
            <a:custGeom>
              <a:avLst/>
              <a:gdLst/>
              <a:ahLst/>
              <a:cxnLst/>
              <a:rect l="l" t="t" r="r" b="b"/>
              <a:pathLst>
                <a:path w="820" h="708" extrusionOk="0">
                  <a:moveTo>
                    <a:pt x="359" y="1"/>
                  </a:moveTo>
                  <a:cubicBezTo>
                    <a:pt x="178" y="1"/>
                    <a:pt x="1" y="136"/>
                    <a:pt x="1" y="351"/>
                  </a:cubicBezTo>
                  <a:cubicBezTo>
                    <a:pt x="1" y="565"/>
                    <a:pt x="143" y="707"/>
                    <a:pt x="357" y="707"/>
                  </a:cubicBezTo>
                  <a:cubicBezTo>
                    <a:pt x="641" y="707"/>
                    <a:pt x="819" y="316"/>
                    <a:pt x="606" y="102"/>
                  </a:cubicBezTo>
                  <a:cubicBezTo>
                    <a:pt x="536" y="33"/>
                    <a:pt x="447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725400" y="3396975"/>
              <a:ext cx="446550" cy="259750"/>
            </a:xfrm>
            <a:custGeom>
              <a:avLst/>
              <a:gdLst/>
              <a:ahLst/>
              <a:cxnLst/>
              <a:rect l="l" t="t" r="r" b="b"/>
              <a:pathLst>
                <a:path w="17862" h="10390" extrusionOk="0">
                  <a:moveTo>
                    <a:pt x="8931" y="676"/>
                  </a:moveTo>
                  <a:cubicBezTo>
                    <a:pt x="11244" y="676"/>
                    <a:pt x="13343" y="1957"/>
                    <a:pt x="14731" y="3025"/>
                  </a:cubicBezTo>
                  <a:cubicBezTo>
                    <a:pt x="15549" y="3701"/>
                    <a:pt x="16332" y="4412"/>
                    <a:pt x="17043" y="5195"/>
                  </a:cubicBezTo>
                  <a:cubicBezTo>
                    <a:pt x="16332" y="5978"/>
                    <a:pt x="15549" y="6725"/>
                    <a:pt x="14731" y="7365"/>
                  </a:cubicBezTo>
                  <a:cubicBezTo>
                    <a:pt x="13343" y="8433"/>
                    <a:pt x="11244" y="9714"/>
                    <a:pt x="8931" y="9714"/>
                  </a:cubicBezTo>
                  <a:cubicBezTo>
                    <a:pt x="6654" y="9714"/>
                    <a:pt x="4555" y="8433"/>
                    <a:pt x="3167" y="7365"/>
                  </a:cubicBezTo>
                  <a:cubicBezTo>
                    <a:pt x="2313" y="6725"/>
                    <a:pt x="1566" y="5978"/>
                    <a:pt x="854" y="5195"/>
                  </a:cubicBezTo>
                  <a:cubicBezTo>
                    <a:pt x="1566" y="4412"/>
                    <a:pt x="2313" y="3701"/>
                    <a:pt x="3167" y="3025"/>
                  </a:cubicBezTo>
                  <a:cubicBezTo>
                    <a:pt x="4555" y="1957"/>
                    <a:pt x="6654" y="676"/>
                    <a:pt x="8931" y="676"/>
                  </a:cubicBezTo>
                  <a:close/>
                  <a:moveTo>
                    <a:pt x="8931" y="0"/>
                  </a:moveTo>
                  <a:cubicBezTo>
                    <a:pt x="6654" y="0"/>
                    <a:pt x="4519" y="1103"/>
                    <a:pt x="2704" y="2491"/>
                  </a:cubicBezTo>
                  <a:cubicBezTo>
                    <a:pt x="1779" y="3238"/>
                    <a:pt x="890" y="4056"/>
                    <a:pt x="107" y="4981"/>
                  </a:cubicBezTo>
                  <a:cubicBezTo>
                    <a:pt x="0" y="5124"/>
                    <a:pt x="0" y="5302"/>
                    <a:pt x="107" y="5408"/>
                  </a:cubicBezTo>
                  <a:cubicBezTo>
                    <a:pt x="890" y="6334"/>
                    <a:pt x="1779" y="7152"/>
                    <a:pt x="2704" y="7899"/>
                  </a:cubicBezTo>
                  <a:cubicBezTo>
                    <a:pt x="4483" y="9287"/>
                    <a:pt x="6689" y="10390"/>
                    <a:pt x="8931" y="10390"/>
                  </a:cubicBezTo>
                  <a:cubicBezTo>
                    <a:pt x="11173" y="10390"/>
                    <a:pt x="13343" y="9287"/>
                    <a:pt x="15158" y="7899"/>
                  </a:cubicBezTo>
                  <a:cubicBezTo>
                    <a:pt x="16083" y="7152"/>
                    <a:pt x="16972" y="6334"/>
                    <a:pt x="17755" y="5408"/>
                  </a:cubicBezTo>
                  <a:cubicBezTo>
                    <a:pt x="17862" y="5302"/>
                    <a:pt x="17862" y="5124"/>
                    <a:pt x="17755" y="4981"/>
                  </a:cubicBezTo>
                  <a:cubicBezTo>
                    <a:pt x="16972" y="4056"/>
                    <a:pt x="16083" y="3238"/>
                    <a:pt x="15158" y="2491"/>
                  </a:cubicBezTo>
                  <a:cubicBezTo>
                    <a:pt x="13379" y="1103"/>
                    <a:pt x="11208" y="0"/>
                    <a:pt x="8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861500" y="3440500"/>
              <a:ext cx="180600" cy="173600"/>
            </a:xfrm>
            <a:custGeom>
              <a:avLst/>
              <a:gdLst/>
              <a:ahLst/>
              <a:cxnLst/>
              <a:rect l="l" t="t" r="r" b="b"/>
              <a:pathLst>
                <a:path w="7224" h="6944" extrusionOk="0">
                  <a:moveTo>
                    <a:pt x="3615" y="0"/>
                  </a:moveTo>
                  <a:cubicBezTo>
                    <a:pt x="3573" y="0"/>
                    <a:pt x="3530" y="1"/>
                    <a:pt x="3487" y="3"/>
                  </a:cubicBezTo>
                  <a:cubicBezTo>
                    <a:pt x="2704" y="3"/>
                    <a:pt x="1957" y="252"/>
                    <a:pt x="1352" y="714"/>
                  </a:cubicBezTo>
                  <a:cubicBezTo>
                    <a:pt x="1071" y="939"/>
                    <a:pt x="1279" y="1343"/>
                    <a:pt x="1572" y="1343"/>
                  </a:cubicBezTo>
                  <a:cubicBezTo>
                    <a:pt x="1650" y="1343"/>
                    <a:pt x="1733" y="1315"/>
                    <a:pt x="1815" y="1248"/>
                  </a:cubicBezTo>
                  <a:cubicBezTo>
                    <a:pt x="2277" y="892"/>
                    <a:pt x="2882" y="679"/>
                    <a:pt x="3487" y="679"/>
                  </a:cubicBezTo>
                  <a:cubicBezTo>
                    <a:pt x="5978" y="679"/>
                    <a:pt x="7223" y="3703"/>
                    <a:pt x="5444" y="5447"/>
                  </a:cubicBezTo>
                  <a:cubicBezTo>
                    <a:pt x="4888" y="6002"/>
                    <a:pt x="4203" y="6251"/>
                    <a:pt x="3527" y="6251"/>
                  </a:cubicBezTo>
                  <a:cubicBezTo>
                    <a:pt x="2084" y="6251"/>
                    <a:pt x="687" y="5115"/>
                    <a:pt x="712" y="3418"/>
                  </a:cubicBezTo>
                  <a:cubicBezTo>
                    <a:pt x="712" y="3240"/>
                    <a:pt x="569" y="3063"/>
                    <a:pt x="391" y="3063"/>
                  </a:cubicBezTo>
                  <a:cubicBezTo>
                    <a:pt x="178" y="3063"/>
                    <a:pt x="36" y="3205"/>
                    <a:pt x="36" y="3418"/>
                  </a:cubicBezTo>
                  <a:cubicBezTo>
                    <a:pt x="0" y="5340"/>
                    <a:pt x="1566" y="6941"/>
                    <a:pt x="3487" y="6941"/>
                  </a:cubicBezTo>
                  <a:cubicBezTo>
                    <a:pt x="3529" y="6942"/>
                    <a:pt x="3571" y="6943"/>
                    <a:pt x="3613" y="6943"/>
                  </a:cubicBezTo>
                  <a:cubicBezTo>
                    <a:pt x="5513" y="6943"/>
                    <a:pt x="7081" y="5369"/>
                    <a:pt x="7081" y="3454"/>
                  </a:cubicBezTo>
                  <a:cubicBezTo>
                    <a:pt x="7081" y="1540"/>
                    <a:pt x="5515" y="0"/>
                    <a:pt x="3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889950" y="3483675"/>
              <a:ext cx="102325" cy="86775"/>
            </a:xfrm>
            <a:custGeom>
              <a:avLst/>
              <a:gdLst/>
              <a:ahLst/>
              <a:cxnLst/>
              <a:rect l="l" t="t" r="r" b="b"/>
              <a:pathLst>
                <a:path w="4093" h="3471" extrusionOk="0">
                  <a:moveTo>
                    <a:pt x="2365" y="683"/>
                  </a:moveTo>
                  <a:cubicBezTo>
                    <a:pt x="2620" y="683"/>
                    <a:pt x="2880" y="775"/>
                    <a:pt x="3096" y="980"/>
                  </a:cubicBezTo>
                  <a:cubicBezTo>
                    <a:pt x="3737" y="1656"/>
                    <a:pt x="3274" y="2794"/>
                    <a:pt x="2349" y="2794"/>
                  </a:cubicBezTo>
                  <a:cubicBezTo>
                    <a:pt x="1780" y="2794"/>
                    <a:pt x="1282" y="2296"/>
                    <a:pt x="1282" y="1727"/>
                  </a:cubicBezTo>
                  <a:cubicBezTo>
                    <a:pt x="1306" y="1098"/>
                    <a:pt x="1823" y="683"/>
                    <a:pt x="2365" y="683"/>
                  </a:cubicBezTo>
                  <a:close/>
                  <a:moveTo>
                    <a:pt x="2332" y="0"/>
                  </a:moveTo>
                  <a:cubicBezTo>
                    <a:pt x="1901" y="0"/>
                    <a:pt x="1461" y="160"/>
                    <a:pt x="1104" y="517"/>
                  </a:cubicBezTo>
                  <a:cubicBezTo>
                    <a:pt x="1" y="1585"/>
                    <a:pt x="783" y="3470"/>
                    <a:pt x="2349" y="3470"/>
                  </a:cubicBezTo>
                  <a:cubicBezTo>
                    <a:pt x="3310" y="3470"/>
                    <a:pt x="4092" y="2688"/>
                    <a:pt x="4092" y="1727"/>
                  </a:cubicBezTo>
                  <a:cubicBezTo>
                    <a:pt x="4092" y="693"/>
                    <a:pt x="3231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063400" y="3305350"/>
              <a:ext cx="106775" cy="103875"/>
            </a:xfrm>
            <a:custGeom>
              <a:avLst/>
              <a:gdLst/>
              <a:ahLst/>
              <a:cxnLst/>
              <a:rect l="l" t="t" r="r" b="b"/>
              <a:pathLst>
                <a:path w="4271" h="4155" extrusionOk="0">
                  <a:moveTo>
                    <a:pt x="464" y="0"/>
                  </a:moveTo>
                  <a:cubicBezTo>
                    <a:pt x="1" y="0"/>
                    <a:pt x="1" y="676"/>
                    <a:pt x="464" y="676"/>
                  </a:cubicBezTo>
                  <a:lnTo>
                    <a:pt x="3595" y="676"/>
                  </a:lnTo>
                  <a:lnTo>
                    <a:pt x="3595" y="3808"/>
                  </a:lnTo>
                  <a:cubicBezTo>
                    <a:pt x="3595" y="4039"/>
                    <a:pt x="3764" y="4154"/>
                    <a:pt x="3933" y="4154"/>
                  </a:cubicBezTo>
                  <a:cubicBezTo>
                    <a:pt x="4102" y="4154"/>
                    <a:pt x="4271" y="4039"/>
                    <a:pt x="4271" y="3808"/>
                  </a:cubicBezTo>
                  <a:lnTo>
                    <a:pt x="4271" y="356"/>
                  </a:lnTo>
                  <a:cubicBezTo>
                    <a:pt x="4271" y="178"/>
                    <a:pt x="4128" y="0"/>
                    <a:pt x="3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726275" y="3305350"/>
              <a:ext cx="111225" cy="109425"/>
            </a:xfrm>
            <a:custGeom>
              <a:avLst/>
              <a:gdLst/>
              <a:ahLst/>
              <a:cxnLst/>
              <a:rect l="l" t="t" r="r" b="b"/>
              <a:pathLst>
                <a:path w="4449" h="4377" extrusionOk="0">
                  <a:moveTo>
                    <a:pt x="357" y="0"/>
                  </a:moveTo>
                  <a:cubicBezTo>
                    <a:pt x="143" y="0"/>
                    <a:pt x="1" y="143"/>
                    <a:pt x="1" y="356"/>
                  </a:cubicBezTo>
                  <a:lnTo>
                    <a:pt x="1" y="4021"/>
                  </a:lnTo>
                  <a:cubicBezTo>
                    <a:pt x="1" y="4199"/>
                    <a:pt x="143" y="4377"/>
                    <a:pt x="357" y="4377"/>
                  </a:cubicBezTo>
                  <a:cubicBezTo>
                    <a:pt x="535" y="4377"/>
                    <a:pt x="712" y="4199"/>
                    <a:pt x="712" y="4021"/>
                  </a:cubicBezTo>
                  <a:lnTo>
                    <a:pt x="712" y="712"/>
                  </a:lnTo>
                  <a:lnTo>
                    <a:pt x="3986" y="712"/>
                  </a:lnTo>
                  <a:cubicBezTo>
                    <a:pt x="4448" y="712"/>
                    <a:pt x="4448" y="0"/>
                    <a:pt x="3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26275" y="3640925"/>
              <a:ext cx="109450" cy="108325"/>
            </a:xfrm>
            <a:custGeom>
              <a:avLst/>
              <a:gdLst/>
              <a:ahLst/>
              <a:cxnLst/>
              <a:rect l="l" t="t" r="r" b="b"/>
              <a:pathLst>
                <a:path w="4378" h="4333" extrusionOk="0">
                  <a:moveTo>
                    <a:pt x="357" y="0"/>
                  </a:moveTo>
                  <a:cubicBezTo>
                    <a:pt x="179" y="0"/>
                    <a:pt x="1" y="116"/>
                    <a:pt x="1" y="347"/>
                  </a:cubicBezTo>
                  <a:lnTo>
                    <a:pt x="1" y="4012"/>
                  </a:lnTo>
                  <a:cubicBezTo>
                    <a:pt x="1" y="4190"/>
                    <a:pt x="143" y="4332"/>
                    <a:pt x="357" y="4332"/>
                  </a:cubicBezTo>
                  <a:lnTo>
                    <a:pt x="4057" y="4332"/>
                  </a:lnTo>
                  <a:cubicBezTo>
                    <a:pt x="4235" y="4332"/>
                    <a:pt x="4377" y="4190"/>
                    <a:pt x="4377" y="4012"/>
                  </a:cubicBezTo>
                  <a:cubicBezTo>
                    <a:pt x="4377" y="3798"/>
                    <a:pt x="4235" y="3656"/>
                    <a:pt x="4057" y="3656"/>
                  </a:cubicBezTo>
                  <a:lnTo>
                    <a:pt x="712" y="3656"/>
                  </a:lnTo>
                  <a:lnTo>
                    <a:pt x="712" y="347"/>
                  </a:lnTo>
                  <a:cubicBezTo>
                    <a:pt x="712" y="116"/>
                    <a:pt x="53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058075" y="3639800"/>
              <a:ext cx="112100" cy="109450"/>
            </a:xfrm>
            <a:custGeom>
              <a:avLst/>
              <a:gdLst/>
              <a:ahLst/>
              <a:cxnLst/>
              <a:rect l="l" t="t" r="r" b="b"/>
              <a:pathLst>
                <a:path w="4484" h="4378" extrusionOk="0">
                  <a:moveTo>
                    <a:pt x="4163" y="1"/>
                  </a:moveTo>
                  <a:cubicBezTo>
                    <a:pt x="3950" y="1"/>
                    <a:pt x="3808" y="179"/>
                    <a:pt x="3808" y="357"/>
                  </a:cubicBezTo>
                  <a:lnTo>
                    <a:pt x="3808" y="3701"/>
                  </a:lnTo>
                  <a:lnTo>
                    <a:pt x="463" y="3701"/>
                  </a:lnTo>
                  <a:cubicBezTo>
                    <a:pt x="0" y="3701"/>
                    <a:pt x="0" y="4377"/>
                    <a:pt x="463" y="4377"/>
                  </a:cubicBezTo>
                  <a:lnTo>
                    <a:pt x="4163" y="4377"/>
                  </a:lnTo>
                  <a:cubicBezTo>
                    <a:pt x="4341" y="4377"/>
                    <a:pt x="4484" y="4235"/>
                    <a:pt x="4484" y="4057"/>
                  </a:cubicBezTo>
                  <a:lnTo>
                    <a:pt x="4484" y="357"/>
                  </a:lnTo>
                  <a:cubicBezTo>
                    <a:pt x="4484" y="179"/>
                    <a:pt x="4341" y="1"/>
                    <a:pt x="4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</a:t>
            </a:r>
            <a:r>
              <a:rPr lang="ru-RU" dirty="0"/>
              <a:t>“Напомни мне”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378528"/>
            <a:ext cx="7281000" cy="3370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Идея проекта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Создание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Telegram-бота </a:t>
            </a: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для управления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напоминаниями.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dk1"/>
              </a:solidFill>
              <a:uFill>
                <a:noFill/>
              </a:uFill>
              <a:sym typeface="Montserrat Medium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Решаемые 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задачи</a:t>
            </a: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Упрощение планирования дел.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Автоматизация напоминаний (разовые, ежедневные, ежемесячные).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Интеграция с сервисом погоды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517073"/>
            <a:ext cx="7704000" cy="3404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Программы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PyCharm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SQLite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Replit (</a:t>
            </a:r>
            <a:r>
              <a:rPr lang="ru-RU" sz="180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хостинг)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Технологии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Python, </a:t>
            </a: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aiogram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OpenWeather</a:t>
            </a: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SQLAlchemy</a:t>
            </a:r>
            <a:endParaRPr lang="en-US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Flask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0" lvl="0" indent="0">
              <a:buNone/>
            </a:pP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26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138760"/>
            <a:ext cx="5033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Функцилнал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895927"/>
            <a:ext cx="5976000" cy="3200400"/>
          </a:xfrm>
        </p:spPr>
        <p:txBody>
          <a:bodyPr/>
          <a:lstStyle/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Создание напоминаний с гибким </a:t>
            </a:r>
            <a:r>
              <a:rPr lang="ru-RU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парсингом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времени (например, "каждый день в 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8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:00, через 5 минут, 1 июня в 15:00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").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Поддержка вложений (фото, документы, аудио).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Напоминания о погоде с автоматическим запросом данных.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Редактирование и удаление напоминаний через 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кнопки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</a:p>
          <a:p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dirty="0" smtClean="0"/>
              <a:t>Готовый бот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7" y="983583"/>
            <a:ext cx="1952007" cy="38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92" y="938975"/>
            <a:ext cx="1990850" cy="39569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40" y="985263"/>
            <a:ext cx="1993019" cy="38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QR</a:t>
            </a:r>
            <a:r>
              <a:rPr lang="ru-RU" dirty="0" smtClean="0"/>
              <a:t> </a:t>
            </a:r>
            <a:r>
              <a:rPr lang="ru-RU" dirty="0"/>
              <a:t>код для </a:t>
            </a:r>
            <a:r>
              <a:rPr lang="ru-RU" dirty="0" smtClean="0"/>
              <a:t>запуска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881712"/>
            <a:ext cx="4149435" cy="41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720000" y="670731"/>
            <a:ext cx="1718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</a:t>
            </a:r>
            <a:endParaRPr dirty="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720000" y="1547516"/>
            <a:ext cx="7017764" cy="260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Бот </a:t>
            </a: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успешно решает задачи планирования и уведомлений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Возможности для улучшения: </a:t>
            </a:r>
            <a:endParaRPr lang="ru-RU" sz="1800" dirty="0" smtClean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Добавление новых типов повторений (еженедельно, ежегодно).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Интеграция с календарями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Leadership by Slidesgo">
  <a:themeElements>
    <a:clrScheme name="Simple Light">
      <a:dk1>
        <a:srgbClr val="1A05F1"/>
      </a:dk1>
      <a:lt1>
        <a:srgbClr val="D1D1D1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5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139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Open Sans</vt:lpstr>
      <vt:lpstr>Arial</vt:lpstr>
      <vt:lpstr>Livvic</vt:lpstr>
      <vt:lpstr>Montserrat Medium</vt:lpstr>
      <vt:lpstr>Days One</vt:lpstr>
      <vt:lpstr>Montserrat</vt:lpstr>
      <vt:lpstr>Roboto Condensed Light</vt:lpstr>
      <vt:lpstr>Business Leadership by Slidesgo</vt:lpstr>
      <vt:lpstr>Чат-бот “Напомни мне”</vt:lpstr>
      <vt:lpstr>Введение</vt:lpstr>
      <vt:lpstr>Технологии</vt:lpstr>
      <vt:lpstr>Функцилнал</vt:lpstr>
      <vt:lpstr>Готовый бот</vt:lpstr>
      <vt:lpstr>QR код для запуска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нахождения рецептов</dc:title>
  <dc:creator>Софья Титовец</dc:creator>
  <cp:lastModifiedBy>vika</cp:lastModifiedBy>
  <cp:revision>37</cp:revision>
  <dcterms:modified xsi:type="dcterms:W3CDTF">2025-05-15T13:23:04Z</dcterms:modified>
</cp:coreProperties>
</file>