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9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97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5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1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0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1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9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3235DB-B5C2-47FD-BC40-AF4F1707388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477E49-F4E1-47CE-BAC6-37639B8F0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5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Vulnerability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find vulnerabilities within systems, services, or applications</a:t>
            </a:r>
          </a:p>
          <a:p>
            <a:r>
              <a:rPr lang="en-US" dirty="0" smtClean="0"/>
              <a:t>Helps identify information about a system or service</a:t>
            </a:r>
          </a:p>
          <a:p>
            <a:r>
              <a:rPr lang="en-US" dirty="0" smtClean="0"/>
              <a:t>Usually automated since manually detection is too slow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Credentialed vs. uncredentialed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Credentialed scans</a:t>
            </a:r>
          </a:p>
          <a:p>
            <a:pPr lvl="1"/>
            <a:r>
              <a:rPr lang="en-US" dirty="0" smtClean="0"/>
              <a:t>Logs into system</a:t>
            </a:r>
          </a:p>
          <a:p>
            <a:pPr lvl="1"/>
            <a:r>
              <a:rPr lang="en-US" dirty="0" smtClean="0"/>
              <a:t>Escalated privileges if possible</a:t>
            </a:r>
          </a:p>
          <a:p>
            <a:pPr lvl="1"/>
            <a:r>
              <a:rPr lang="en-US" dirty="0" smtClean="0"/>
              <a:t>Missing patches</a:t>
            </a:r>
          </a:p>
          <a:p>
            <a:pPr lvl="1"/>
            <a:r>
              <a:rPr lang="en-US" dirty="0" smtClean="0"/>
              <a:t>Open ports</a:t>
            </a:r>
          </a:p>
          <a:p>
            <a:pPr lvl="1"/>
            <a:r>
              <a:rPr lang="en-US" dirty="0" smtClean="0"/>
              <a:t>Running software</a:t>
            </a:r>
          </a:p>
          <a:p>
            <a:pPr lvl="1"/>
            <a:r>
              <a:rPr lang="en-US" dirty="0" smtClean="0"/>
              <a:t>Malware</a:t>
            </a:r>
          </a:p>
          <a:p>
            <a:r>
              <a:rPr lang="en-US" dirty="0" smtClean="0"/>
              <a:t>Uncredentialed</a:t>
            </a:r>
          </a:p>
          <a:p>
            <a:pPr lvl="1"/>
            <a:r>
              <a:rPr lang="en-US" dirty="0" smtClean="0"/>
              <a:t>Good for catching things you may not find in a credentialed scan</a:t>
            </a:r>
          </a:p>
          <a:p>
            <a:pPr lvl="1"/>
            <a:r>
              <a:rPr lang="en-US" dirty="0" smtClean="0"/>
              <a:t>Less false positives, but less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5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Nessus</a:t>
            </a:r>
          </a:p>
          <a:p>
            <a:r>
              <a:rPr lang="en-US" dirty="0" smtClean="0"/>
              <a:t>Qualys</a:t>
            </a:r>
          </a:p>
          <a:p>
            <a:r>
              <a:rPr lang="en-US" dirty="0" smtClean="0"/>
              <a:t>Microsoft Baseline Security Analyzer</a:t>
            </a:r>
          </a:p>
          <a:p>
            <a:r>
              <a:rPr lang="en-US" dirty="0" smtClean="0"/>
              <a:t>Nmap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Burp Suite</a:t>
            </a:r>
          </a:p>
          <a:p>
            <a:r>
              <a:rPr lang="en-US" dirty="0" smtClean="0"/>
              <a:t>AppScan</a:t>
            </a:r>
          </a:p>
          <a:p>
            <a:r>
              <a:rPr lang="en-US" dirty="0" smtClean="0"/>
              <a:t>Netsparker</a:t>
            </a:r>
          </a:p>
          <a:p>
            <a:r>
              <a:rPr lang="en-US" dirty="0" smtClean="0"/>
              <a:t>Nikto</a:t>
            </a:r>
          </a:p>
          <a:p>
            <a:r>
              <a:rPr lang="en-US" dirty="0" smtClean="0"/>
              <a:t>Qualys</a:t>
            </a:r>
          </a:p>
          <a:p>
            <a:r>
              <a:rPr lang="en-US" dirty="0" smtClean="0"/>
              <a:t>Nessus</a:t>
            </a:r>
          </a:p>
          <a:p>
            <a:r>
              <a:rPr lang="en-US" dirty="0" smtClean="0"/>
              <a:t>W3af</a:t>
            </a:r>
          </a:p>
          <a:p>
            <a:r>
              <a:rPr lang="en-US" dirty="0" smtClean="0"/>
              <a:t>sqlmap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US-Cert</a:t>
            </a:r>
          </a:p>
          <a:p>
            <a:r>
              <a:rPr lang="en-US" dirty="0" smtClean="0"/>
              <a:t>Dorkbot</a:t>
            </a:r>
          </a:p>
          <a:p>
            <a:r>
              <a:rPr lang="en-US" dirty="0" smtClean="0"/>
              <a:t>Shodan</a:t>
            </a:r>
          </a:p>
          <a:p>
            <a:r>
              <a:rPr lang="en-US" dirty="0" smtClean="0"/>
              <a:t>ShadowServer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only one scanner…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bad idea!!!</a:t>
            </a:r>
          </a:p>
          <a:p>
            <a:r>
              <a:rPr lang="en-US" dirty="0" smtClean="0"/>
              <a:t>Use scanners that are designed for the task at hand</a:t>
            </a:r>
          </a:p>
          <a:p>
            <a:r>
              <a:rPr lang="en-US" dirty="0" smtClean="0"/>
              <a:t>Nessus is really good at operating systems, but not web applications</a:t>
            </a:r>
          </a:p>
          <a:p>
            <a:r>
              <a:rPr lang="en-US" dirty="0" smtClean="0"/>
              <a:t>AppScan can be used for applications, but not good at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236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</a:t>
            </a:r>
          </a:p>
          <a:p>
            <a:r>
              <a:rPr lang="en-US" dirty="0" smtClean="0"/>
              <a:t>More frequently when systems are at risk</a:t>
            </a:r>
          </a:p>
          <a:p>
            <a:r>
              <a:rPr lang="en-US" dirty="0" smtClean="0"/>
              <a:t>When new vulnerabilities catch you off guard</a:t>
            </a:r>
          </a:p>
          <a:p>
            <a:r>
              <a:rPr lang="en-US" dirty="0" smtClean="0"/>
              <a:t>Heartbleed, </a:t>
            </a:r>
            <a:r>
              <a:rPr lang="en-US" dirty="0" err="1" smtClean="0"/>
              <a:t>ShellShock</a:t>
            </a:r>
            <a:r>
              <a:rPr lang="en-US" dirty="0" smtClean="0"/>
              <a:t>, </a:t>
            </a:r>
            <a:r>
              <a:rPr lang="en-US" dirty="0" err="1" smtClean="0"/>
              <a:t>Wannacry</a:t>
            </a:r>
            <a:r>
              <a:rPr lang="en-US" dirty="0" smtClean="0"/>
              <a:t>, Eternal Blue,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2384</TotalTime>
  <Words>170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Vulnerability Scanning</vt:lpstr>
      <vt:lpstr>Vulnerability Scanning</vt:lpstr>
      <vt:lpstr>Credentialed vs. uncredentialed </vt:lpstr>
      <vt:lpstr>System Scanners</vt:lpstr>
      <vt:lpstr>Application Scanners</vt:lpstr>
      <vt:lpstr>Online Scanning</vt:lpstr>
      <vt:lpstr>Use of only one scanner…</vt:lpstr>
      <vt:lpstr>When to 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Scanning</dc:title>
  <dc:creator>Greg Williams</dc:creator>
  <cp:lastModifiedBy>Greg Williams</cp:lastModifiedBy>
  <cp:revision>8</cp:revision>
  <dcterms:created xsi:type="dcterms:W3CDTF">2017-07-24T23:01:04Z</dcterms:created>
  <dcterms:modified xsi:type="dcterms:W3CDTF">2017-07-26T14:45:04Z</dcterms:modified>
</cp:coreProperties>
</file>