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D21F-4123-41D8-A94D-A12A8F9B19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A024-BA33-459B-B6B7-98ED015C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TRY THIS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on your own systems with permission</a:t>
            </a:r>
          </a:p>
          <a:p>
            <a:r>
              <a:rPr lang="en-US" dirty="0" smtClean="0"/>
              <a:t>The information that we will discuss in the next few weeks can be used for good…or bad</a:t>
            </a:r>
          </a:p>
          <a:p>
            <a:r>
              <a:rPr lang="en-US" dirty="0" smtClean="0"/>
              <a:t>Only use the information and tools to secure your own systems</a:t>
            </a:r>
          </a:p>
          <a:p>
            <a:r>
              <a:rPr lang="en-US" dirty="0" smtClean="0"/>
              <a:t>If you are in an organization, conducting pen-testing, please get permission</a:t>
            </a:r>
          </a:p>
          <a:p>
            <a:r>
              <a:rPr lang="en-US" dirty="0" smtClean="0"/>
              <a:t>Best thing to do is test on your own home systems</a:t>
            </a:r>
          </a:p>
        </p:txBody>
      </p:sp>
    </p:spTree>
    <p:extLst>
      <p:ext uri="{BB962C8B-B14F-4D97-AF65-F5344CB8AC3E}">
        <p14:creationId xmlns:p14="http://schemas.microsoft.com/office/powerpoint/2010/main" val="22111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happened before…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log information</a:t>
            </a:r>
          </a:p>
          <a:p>
            <a:r>
              <a:rPr lang="en-US" dirty="0" smtClean="0"/>
              <a:t>Strange activity can be looked at closer</a:t>
            </a:r>
          </a:p>
          <a:p>
            <a:r>
              <a:rPr lang="en-US" dirty="0" smtClean="0"/>
              <a:t>You may end up sitting on the other side of the table if you start testing these tools on real systems and don’t have permission</a:t>
            </a:r>
          </a:p>
          <a:p>
            <a:r>
              <a:rPr lang="en-US" dirty="0" smtClean="0"/>
              <a:t>Are </a:t>
            </a:r>
            <a:r>
              <a:rPr lang="en-US" smtClean="0"/>
              <a:t>you authorized???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Warning</vt:lpstr>
      <vt:lpstr>ONLY TRY THIS AT HOME</vt:lpstr>
      <vt:lpstr>It’s happened before…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Warning</dc:title>
  <dc:creator>Greg Williams</dc:creator>
  <cp:lastModifiedBy>Greg Williams</cp:lastModifiedBy>
  <cp:revision>1</cp:revision>
  <dcterms:created xsi:type="dcterms:W3CDTF">2017-07-19T17:24:56Z</dcterms:created>
  <dcterms:modified xsi:type="dcterms:W3CDTF">2017-07-19T17:25:04Z</dcterms:modified>
</cp:coreProperties>
</file>