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1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D0E2-651B-42E4-9D8B-B099C612FFA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A49E-9820-4ABF-A7D0-98E2AC61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what ISACs are</a:t>
            </a:r>
          </a:p>
          <a:p>
            <a:r>
              <a:rPr lang="en-US" dirty="0" smtClean="0"/>
              <a:t>Explore information 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0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is Caring!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sharing is nothing new</a:t>
            </a:r>
          </a:p>
          <a:p>
            <a:r>
              <a:rPr lang="en-US" dirty="0" smtClean="0"/>
              <a:t>Unfortunately not many like to share</a:t>
            </a:r>
          </a:p>
          <a:p>
            <a:r>
              <a:rPr lang="en-US" dirty="0" smtClean="0"/>
              <a:t>Why?</a:t>
            </a:r>
            <a:endParaRPr lang="en-US" dirty="0"/>
          </a:p>
          <a:p>
            <a:pPr lvl="1"/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reluctance</a:t>
            </a:r>
          </a:p>
          <a:p>
            <a:pPr lvl="1"/>
            <a:r>
              <a:rPr lang="en-US" dirty="0" smtClean="0"/>
              <a:t>lack of reciprocation</a:t>
            </a:r>
          </a:p>
          <a:p>
            <a:pPr lvl="1"/>
            <a:r>
              <a:rPr lang="en-US" dirty="0" smtClean="0"/>
              <a:t>lack of having something to share</a:t>
            </a:r>
          </a:p>
          <a:p>
            <a:r>
              <a:rPr lang="en-US" dirty="0" smtClean="0"/>
              <a:t>Sharing information helps us take on the bad guys</a:t>
            </a:r>
          </a:p>
        </p:txBody>
      </p:sp>
    </p:spTree>
    <p:extLst>
      <p:ext uri="{BB962C8B-B14F-4D97-AF65-F5344CB8AC3E}">
        <p14:creationId xmlns:p14="http://schemas.microsoft.com/office/powerpoint/2010/main" val="17513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Sharing and Analysis Centers (ISAC) started as a concept in 1998</a:t>
            </a:r>
          </a:p>
          <a:p>
            <a:r>
              <a:rPr lang="en-US" dirty="0" smtClean="0"/>
              <a:t>Groups of like industries banding together to share information</a:t>
            </a:r>
          </a:p>
          <a:p>
            <a:r>
              <a:rPr lang="en-US" dirty="0" smtClean="0"/>
              <a:t>Typically share threat information</a:t>
            </a:r>
          </a:p>
          <a:p>
            <a:r>
              <a:rPr lang="en-US" dirty="0" smtClean="0"/>
              <a:t>Most ISAC’s run 24/7</a:t>
            </a:r>
          </a:p>
          <a:p>
            <a:r>
              <a:rPr lang="en-US" dirty="0" smtClean="0"/>
              <a:t>Information that is shared is usually highly actionable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known ISACs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FS-ISAC </a:t>
            </a:r>
            <a:r>
              <a:rPr lang="en-US" dirty="0" smtClean="0"/>
              <a:t>–</a:t>
            </a:r>
            <a:r>
              <a:rPr lang="en-US" dirty="0" smtClean="0"/>
              <a:t> Financial</a:t>
            </a:r>
          </a:p>
          <a:p>
            <a:r>
              <a:rPr lang="en-US" dirty="0" smtClean="0"/>
              <a:t>MS-ISAC – US states</a:t>
            </a:r>
          </a:p>
          <a:p>
            <a:r>
              <a:rPr lang="en-US" dirty="0" smtClean="0"/>
              <a:t>REN-ISAC – Research and Education</a:t>
            </a:r>
          </a:p>
          <a:p>
            <a:r>
              <a:rPr lang="en-US" dirty="0" smtClean="0"/>
              <a:t>Other industries as well</a:t>
            </a:r>
          </a:p>
          <a:p>
            <a:pPr lvl="1"/>
            <a:r>
              <a:rPr lang="en-US" dirty="0" smtClean="0"/>
              <a:t>Retail</a:t>
            </a:r>
          </a:p>
          <a:p>
            <a:pPr lvl="1"/>
            <a:r>
              <a:rPr lang="en-US" dirty="0" smtClean="0"/>
              <a:t>Real Estate</a:t>
            </a:r>
          </a:p>
          <a:p>
            <a:pPr lvl="1"/>
            <a:r>
              <a:rPr lang="en-US" dirty="0" smtClean="0"/>
              <a:t>Automotive</a:t>
            </a:r>
          </a:p>
          <a:p>
            <a:pPr lvl="1"/>
            <a:r>
              <a:rPr lang="en-US" dirty="0" smtClean="0"/>
              <a:t>Utilities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REN-ISAC 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REN-ISAC anticipates that each member institution can realize value from leveraging SES in some of the following ways:</a:t>
            </a:r>
          </a:p>
          <a:p>
            <a:r>
              <a:rPr lang="en-US" dirty="0"/>
              <a:t>To aid in REN-ISAC members incident response process</a:t>
            </a:r>
          </a:p>
          <a:p>
            <a:r>
              <a:rPr lang="en-US" dirty="0"/>
              <a:t>To facilitate the sharing of cyber threat intelligence with other REN-ISAC members for operational protection and response</a:t>
            </a:r>
          </a:p>
          <a:p>
            <a:r>
              <a:rPr lang="en-US" dirty="0"/>
              <a:t>To aggregate REN-ISAC members observations regarding cyber threat data for the purpose of increasing or decreasing the confidence level/severity of any individual data point within SES</a:t>
            </a:r>
          </a:p>
          <a:p>
            <a:r>
              <a:rPr lang="en-US" dirty="0"/>
              <a:t>To facilitate the sharing of cyber threat intelligence with trusted partners for the purpose of threat mitigation and remediation</a:t>
            </a:r>
          </a:p>
          <a:p>
            <a:r>
              <a:rPr lang="en-US" dirty="0"/>
              <a:t>To facilitate the sharing of cyber threat intelligence with law enforcement</a:t>
            </a:r>
          </a:p>
          <a:p>
            <a:r>
              <a:rPr lang="en-US" dirty="0"/>
              <a:t>To provide feeds of cyber threat data to be used in REN-ISAC members local protections, such as IDS signatures, flow monitoring, and sinkholes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more information sharing services</a:t>
            </a:r>
          </a:p>
          <a:p>
            <a:r>
              <a:rPr lang="en-US" dirty="0" smtClean="0"/>
              <a:t>Have I been </a:t>
            </a:r>
            <a:r>
              <a:rPr lang="en-US" dirty="0" err="1" smtClean="0"/>
              <a:t>pwned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Shadow server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smtClean="0"/>
              <a:t>US Cert</a:t>
            </a:r>
          </a:p>
          <a:p>
            <a:r>
              <a:rPr lang="en-US" dirty="0" err="1" smtClean="0"/>
              <a:t>Dorkbot</a:t>
            </a:r>
            <a:endParaRPr lang="en-US" dirty="0" smtClean="0"/>
          </a:p>
          <a:p>
            <a:r>
              <a:rPr lang="en-US" dirty="0" err="1" smtClean="0"/>
              <a:t>Phishtank</a:t>
            </a:r>
            <a:endParaRPr lang="en-US" dirty="0" smtClean="0"/>
          </a:p>
          <a:p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2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ability to store events or logs from multiple locations</a:t>
            </a:r>
          </a:p>
          <a:p>
            <a:pPr lvl="0"/>
            <a:r>
              <a:rPr lang="en-US" dirty="0" smtClean="0"/>
              <a:t>Process different types of events</a:t>
            </a:r>
          </a:p>
          <a:p>
            <a:pPr lvl="0"/>
            <a:r>
              <a:rPr lang="en-US" dirty="0" smtClean="0"/>
              <a:t>Process different input sources</a:t>
            </a:r>
          </a:p>
          <a:p>
            <a:pPr lvl="0"/>
            <a:r>
              <a:rPr lang="en-US" dirty="0" smtClean="0"/>
              <a:t>Normalize timestamps and key fields </a:t>
            </a:r>
          </a:p>
          <a:p>
            <a:pPr lvl="0"/>
            <a:r>
              <a:rPr lang="en-US" dirty="0" smtClean="0"/>
              <a:t>Alert on specific data</a:t>
            </a:r>
          </a:p>
          <a:p>
            <a:pPr lvl="0"/>
            <a:r>
              <a:rPr lang="en-US" dirty="0" smtClean="0"/>
              <a:t>Analyze data while combing internal and external data inputs</a:t>
            </a:r>
          </a:p>
          <a:p>
            <a:pPr lvl="0"/>
            <a:r>
              <a:rPr lang="en-US" dirty="0" smtClean="0"/>
              <a:t>Provide historical SAFES alert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Information Sharing</vt:lpstr>
      <vt:lpstr>Objectives</vt:lpstr>
      <vt:lpstr>Sharing is Caring!</vt:lpstr>
      <vt:lpstr>ISACs</vt:lpstr>
      <vt:lpstr>Well known ISACs</vt:lpstr>
      <vt:lpstr>REN-ISAC SES</vt:lpstr>
      <vt:lpstr>Other sources of information</vt:lpstr>
      <vt:lpstr>SAFES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Sharing</dc:title>
  <dc:creator>Greg Williams</dc:creator>
  <cp:lastModifiedBy>Greg Williams</cp:lastModifiedBy>
  <cp:revision>3</cp:revision>
  <dcterms:created xsi:type="dcterms:W3CDTF">2017-07-19T16:58:48Z</dcterms:created>
  <dcterms:modified xsi:type="dcterms:W3CDTF">2017-07-19T17:10:54Z</dcterms:modified>
</cp:coreProperties>
</file>