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B9F2-4326-4755-8F84-3ACB001D263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A43D-28A6-4951-8DD6-34AB79F0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I go from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Proactive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proactive is the best thing you can do for your security posture</a:t>
            </a:r>
          </a:p>
          <a:p>
            <a:r>
              <a:rPr lang="en-US" dirty="0" smtClean="0"/>
              <a:t>No matter what industry you are in, the more you are proactive, the better off you are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9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others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Assessments</a:t>
            </a:r>
          </a:p>
          <a:p>
            <a:r>
              <a:rPr lang="en-US" dirty="0" smtClean="0"/>
              <a:t>Auditing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External partners</a:t>
            </a:r>
          </a:p>
          <a:p>
            <a:r>
              <a:rPr lang="en-US" dirty="0" smtClean="0"/>
              <a:t>Internal teams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12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on top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not educating yourself at least 30 minutes a day, your potential threats are winning</a:t>
            </a:r>
          </a:p>
          <a:p>
            <a:r>
              <a:rPr lang="en-US" dirty="0" smtClean="0"/>
              <a:t>Understanding your environment and testing can help your security posture as well</a:t>
            </a:r>
          </a:p>
          <a:p>
            <a:r>
              <a:rPr lang="en-US" dirty="0" smtClean="0"/>
              <a:t>Leave you with one more story – Being proactive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Where do I go from here?</vt:lpstr>
      <vt:lpstr>Summary on Proactive Security</vt:lpstr>
      <vt:lpstr>Get others involved</vt:lpstr>
      <vt:lpstr>Stay on top of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I go from here?</dc:title>
  <dc:creator>Greg Williams</dc:creator>
  <cp:lastModifiedBy>Greg Williams</cp:lastModifiedBy>
  <cp:revision>5</cp:revision>
  <dcterms:created xsi:type="dcterms:W3CDTF">2017-07-19T21:23:28Z</dcterms:created>
  <dcterms:modified xsi:type="dcterms:W3CDTF">2017-07-19T21:47:26Z</dcterms:modified>
</cp:coreProperties>
</file>