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1"/>
  </p:sldMasterIdLst>
  <p:notesMasterIdLst>
    <p:notesMasterId r:id="rId24"/>
  </p:notesMasterIdLst>
  <p:handoutMasterIdLst>
    <p:handoutMasterId r:id="rId25"/>
  </p:handoutMasterIdLst>
  <p:sldIdLst>
    <p:sldId id="1042" r:id="rId2"/>
    <p:sldId id="2145706640" r:id="rId3"/>
    <p:sldId id="2145706643" r:id="rId4"/>
    <p:sldId id="2145706675" r:id="rId5"/>
    <p:sldId id="2145706673" r:id="rId6"/>
    <p:sldId id="2145706645" r:id="rId7"/>
    <p:sldId id="2145706664" r:id="rId8"/>
    <p:sldId id="2145706665" r:id="rId9"/>
    <p:sldId id="2145706684" r:id="rId10"/>
    <p:sldId id="2145706666" r:id="rId11"/>
    <p:sldId id="2145706668" r:id="rId12"/>
    <p:sldId id="2145706676" r:id="rId13"/>
    <p:sldId id="2145706677" r:id="rId14"/>
    <p:sldId id="2145706678" r:id="rId15"/>
    <p:sldId id="2145706667" r:id="rId16"/>
    <p:sldId id="2145706679" r:id="rId17"/>
    <p:sldId id="2145706669" r:id="rId18"/>
    <p:sldId id="2145706680" r:id="rId19"/>
    <p:sldId id="2145706681" r:id="rId20"/>
    <p:sldId id="2145706682" r:id="rId21"/>
    <p:sldId id="2145706683" r:id="rId22"/>
    <p:sldId id="2145706649" r:id="rId23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Ubuntu" panose="020B0504030602030204" pitchFamily="34" charset="0"/>
      <p:regular r:id="rId30"/>
      <p:bold r:id="rId31"/>
      <p:italic r:id="rId32"/>
      <p:boldItalic r:id="rId33"/>
    </p:embeddedFont>
    <p:embeddedFont>
      <p:font typeface="Ubuntu Light" panose="020B0304030602030204" pitchFamily="34" charset="0"/>
      <p:regular r:id="rId34"/>
      <p:italic r:id="rId35"/>
    </p:embeddedFont>
    <p:embeddedFont>
      <p:font typeface="Ubuntu Medium" panose="020B0604030602030204" pitchFamily="34" charset="0"/>
      <p:regular r:id="rId36"/>
      <p:italic r:id="rId37"/>
    </p:embeddedFont>
  </p:embeddedFontLst>
  <p:custDataLst>
    <p:tags r:id="rId3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F8D2B-743F-4AC1-8E80-7F82565F819A}" v="91" dt="2023-08-16T13:20:4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SOU, Sofiane" userId="f1926ba0-6717-4108-97fc-f6a2b7427ab1" providerId="ADAL" clId="{997F8D2B-743F-4AC1-8E80-7F82565F819A}"/>
    <pc:docChg chg="undo redo custSel addSld delSld modSld sldOrd">
      <pc:chgData name="IDRISSOU, Sofiane" userId="f1926ba0-6717-4108-97fc-f6a2b7427ab1" providerId="ADAL" clId="{997F8D2B-743F-4AC1-8E80-7F82565F819A}" dt="2023-08-16T13:20:37.744" v="3972" actId="1035"/>
      <pc:docMkLst>
        <pc:docMk/>
      </pc:docMkLst>
      <pc:sldChg chg="modSp mod">
        <pc:chgData name="IDRISSOU, Sofiane" userId="f1926ba0-6717-4108-97fc-f6a2b7427ab1" providerId="ADAL" clId="{997F8D2B-743F-4AC1-8E80-7F82565F819A}" dt="2023-08-16T11:46:55.546" v="3920" actId="20577"/>
        <pc:sldMkLst>
          <pc:docMk/>
          <pc:sldMk cId="3721169649" sldId="2145706643"/>
        </pc:sldMkLst>
        <pc:spChg chg="mod">
          <ac:chgData name="IDRISSOU, Sofiane" userId="f1926ba0-6717-4108-97fc-f6a2b7427ab1" providerId="ADAL" clId="{997F8D2B-743F-4AC1-8E80-7F82565F819A}" dt="2023-08-16T11:46:55.546" v="3920" actId="20577"/>
          <ac:spMkLst>
            <pc:docMk/>
            <pc:sldMk cId="3721169649" sldId="2145706643"/>
            <ac:spMk id="8" creationId="{360895E3-E926-3AD1-4DA8-9AF7B0B495E4}"/>
          </ac:spMkLst>
        </pc:spChg>
      </pc:sldChg>
      <pc:sldChg chg="addSp delSp modSp mod">
        <pc:chgData name="IDRISSOU, Sofiane" userId="f1926ba0-6717-4108-97fc-f6a2b7427ab1" providerId="ADAL" clId="{997F8D2B-743F-4AC1-8E80-7F82565F819A}" dt="2023-08-16T08:01:55.348" v="3772" actId="1036"/>
        <pc:sldMkLst>
          <pc:docMk/>
          <pc:sldMk cId="1242364352" sldId="2145706645"/>
        </pc:sldMkLst>
        <pc:spChg chg="mod">
          <ac:chgData name="IDRISSOU, Sofiane" userId="f1926ba0-6717-4108-97fc-f6a2b7427ab1" providerId="ADAL" clId="{997F8D2B-743F-4AC1-8E80-7F82565F819A}" dt="2023-08-15T16:10:21.043" v="1204" actId="1076"/>
          <ac:spMkLst>
            <pc:docMk/>
            <pc:sldMk cId="1242364352" sldId="2145706645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997F8D2B-743F-4AC1-8E80-7F82565F819A}" dt="2023-08-15T16:11:58.041" v="1205" actId="1076"/>
          <ac:spMkLst>
            <pc:docMk/>
            <pc:sldMk cId="1242364352" sldId="2145706645"/>
            <ac:spMk id="6" creationId="{99F40ACC-6A3B-6B60-1EA1-ADBDACDF59A4}"/>
          </ac:spMkLst>
        </pc:spChg>
        <pc:spChg chg="mod">
          <ac:chgData name="IDRISSOU, Sofiane" userId="f1926ba0-6717-4108-97fc-f6a2b7427ab1" providerId="ADAL" clId="{997F8D2B-743F-4AC1-8E80-7F82565F819A}" dt="2023-08-15T15:27:30.641" v="981" actId="14100"/>
          <ac:spMkLst>
            <pc:docMk/>
            <pc:sldMk cId="1242364352" sldId="2145706645"/>
            <ac:spMk id="8" creationId="{A39A086D-3FAD-6AB7-9946-C663B1B2F3B3}"/>
          </ac:spMkLst>
        </pc:spChg>
        <pc:spChg chg="add mod">
          <ac:chgData name="IDRISSOU, Sofiane" userId="f1926ba0-6717-4108-97fc-f6a2b7427ab1" providerId="ADAL" clId="{997F8D2B-743F-4AC1-8E80-7F82565F819A}" dt="2023-08-15T16:11:58.041" v="1205" actId="1076"/>
          <ac:spMkLst>
            <pc:docMk/>
            <pc:sldMk cId="1242364352" sldId="2145706645"/>
            <ac:spMk id="17" creationId="{B4A4044A-3471-BF08-AEFF-F09C172168F0}"/>
          </ac:spMkLst>
        </pc:spChg>
        <pc:spChg chg="add mod">
          <ac:chgData name="IDRISSOU, Sofiane" userId="f1926ba0-6717-4108-97fc-f6a2b7427ab1" providerId="ADAL" clId="{997F8D2B-743F-4AC1-8E80-7F82565F819A}" dt="2023-08-15T16:11:58.041" v="1205" actId="1076"/>
          <ac:spMkLst>
            <pc:docMk/>
            <pc:sldMk cId="1242364352" sldId="2145706645"/>
            <ac:spMk id="19" creationId="{A9152F71-AA01-1201-59CA-134EEC28A327}"/>
          </ac:spMkLst>
        </pc:spChg>
        <pc:spChg chg="add mod">
          <ac:chgData name="IDRISSOU, Sofiane" userId="f1926ba0-6717-4108-97fc-f6a2b7427ab1" providerId="ADAL" clId="{997F8D2B-743F-4AC1-8E80-7F82565F819A}" dt="2023-08-16T08:00:37.573" v="3708" actId="1036"/>
          <ac:spMkLst>
            <pc:docMk/>
            <pc:sldMk cId="1242364352" sldId="2145706645"/>
            <ac:spMk id="20" creationId="{8E29290B-F5EF-7E67-9419-332B14C5C07F}"/>
          </ac:spMkLst>
        </pc:spChg>
        <pc:spChg chg="add mod">
          <ac:chgData name="IDRISSOU, Sofiane" userId="f1926ba0-6717-4108-97fc-f6a2b7427ab1" providerId="ADAL" clId="{997F8D2B-743F-4AC1-8E80-7F82565F819A}" dt="2023-08-16T08:00:37.573" v="3708" actId="1036"/>
          <ac:spMkLst>
            <pc:docMk/>
            <pc:sldMk cId="1242364352" sldId="2145706645"/>
            <ac:spMk id="21" creationId="{C2DA5169-773C-BE40-AA55-F4CCE615959A}"/>
          </ac:spMkLst>
        </pc:spChg>
        <pc:spChg chg="add mod">
          <ac:chgData name="IDRISSOU, Sofiane" userId="f1926ba0-6717-4108-97fc-f6a2b7427ab1" providerId="ADAL" clId="{997F8D2B-743F-4AC1-8E80-7F82565F819A}" dt="2023-08-16T08:00:37.573" v="3708" actId="1036"/>
          <ac:spMkLst>
            <pc:docMk/>
            <pc:sldMk cId="1242364352" sldId="2145706645"/>
            <ac:spMk id="22" creationId="{54BEE127-05BD-B42D-9D86-7F25BC231FB2}"/>
          </ac:spMkLst>
        </pc:spChg>
        <pc:spChg chg="mod">
          <ac:chgData name="IDRISSOU, Sofiane" userId="f1926ba0-6717-4108-97fc-f6a2b7427ab1" providerId="ADAL" clId="{997F8D2B-743F-4AC1-8E80-7F82565F819A}" dt="2023-08-16T08:01:19.777" v="3735" actId="1076"/>
          <ac:spMkLst>
            <pc:docMk/>
            <pc:sldMk cId="1242364352" sldId="2145706645"/>
            <ac:spMk id="25" creationId="{DEF749F3-F938-9A87-1EA7-E5F0E23C03C8}"/>
          </ac:spMkLst>
        </pc:spChg>
        <pc:spChg chg="mod">
          <ac:chgData name="IDRISSOU, Sofiane" userId="f1926ba0-6717-4108-97fc-f6a2b7427ab1" providerId="ADAL" clId="{997F8D2B-743F-4AC1-8E80-7F82565F819A}" dt="2023-08-16T08:01:24.209" v="3736" actId="1076"/>
          <ac:spMkLst>
            <pc:docMk/>
            <pc:sldMk cId="1242364352" sldId="2145706645"/>
            <ac:spMk id="26" creationId="{F197B1FB-E6AB-DA3F-223C-35887F9D37C9}"/>
          </ac:spMkLst>
        </pc:spChg>
        <pc:spChg chg="mod">
          <ac:chgData name="IDRISSOU, Sofiane" userId="f1926ba0-6717-4108-97fc-f6a2b7427ab1" providerId="ADAL" clId="{997F8D2B-743F-4AC1-8E80-7F82565F819A}" dt="2023-08-16T08:01:27.153" v="3737" actId="1076"/>
          <ac:spMkLst>
            <pc:docMk/>
            <pc:sldMk cId="1242364352" sldId="2145706645"/>
            <ac:spMk id="27" creationId="{F52B027B-862F-26A6-FAB8-9F79E02AB50D}"/>
          </ac:spMkLst>
        </pc:spChg>
        <pc:spChg chg="mod">
          <ac:chgData name="IDRISSOU, Sofiane" userId="f1926ba0-6717-4108-97fc-f6a2b7427ab1" providerId="ADAL" clId="{997F8D2B-743F-4AC1-8E80-7F82565F819A}" dt="2023-08-15T16:16:04.509" v="1211" actId="1076"/>
          <ac:spMkLst>
            <pc:docMk/>
            <pc:sldMk cId="1242364352" sldId="2145706645"/>
            <ac:spMk id="29" creationId="{4709AE03-6563-611B-5B64-84207D45C364}"/>
          </ac:spMkLst>
        </pc:spChg>
        <pc:spChg chg="mod">
          <ac:chgData name="IDRISSOU, Sofiane" userId="f1926ba0-6717-4108-97fc-f6a2b7427ab1" providerId="ADAL" clId="{997F8D2B-743F-4AC1-8E80-7F82565F819A}" dt="2023-08-15T16:16:04.509" v="1211" actId="1076"/>
          <ac:spMkLst>
            <pc:docMk/>
            <pc:sldMk cId="1242364352" sldId="2145706645"/>
            <ac:spMk id="30" creationId="{CD887E7B-9EE0-69DF-868C-00D560DB7471}"/>
          </ac:spMkLst>
        </pc:spChg>
        <pc:spChg chg="mod">
          <ac:chgData name="IDRISSOU, Sofiane" userId="f1926ba0-6717-4108-97fc-f6a2b7427ab1" providerId="ADAL" clId="{997F8D2B-743F-4AC1-8E80-7F82565F819A}" dt="2023-08-15T16:16:04.509" v="1211" actId="1076"/>
          <ac:spMkLst>
            <pc:docMk/>
            <pc:sldMk cId="1242364352" sldId="2145706645"/>
            <ac:spMk id="31" creationId="{9C85B961-BD31-0958-8968-D0384658B12D}"/>
          </ac:spMkLst>
        </pc:spChg>
        <pc:spChg chg="mod">
          <ac:chgData name="IDRISSOU, Sofiane" userId="f1926ba0-6717-4108-97fc-f6a2b7427ab1" providerId="ADAL" clId="{997F8D2B-743F-4AC1-8E80-7F82565F819A}" dt="2023-08-15T15:33:21.086" v="1147"/>
          <ac:spMkLst>
            <pc:docMk/>
            <pc:sldMk cId="1242364352" sldId="2145706645"/>
            <ac:spMk id="33" creationId="{D7F80D55-05FA-95F5-0D4C-EE622A13BAD3}"/>
          </ac:spMkLst>
        </pc:spChg>
        <pc:spChg chg="mod">
          <ac:chgData name="IDRISSOU, Sofiane" userId="f1926ba0-6717-4108-97fc-f6a2b7427ab1" providerId="ADAL" clId="{997F8D2B-743F-4AC1-8E80-7F82565F819A}" dt="2023-08-15T15:33:21.086" v="1147"/>
          <ac:spMkLst>
            <pc:docMk/>
            <pc:sldMk cId="1242364352" sldId="2145706645"/>
            <ac:spMk id="34" creationId="{F4795D80-F062-3C70-458D-1B3976006131}"/>
          </ac:spMkLst>
        </pc:spChg>
        <pc:spChg chg="mod">
          <ac:chgData name="IDRISSOU, Sofiane" userId="f1926ba0-6717-4108-97fc-f6a2b7427ab1" providerId="ADAL" clId="{997F8D2B-743F-4AC1-8E80-7F82565F819A}" dt="2023-08-15T15:33:42.396" v="1182" actId="1076"/>
          <ac:spMkLst>
            <pc:docMk/>
            <pc:sldMk cId="1242364352" sldId="2145706645"/>
            <ac:spMk id="35" creationId="{3EB742A9-98CB-D81D-4837-DE8221DAD81C}"/>
          </ac:spMkLst>
        </pc:spChg>
        <pc:spChg chg="add mod">
          <ac:chgData name="IDRISSOU, Sofiane" userId="f1926ba0-6717-4108-97fc-f6a2b7427ab1" providerId="ADAL" clId="{997F8D2B-743F-4AC1-8E80-7F82565F819A}" dt="2023-08-16T08:01:46.049" v="3771" actId="1035"/>
          <ac:spMkLst>
            <pc:docMk/>
            <pc:sldMk cId="1242364352" sldId="2145706645"/>
            <ac:spMk id="38" creationId="{4C89D1C2-7E77-41DF-E9D9-FD4D81441A67}"/>
          </ac:spMkLst>
        </pc:spChg>
        <pc:spChg chg="add mod">
          <ac:chgData name="IDRISSOU, Sofiane" userId="f1926ba0-6717-4108-97fc-f6a2b7427ab1" providerId="ADAL" clId="{997F8D2B-743F-4AC1-8E80-7F82565F819A}" dt="2023-08-16T08:01:46.049" v="3771" actId="1035"/>
          <ac:spMkLst>
            <pc:docMk/>
            <pc:sldMk cId="1242364352" sldId="2145706645"/>
            <ac:spMk id="39" creationId="{509D8AF0-5924-0E27-FEBF-81AEF0A79F94}"/>
          </ac:spMkLst>
        </pc:spChg>
        <pc:spChg chg="add mod">
          <ac:chgData name="IDRISSOU, Sofiane" userId="f1926ba0-6717-4108-97fc-f6a2b7427ab1" providerId="ADAL" clId="{997F8D2B-743F-4AC1-8E80-7F82565F819A}" dt="2023-08-16T08:01:46.049" v="3771" actId="1035"/>
          <ac:spMkLst>
            <pc:docMk/>
            <pc:sldMk cId="1242364352" sldId="2145706645"/>
            <ac:spMk id="40" creationId="{75942145-7387-9C21-08BC-AF2CBC4E882C}"/>
          </ac:spMkLst>
        </pc:spChg>
        <pc:grpChg chg="del">
          <ac:chgData name="IDRISSOU, Sofiane" userId="f1926ba0-6717-4108-97fc-f6a2b7427ab1" providerId="ADAL" clId="{997F8D2B-743F-4AC1-8E80-7F82565F819A}" dt="2023-08-15T15:23:47.844" v="848" actId="478"/>
          <ac:grpSpMkLst>
            <pc:docMk/>
            <pc:sldMk cId="1242364352" sldId="2145706645"/>
            <ac:grpSpMk id="18" creationId="{F298C20E-0FE9-56E7-9BB4-A2627028223E}"/>
          </ac:grpSpMkLst>
        </pc:grpChg>
        <pc:grpChg chg="add mod">
          <ac:chgData name="IDRISSOU, Sofiane" userId="f1926ba0-6717-4108-97fc-f6a2b7427ab1" providerId="ADAL" clId="{997F8D2B-743F-4AC1-8E80-7F82565F819A}" dt="2023-08-16T08:00:30.518" v="3692" actId="1076"/>
          <ac:grpSpMkLst>
            <pc:docMk/>
            <pc:sldMk cId="1242364352" sldId="2145706645"/>
            <ac:grpSpMk id="23" creationId="{26F32336-C8E4-48BD-A98B-D015F639678C}"/>
          </ac:grpSpMkLst>
        </pc:grpChg>
        <pc:grpChg chg="add mod">
          <ac:chgData name="IDRISSOU, Sofiane" userId="f1926ba0-6717-4108-97fc-f6a2b7427ab1" providerId="ADAL" clId="{997F8D2B-743F-4AC1-8E80-7F82565F819A}" dt="2023-08-16T08:01:00.666" v="3733" actId="1076"/>
          <ac:grpSpMkLst>
            <pc:docMk/>
            <pc:sldMk cId="1242364352" sldId="2145706645"/>
            <ac:grpSpMk id="24" creationId="{93EB4FD2-F2FF-6BF2-B1A7-E943297A9428}"/>
          </ac:grpSpMkLst>
        </pc:grpChg>
        <pc:grpChg chg="add mod">
          <ac:chgData name="IDRISSOU, Sofiane" userId="f1926ba0-6717-4108-97fc-f6a2b7427ab1" providerId="ADAL" clId="{997F8D2B-743F-4AC1-8E80-7F82565F819A}" dt="2023-08-16T08:01:34.352" v="3743" actId="1035"/>
          <ac:grpSpMkLst>
            <pc:docMk/>
            <pc:sldMk cId="1242364352" sldId="2145706645"/>
            <ac:grpSpMk id="28" creationId="{9F2A2F80-D5AF-45DA-756A-596810CA1C69}"/>
          </ac:grpSpMkLst>
        </pc:grpChg>
        <pc:grpChg chg="add mod">
          <ac:chgData name="IDRISSOU, Sofiane" userId="f1926ba0-6717-4108-97fc-f6a2b7427ab1" providerId="ADAL" clId="{997F8D2B-743F-4AC1-8E80-7F82565F819A}" dt="2023-08-16T08:01:39.015" v="3762" actId="1035"/>
          <ac:grpSpMkLst>
            <pc:docMk/>
            <pc:sldMk cId="1242364352" sldId="2145706645"/>
            <ac:grpSpMk id="32" creationId="{D2A84CCA-81A6-8B60-F717-FA1893D72616}"/>
          </ac:grpSpMkLst>
        </pc:grpChg>
        <pc:picChg chg="del mod">
          <ac:chgData name="IDRISSOU, Sofiane" userId="f1926ba0-6717-4108-97fc-f6a2b7427ab1" providerId="ADAL" clId="{997F8D2B-743F-4AC1-8E80-7F82565F819A}" dt="2023-08-15T16:13:25.940" v="1207" actId="478"/>
          <ac:picMkLst>
            <pc:docMk/>
            <pc:sldMk cId="1242364352" sldId="2145706645"/>
            <ac:picMk id="2" creationId="{F196A551-AE08-59B1-CEE4-AA74F47A5360}"/>
          </ac:picMkLst>
        </pc:picChg>
        <pc:picChg chg="add del mod">
          <ac:chgData name="IDRISSOU, Sofiane" userId="f1926ba0-6717-4108-97fc-f6a2b7427ab1" providerId="ADAL" clId="{997F8D2B-743F-4AC1-8E80-7F82565F819A}" dt="2023-08-15T16:04:40.798" v="1193" actId="478"/>
          <ac:picMkLst>
            <pc:docMk/>
            <pc:sldMk cId="1242364352" sldId="2145706645"/>
            <ac:picMk id="5" creationId="{3C57C56B-C73B-1106-2986-E54B9F4231E0}"/>
          </ac:picMkLst>
        </pc:picChg>
        <pc:picChg chg="add mod ord">
          <ac:chgData name="IDRISSOU, Sofiane" userId="f1926ba0-6717-4108-97fc-f6a2b7427ab1" providerId="ADAL" clId="{997F8D2B-743F-4AC1-8E80-7F82565F819A}" dt="2023-08-16T08:01:55.348" v="3772" actId="1036"/>
          <ac:picMkLst>
            <pc:docMk/>
            <pc:sldMk cId="1242364352" sldId="2145706645"/>
            <ac:picMk id="37" creationId="{5AE23065-DA5C-ECD8-F70E-701F831A62EB}"/>
          </ac:picMkLst>
        </pc:picChg>
        <pc:picChg chg="add del">
          <ac:chgData name="IDRISSOU, Sofiane" userId="f1926ba0-6717-4108-97fc-f6a2b7427ab1" providerId="ADAL" clId="{997F8D2B-743F-4AC1-8E80-7F82565F819A}" dt="2023-08-15T16:24:24.244" v="1367" actId="22"/>
          <ac:picMkLst>
            <pc:docMk/>
            <pc:sldMk cId="1242364352" sldId="2145706645"/>
            <ac:picMk id="42" creationId="{2F7B704B-8D80-050A-97F5-03F967234701}"/>
          </ac:picMkLst>
        </pc:picChg>
      </pc:sldChg>
      <pc:sldChg chg="addSp delSp modSp mod">
        <pc:chgData name="IDRISSOU, Sofiane" userId="f1926ba0-6717-4108-97fc-f6a2b7427ab1" providerId="ADAL" clId="{997F8D2B-743F-4AC1-8E80-7F82565F819A}" dt="2023-08-15T16:20:31.711" v="1279" actId="14100"/>
        <pc:sldMkLst>
          <pc:docMk/>
          <pc:sldMk cId="121842302" sldId="2145706664"/>
        </pc:sldMkLst>
        <pc:spChg chg="mod">
          <ac:chgData name="IDRISSOU, Sofiane" userId="f1926ba0-6717-4108-97fc-f6a2b7427ab1" providerId="ADAL" clId="{997F8D2B-743F-4AC1-8E80-7F82565F819A}" dt="2023-08-15T16:18:39.447" v="1271" actId="1076"/>
          <ac:spMkLst>
            <pc:docMk/>
            <pc:sldMk cId="121842302" sldId="2145706664"/>
            <ac:spMk id="3" creationId="{EBDA9EE3-F1C1-525C-0234-C45FC34375A4}"/>
          </ac:spMkLst>
        </pc:spChg>
        <pc:spChg chg="mod">
          <ac:chgData name="IDRISSOU, Sofiane" userId="f1926ba0-6717-4108-97fc-f6a2b7427ab1" providerId="ADAL" clId="{997F8D2B-743F-4AC1-8E80-7F82565F819A}" dt="2023-08-15T16:18:33.927" v="1270" actId="14100"/>
          <ac:spMkLst>
            <pc:docMk/>
            <pc:sldMk cId="121842302" sldId="2145706664"/>
            <ac:spMk id="8" creationId="{A39A086D-3FAD-6AB7-9946-C663B1B2F3B3}"/>
          </ac:spMkLst>
        </pc:spChg>
        <pc:spChg chg="del">
          <ac:chgData name="IDRISSOU, Sofiane" userId="f1926ba0-6717-4108-97fc-f6a2b7427ab1" providerId="ADAL" clId="{997F8D2B-743F-4AC1-8E80-7F82565F819A}" dt="2023-08-15T16:20:01.330" v="1275" actId="478"/>
          <ac:spMkLst>
            <pc:docMk/>
            <pc:sldMk cId="121842302" sldId="2145706664"/>
            <ac:spMk id="19" creationId="{8A675D1F-84C8-BCFC-5F5D-92DC08AEA48D}"/>
          </ac:spMkLst>
        </pc:spChg>
        <pc:spChg chg="del mod">
          <ac:chgData name="IDRISSOU, Sofiane" userId="f1926ba0-6717-4108-97fc-f6a2b7427ab1" providerId="ADAL" clId="{997F8D2B-743F-4AC1-8E80-7F82565F819A}" dt="2023-08-15T16:18:46.696" v="1274" actId="478"/>
          <ac:spMkLst>
            <pc:docMk/>
            <pc:sldMk cId="121842302" sldId="2145706664"/>
            <ac:spMk id="20" creationId="{8FC56076-C674-588D-80A0-EB80D40A9B7C}"/>
          </ac:spMkLst>
        </pc:spChg>
        <pc:picChg chg="add mod">
          <ac:chgData name="IDRISSOU, Sofiane" userId="f1926ba0-6717-4108-97fc-f6a2b7427ab1" providerId="ADAL" clId="{997F8D2B-743F-4AC1-8E80-7F82565F819A}" dt="2023-08-15T16:20:31.711" v="1279" actId="14100"/>
          <ac:picMkLst>
            <pc:docMk/>
            <pc:sldMk cId="121842302" sldId="2145706664"/>
            <ac:picMk id="5" creationId="{7FCDD43C-4854-55C5-B0B2-D4F06EDF3D1C}"/>
          </ac:picMkLst>
        </pc:picChg>
        <pc:picChg chg="del">
          <ac:chgData name="IDRISSOU, Sofiane" userId="f1926ba0-6717-4108-97fc-f6a2b7427ab1" providerId="ADAL" clId="{997F8D2B-743F-4AC1-8E80-7F82565F819A}" dt="2023-08-15T16:18:42.063" v="1272" actId="478"/>
          <ac:picMkLst>
            <pc:docMk/>
            <pc:sldMk cId="121842302" sldId="2145706664"/>
            <ac:picMk id="17" creationId="{DB49F2BD-F658-7A7F-99CA-7C241F23A8DE}"/>
          </ac:picMkLst>
        </pc:picChg>
      </pc:sldChg>
      <pc:sldChg chg="addSp delSp modSp mod">
        <pc:chgData name="IDRISSOU, Sofiane" userId="f1926ba0-6717-4108-97fc-f6a2b7427ab1" providerId="ADAL" clId="{997F8D2B-743F-4AC1-8E80-7F82565F819A}" dt="2023-08-16T13:20:37.744" v="3972" actId="1035"/>
        <pc:sldMkLst>
          <pc:docMk/>
          <pc:sldMk cId="3631817615" sldId="2145706665"/>
        </pc:sldMkLst>
        <pc:spChg chg="mod">
          <ac:chgData name="IDRISSOU, Sofiane" userId="f1926ba0-6717-4108-97fc-f6a2b7427ab1" providerId="ADAL" clId="{997F8D2B-743F-4AC1-8E80-7F82565F819A}" dt="2023-08-16T13:20:11.327" v="3946" actId="1076"/>
          <ac:spMkLst>
            <pc:docMk/>
            <pc:sldMk cId="3631817615" sldId="2145706665"/>
            <ac:spMk id="3" creationId="{EBDA9EE3-F1C1-525C-0234-C45FC34375A4}"/>
          </ac:spMkLst>
        </pc:spChg>
        <pc:spChg chg="add del mod">
          <ac:chgData name="IDRISSOU, Sofiane" userId="f1926ba0-6717-4108-97fc-f6a2b7427ab1" providerId="ADAL" clId="{997F8D2B-743F-4AC1-8E80-7F82565F819A}" dt="2023-08-15T16:21:58.445" v="1289" actId="14100"/>
          <ac:spMkLst>
            <pc:docMk/>
            <pc:sldMk cId="3631817615" sldId="2145706665"/>
            <ac:spMk id="8" creationId="{A39A086D-3FAD-6AB7-9946-C663B1B2F3B3}"/>
          </ac:spMkLst>
        </pc:spChg>
        <pc:spChg chg="add del mod">
          <ac:chgData name="IDRISSOU, Sofiane" userId="f1926ba0-6717-4108-97fc-f6a2b7427ab1" providerId="ADAL" clId="{997F8D2B-743F-4AC1-8E80-7F82565F819A}" dt="2023-08-15T16:21:45.443" v="1283" actId="478"/>
          <ac:spMkLst>
            <pc:docMk/>
            <pc:sldMk cId="3631817615" sldId="2145706665"/>
            <ac:spMk id="10" creationId="{94E7B4A1-CAD9-F1D1-E90D-C042D426974F}"/>
          </ac:spMkLst>
        </pc:spChg>
        <pc:spChg chg="add del mod">
          <ac:chgData name="IDRISSOU, Sofiane" userId="f1926ba0-6717-4108-97fc-f6a2b7427ab1" providerId="ADAL" clId="{997F8D2B-743F-4AC1-8E80-7F82565F819A}" dt="2023-08-15T16:24:31.349" v="1369"/>
          <ac:spMkLst>
            <pc:docMk/>
            <pc:sldMk cId="3631817615" sldId="2145706665"/>
            <ac:spMk id="16" creationId="{978AF1F6-CFE8-6C28-1CA7-60DCFB307B0A}"/>
          </ac:spMkLst>
        </pc:spChg>
        <pc:spChg chg="add del mod">
          <ac:chgData name="IDRISSOU, Sofiane" userId="f1926ba0-6717-4108-97fc-f6a2b7427ab1" providerId="ADAL" clId="{997F8D2B-743F-4AC1-8E80-7F82565F819A}" dt="2023-08-15T16:24:31.349" v="1369"/>
          <ac:spMkLst>
            <pc:docMk/>
            <pc:sldMk cId="3631817615" sldId="2145706665"/>
            <ac:spMk id="17" creationId="{73C6D331-A65E-6049-88E0-D472E9E75CFE}"/>
          </ac:spMkLst>
        </pc:spChg>
        <pc:spChg chg="add del mod">
          <ac:chgData name="IDRISSOU, Sofiane" userId="f1926ba0-6717-4108-97fc-f6a2b7427ab1" providerId="ADAL" clId="{997F8D2B-743F-4AC1-8E80-7F82565F819A}" dt="2023-08-15T16:24:31.349" v="1369"/>
          <ac:spMkLst>
            <pc:docMk/>
            <pc:sldMk cId="3631817615" sldId="2145706665"/>
            <ac:spMk id="18" creationId="{44AFA3D3-18BE-17A3-3DF3-EBE743036F24}"/>
          </ac:spMkLst>
        </pc:spChg>
        <pc:spChg chg="del">
          <ac:chgData name="IDRISSOU, Sofiane" userId="f1926ba0-6717-4108-97fc-f6a2b7427ab1" providerId="ADAL" clId="{997F8D2B-743F-4AC1-8E80-7F82565F819A}" dt="2023-08-15T16:22:37.674" v="1349" actId="478"/>
          <ac:spMkLst>
            <pc:docMk/>
            <pc:sldMk cId="3631817615" sldId="2145706665"/>
            <ac:spMk id="20" creationId="{8FC56076-C674-588D-80A0-EB80D40A9B7C}"/>
          </ac:spMkLst>
        </pc:spChg>
        <pc:spChg chg="add mod">
          <ac:chgData name="IDRISSOU, Sofiane" userId="f1926ba0-6717-4108-97fc-f6a2b7427ab1" providerId="ADAL" clId="{997F8D2B-743F-4AC1-8E80-7F82565F819A}" dt="2023-08-15T16:24:53.731" v="1371" actId="1076"/>
          <ac:spMkLst>
            <pc:docMk/>
            <pc:sldMk cId="3631817615" sldId="2145706665"/>
            <ac:spMk id="21" creationId="{CF8E0299-2841-099C-94F8-8DE571BBD1FA}"/>
          </ac:spMkLst>
        </pc:spChg>
        <pc:spChg chg="add mod">
          <ac:chgData name="IDRISSOU, Sofiane" userId="f1926ba0-6717-4108-97fc-f6a2b7427ab1" providerId="ADAL" clId="{997F8D2B-743F-4AC1-8E80-7F82565F819A}" dt="2023-08-15T16:24:53.731" v="1371" actId="1076"/>
          <ac:spMkLst>
            <pc:docMk/>
            <pc:sldMk cId="3631817615" sldId="2145706665"/>
            <ac:spMk id="22" creationId="{89EBD28A-7928-F96F-A3D4-81FAB77711E3}"/>
          </ac:spMkLst>
        </pc:spChg>
        <pc:spChg chg="add mod">
          <ac:chgData name="IDRISSOU, Sofiane" userId="f1926ba0-6717-4108-97fc-f6a2b7427ab1" providerId="ADAL" clId="{997F8D2B-743F-4AC1-8E80-7F82565F819A}" dt="2023-08-15T16:25:14.945" v="1397" actId="20577"/>
          <ac:spMkLst>
            <pc:docMk/>
            <pc:sldMk cId="3631817615" sldId="2145706665"/>
            <ac:spMk id="23" creationId="{0E1C5D52-E879-ACD4-9F39-0A68F57D9C27}"/>
          </ac:spMkLst>
        </pc:spChg>
        <pc:spChg chg="add mod">
          <ac:chgData name="IDRISSOU, Sofiane" userId="f1926ba0-6717-4108-97fc-f6a2b7427ab1" providerId="ADAL" clId="{997F8D2B-743F-4AC1-8E80-7F82565F819A}" dt="2023-08-16T13:20:37.744" v="3972" actId="1035"/>
          <ac:spMkLst>
            <pc:docMk/>
            <pc:sldMk cId="3631817615" sldId="2145706665"/>
            <ac:spMk id="24" creationId="{1F9FE9D7-CC7A-A4DD-C1D4-407D980D1900}"/>
          </ac:spMkLst>
        </pc:spChg>
        <pc:spChg chg="add mod">
          <ac:chgData name="IDRISSOU, Sofiane" userId="f1926ba0-6717-4108-97fc-f6a2b7427ab1" providerId="ADAL" clId="{997F8D2B-743F-4AC1-8E80-7F82565F819A}" dt="2023-08-16T13:20:37.744" v="3972" actId="1035"/>
          <ac:spMkLst>
            <pc:docMk/>
            <pc:sldMk cId="3631817615" sldId="2145706665"/>
            <ac:spMk id="25" creationId="{D01C703C-1B45-1E9F-680D-F686BF301AF2}"/>
          </ac:spMkLst>
        </pc:spChg>
        <pc:spChg chg="add mod">
          <ac:chgData name="IDRISSOU, Sofiane" userId="f1926ba0-6717-4108-97fc-f6a2b7427ab1" providerId="ADAL" clId="{997F8D2B-743F-4AC1-8E80-7F82565F819A}" dt="2023-08-16T13:20:37.744" v="3972" actId="1035"/>
          <ac:spMkLst>
            <pc:docMk/>
            <pc:sldMk cId="3631817615" sldId="2145706665"/>
            <ac:spMk id="26" creationId="{44F14478-1C4B-8EED-0CA0-AB0B63ABE3B2}"/>
          </ac:spMkLst>
        </pc:spChg>
        <pc:grpChg chg="del">
          <ac:chgData name="IDRISSOU, Sofiane" userId="f1926ba0-6717-4108-97fc-f6a2b7427ab1" providerId="ADAL" clId="{997F8D2B-743F-4AC1-8E80-7F82565F819A}" dt="2023-08-15T16:22:37.674" v="1349" actId="478"/>
          <ac:grpSpMkLst>
            <pc:docMk/>
            <pc:sldMk cId="3631817615" sldId="2145706665"/>
            <ac:grpSpMk id="7" creationId="{4090DE86-8CD9-E66D-3CD7-BAA4E8A51270}"/>
          </ac:grpSpMkLst>
        </pc:grpChg>
        <pc:grpChg chg="del">
          <ac:chgData name="IDRISSOU, Sofiane" userId="f1926ba0-6717-4108-97fc-f6a2b7427ab1" providerId="ADAL" clId="{997F8D2B-743F-4AC1-8E80-7F82565F819A}" dt="2023-08-15T16:22:40.829" v="1350" actId="478"/>
          <ac:grpSpMkLst>
            <pc:docMk/>
            <pc:sldMk cId="3631817615" sldId="2145706665"/>
            <ac:grpSpMk id="9" creationId="{1EF9A012-0E16-6045-B7AD-D5CB603AFE1C}"/>
          </ac:grpSpMkLst>
        </pc:grpChg>
        <pc:picChg chg="del">
          <ac:chgData name="IDRISSOU, Sofiane" userId="f1926ba0-6717-4108-97fc-f6a2b7427ab1" providerId="ADAL" clId="{997F8D2B-743F-4AC1-8E80-7F82565F819A}" dt="2023-08-16T13:13:53.869" v="3927" actId="478"/>
          <ac:picMkLst>
            <pc:docMk/>
            <pc:sldMk cId="3631817615" sldId="2145706665"/>
            <ac:picMk id="2" creationId="{F196A551-AE08-59B1-CEE4-AA74F47A5360}"/>
          </ac:picMkLst>
        </pc:picChg>
        <pc:picChg chg="add del mod ord">
          <ac:chgData name="IDRISSOU, Sofiane" userId="f1926ba0-6717-4108-97fc-f6a2b7427ab1" providerId="ADAL" clId="{997F8D2B-743F-4AC1-8E80-7F82565F819A}" dt="2023-08-16T13:20:01.801" v="3942" actId="478"/>
          <ac:picMkLst>
            <pc:docMk/>
            <pc:sldMk cId="3631817615" sldId="2145706665"/>
            <ac:picMk id="5" creationId="{C1BF7BAD-9068-6DC5-D1C0-B17CFD1E4FA5}"/>
          </ac:picMkLst>
        </pc:picChg>
        <pc:picChg chg="del">
          <ac:chgData name="IDRISSOU, Sofiane" userId="f1926ba0-6717-4108-97fc-f6a2b7427ab1" providerId="ADAL" clId="{997F8D2B-743F-4AC1-8E80-7F82565F819A}" dt="2023-08-15T16:22:32.793" v="1348" actId="478"/>
          <ac:picMkLst>
            <pc:docMk/>
            <pc:sldMk cId="3631817615" sldId="2145706665"/>
            <ac:picMk id="5" creationId="{D1D16A44-41EA-03D5-931A-F6921C5202CA}"/>
          </ac:picMkLst>
        </pc:picChg>
        <pc:picChg chg="add mod ord">
          <ac:chgData name="IDRISSOU, Sofiane" userId="f1926ba0-6717-4108-97fc-f6a2b7427ab1" providerId="ADAL" clId="{997F8D2B-743F-4AC1-8E80-7F82565F819A}" dt="2023-08-16T13:20:25.940" v="3949" actId="14100"/>
          <ac:picMkLst>
            <pc:docMk/>
            <pc:sldMk cId="3631817615" sldId="2145706665"/>
            <ac:picMk id="7" creationId="{1C782CD7-11BA-928B-3629-8EC4394C9398}"/>
          </ac:picMkLst>
        </pc:picChg>
        <pc:picChg chg="add del mod">
          <ac:chgData name="IDRISSOU, Sofiane" userId="f1926ba0-6717-4108-97fc-f6a2b7427ab1" providerId="ADAL" clId="{997F8D2B-743F-4AC1-8E80-7F82565F819A}" dt="2023-08-16T13:13:20.484" v="3922" actId="478"/>
          <ac:picMkLst>
            <pc:docMk/>
            <pc:sldMk cId="3631817615" sldId="2145706665"/>
            <ac:picMk id="12" creationId="{16DB0269-C4B6-F56A-3E22-7147F5A1D4F5}"/>
          </ac:picMkLst>
        </pc:picChg>
        <pc:picChg chg="add del mod">
          <ac:chgData name="IDRISSOU, Sofiane" userId="f1926ba0-6717-4108-97fc-f6a2b7427ab1" providerId="ADAL" clId="{997F8D2B-743F-4AC1-8E80-7F82565F819A}" dt="2023-08-16T13:13:18.659" v="3921" actId="478"/>
          <ac:picMkLst>
            <pc:docMk/>
            <pc:sldMk cId="3631817615" sldId="2145706665"/>
            <ac:picMk id="14" creationId="{1D4B9E24-D91F-AB79-4C5B-9D7D7EB4B926}"/>
          </ac:picMkLst>
        </pc:picChg>
        <pc:picChg chg="add del mod">
          <ac:chgData name="IDRISSOU, Sofiane" userId="f1926ba0-6717-4108-97fc-f6a2b7427ab1" providerId="ADAL" clId="{997F8D2B-743F-4AC1-8E80-7F82565F819A}" dt="2023-08-15T16:24:31.349" v="1369"/>
          <ac:picMkLst>
            <pc:docMk/>
            <pc:sldMk cId="3631817615" sldId="2145706665"/>
            <ac:picMk id="15" creationId="{425AF858-4DD7-1371-856B-3D09B0320DA6}"/>
          </ac:picMkLst>
        </pc:picChg>
      </pc:sldChg>
      <pc:sldChg chg="addSp delSp modSp mod">
        <pc:chgData name="IDRISSOU, Sofiane" userId="f1926ba0-6717-4108-97fc-f6a2b7427ab1" providerId="ADAL" clId="{997F8D2B-743F-4AC1-8E80-7F82565F819A}" dt="2023-08-15T17:23:37.463" v="1740" actId="20577"/>
        <pc:sldMkLst>
          <pc:docMk/>
          <pc:sldMk cId="3863888001" sldId="2145706666"/>
        </pc:sldMkLst>
        <pc:spChg chg="del">
          <ac:chgData name="IDRISSOU, Sofiane" userId="f1926ba0-6717-4108-97fc-f6a2b7427ab1" providerId="ADAL" clId="{997F8D2B-743F-4AC1-8E80-7F82565F819A}" dt="2023-08-15T16:27:26.846" v="1532" actId="478"/>
          <ac:spMkLst>
            <pc:docMk/>
            <pc:sldMk cId="3863888001" sldId="2145706666"/>
            <ac:spMk id="3" creationId="{EBDA9EE3-F1C1-525C-0234-C45FC34375A4}"/>
          </ac:spMkLst>
        </pc:spChg>
        <pc:spChg chg="add del mod">
          <ac:chgData name="IDRISSOU, Sofiane" userId="f1926ba0-6717-4108-97fc-f6a2b7427ab1" providerId="ADAL" clId="{997F8D2B-743F-4AC1-8E80-7F82565F819A}" dt="2023-08-15T17:05:30.072" v="1629" actId="478"/>
          <ac:spMkLst>
            <pc:docMk/>
            <pc:sldMk cId="3863888001" sldId="2145706666"/>
            <ac:spMk id="6" creationId="{AC96C1F7-B4F8-2751-C828-DAE3CEE66675}"/>
          </ac:spMkLst>
        </pc:spChg>
        <pc:spChg chg="add del mod">
          <ac:chgData name="IDRISSOU, Sofiane" userId="f1926ba0-6717-4108-97fc-f6a2b7427ab1" providerId="ADAL" clId="{997F8D2B-743F-4AC1-8E80-7F82565F819A}" dt="2023-08-15T17:05:30.072" v="1629" actId="478"/>
          <ac:spMkLst>
            <pc:docMk/>
            <pc:sldMk cId="3863888001" sldId="2145706666"/>
            <ac:spMk id="7" creationId="{60FF04D7-F3D8-5C9F-AA6C-78436B9E1BD6}"/>
          </ac:spMkLst>
        </pc:spChg>
        <pc:spChg chg="mod">
          <ac:chgData name="IDRISSOU, Sofiane" userId="f1926ba0-6717-4108-97fc-f6a2b7427ab1" providerId="ADAL" clId="{997F8D2B-743F-4AC1-8E80-7F82565F819A}" dt="2023-08-15T16:27:52.734" v="1536" actId="313"/>
          <ac:spMkLst>
            <pc:docMk/>
            <pc:sldMk cId="3863888001" sldId="2145706666"/>
            <ac:spMk id="8" creationId="{A39A086D-3FAD-6AB7-9946-C663B1B2F3B3}"/>
          </ac:spMkLst>
        </pc:spChg>
        <pc:spChg chg="add del mod">
          <ac:chgData name="IDRISSOU, Sofiane" userId="f1926ba0-6717-4108-97fc-f6a2b7427ab1" providerId="ADAL" clId="{997F8D2B-743F-4AC1-8E80-7F82565F819A}" dt="2023-08-15T17:05:30.072" v="1629" actId="478"/>
          <ac:spMkLst>
            <pc:docMk/>
            <pc:sldMk cId="3863888001" sldId="2145706666"/>
            <ac:spMk id="9" creationId="{8541A978-A3C0-F384-A12A-EB9167FAE811}"/>
          </ac:spMkLst>
        </pc:spChg>
        <pc:spChg chg="del">
          <ac:chgData name="IDRISSOU, Sofiane" userId="f1926ba0-6717-4108-97fc-f6a2b7427ab1" providerId="ADAL" clId="{997F8D2B-743F-4AC1-8E80-7F82565F819A}" dt="2023-08-15T16:27:34.657" v="1534" actId="478"/>
          <ac:spMkLst>
            <pc:docMk/>
            <pc:sldMk cId="3863888001" sldId="2145706666"/>
            <ac:spMk id="11" creationId="{1DA24EFD-3A2C-0CA6-8E1D-97F87DE5B4E3}"/>
          </ac:spMkLst>
        </pc:spChg>
        <pc:spChg chg="del">
          <ac:chgData name="IDRISSOU, Sofiane" userId="f1926ba0-6717-4108-97fc-f6a2b7427ab1" providerId="ADAL" clId="{997F8D2B-743F-4AC1-8E80-7F82565F819A}" dt="2023-08-15T16:27:34.657" v="1534" actId="478"/>
          <ac:spMkLst>
            <pc:docMk/>
            <pc:sldMk cId="3863888001" sldId="2145706666"/>
            <ac:spMk id="12" creationId="{498D0D97-39CF-382E-A429-F7BE6F115189}"/>
          </ac:spMkLst>
        </pc:spChg>
        <pc:spChg chg="del">
          <ac:chgData name="IDRISSOU, Sofiane" userId="f1926ba0-6717-4108-97fc-f6a2b7427ab1" providerId="ADAL" clId="{997F8D2B-743F-4AC1-8E80-7F82565F819A}" dt="2023-08-15T16:27:34.657" v="1534" actId="478"/>
          <ac:spMkLst>
            <pc:docMk/>
            <pc:sldMk cId="3863888001" sldId="2145706666"/>
            <ac:spMk id="13" creationId="{9A61E87B-FE49-00ED-C301-E94F39275246}"/>
          </ac:spMkLst>
        </pc:spChg>
        <pc:spChg chg="del">
          <ac:chgData name="IDRISSOU, Sofiane" userId="f1926ba0-6717-4108-97fc-f6a2b7427ab1" providerId="ADAL" clId="{997F8D2B-743F-4AC1-8E80-7F82565F819A}" dt="2023-08-15T16:27:34.657" v="1534" actId="478"/>
          <ac:spMkLst>
            <pc:docMk/>
            <pc:sldMk cId="3863888001" sldId="2145706666"/>
            <ac:spMk id="14" creationId="{EBCF0483-03C0-2B8B-81E8-057A21A7A1EB}"/>
          </ac:spMkLst>
        </pc:spChg>
        <pc:spChg chg="del">
          <ac:chgData name="IDRISSOU, Sofiane" userId="f1926ba0-6717-4108-97fc-f6a2b7427ab1" providerId="ADAL" clId="{997F8D2B-743F-4AC1-8E80-7F82565F819A}" dt="2023-08-15T16:27:34.657" v="1534" actId="478"/>
          <ac:spMkLst>
            <pc:docMk/>
            <pc:sldMk cId="3863888001" sldId="2145706666"/>
            <ac:spMk id="15" creationId="{33D2084F-DB95-41FE-D21C-AADF64DEA04D}"/>
          </ac:spMkLst>
        </pc:spChg>
        <pc:spChg chg="del">
          <ac:chgData name="IDRISSOU, Sofiane" userId="f1926ba0-6717-4108-97fc-f6a2b7427ab1" providerId="ADAL" clId="{997F8D2B-743F-4AC1-8E80-7F82565F819A}" dt="2023-08-15T16:27:37.299" v="1535" actId="478"/>
          <ac:spMkLst>
            <pc:docMk/>
            <pc:sldMk cId="3863888001" sldId="2145706666"/>
            <ac:spMk id="16" creationId="{69FB53EC-9862-37DE-D621-2E889ABC1DDD}"/>
          </ac:spMkLst>
        </pc:spChg>
        <pc:spChg chg="add del mod">
          <ac:chgData name="IDRISSOU, Sofiane" userId="f1926ba0-6717-4108-97fc-f6a2b7427ab1" providerId="ADAL" clId="{997F8D2B-743F-4AC1-8E80-7F82565F819A}" dt="2023-08-15T17:05:34.486" v="1630" actId="478"/>
          <ac:spMkLst>
            <pc:docMk/>
            <pc:sldMk cId="3863888001" sldId="2145706666"/>
            <ac:spMk id="18" creationId="{4EA25020-3127-FC4A-634A-1164F885D975}"/>
          </ac:spMkLst>
        </pc:spChg>
        <pc:spChg chg="add del mod">
          <ac:chgData name="IDRISSOU, Sofiane" userId="f1926ba0-6717-4108-97fc-f6a2b7427ab1" providerId="ADAL" clId="{997F8D2B-743F-4AC1-8E80-7F82565F819A}" dt="2023-08-15T17:05:34.486" v="1630" actId="478"/>
          <ac:spMkLst>
            <pc:docMk/>
            <pc:sldMk cId="3863888001" sldId="2145706666"/>
            <ac:spMk id="19" creationId="{E7D7877B-147D-263E-FB26-65ABD16F6C1B}"/>
          </ac:spMkLst>
        </pc:spChg>
        <pc:spChg chg="add del mod">
          <ac:chgData name="IDRISSOU, Sofiane" userId="f1926ba0-6717-4108-97fc-f6a2b7427ab1" providerId="ADAL" clId="{997F8D2B-743F-4AC1-8E80-7F82565F819A}" dt="2023-08-15T17:05:42.096" v="1632" actId="478"/>
          <ac:spMkLst>
            <pc:docMk/>
            <pc:sldMk cId="3863888001" sldId="2145706666"/>
            <ac:spMk id="20" creationId="{F72A9514-9726-A477-6CD9-EB2C98884A40}"/>
          </ac:spMkLst>
        </pc:spChg>
        <pc:spChg chg="add del mod">
          <ac:chgData name="IDRISSOU, Sofiane" userId="f1926ba0-6717-4108-97fc-f6a2b7427ab1" providerId="ADAL" clId="{997F8D2B-743F-4AC1-8E80-7F82565F819A}" dt="2023-08-15T17:05:34.486" v="1630" actId="478"/>
          <ac:spMkLst>
            <pc:docMk/>
            <pc:sldMk cId="3863888001" sldId="2145706666"/>
            <ac:spMk id="21" creationId="{15A0E2ED-21B5-474B-5C6E-2FF8F71D6645}"/>
          </ac:spMkLst>
        </pc:spChg>
        <pc:spChg chg="add del mod">
          <ac:chgData name="IDRISSOU, Sofiane" userId="f1926ba0-6717-4108-97fc-f6a2b7427ab1" providerId="ADAL" clId="{997F8D2B-743F-4AC1-8E80-7F82565F819A}" dt="2023-08-15T17:05:34.486" v="1630" actId="478"/>
          <ac:spMkLst>
            <pc:docMk/>
            <pc:sldMk cId="3863888001" sldId="2145706666"/>
            <ac:spMk id="22" creationId="{4D0D6EA0-E655-3B56-1A08-6FFF8EB742BC}"/>
          </ac:spMkLst>
        </pc:spChg>
        <pc:spChg chg="add del mod">
          <ac:chgData name="IDRISSOU, Sofiane" userId="f1926ba0-6717-4108-97fc-f6a2b7427ab1" providerId="ADAL" clId="{997F8D2B-743F-4AC1-8E80-7F82565F819A}" dt="2023-08-15T17:05:40.828" v="1631" actId="478"/>
          <ac:spMkLst>
            <pc:docMk/>
            <pc:sldMk cId="3863888001" sldId="2145706666"/>
            <ac:spMk id="23" creationId="{58FEEB69-0772-6377-75F7-1D8C0249C950}"/>
          </ac:spMkLst>
        </pc:spChg>
        <pc:spChg chg="add mod">
          <ac:chgData name="IDRISSOU, Sofiane" userId="f1926ba0-6717-4108-97fc-f6a2b7427ab1" providerId="ADAL" clId="{997F8D2B-743F-4AC1-8E80-7F82565F819A}" dt="2023-08-15T17:17:51.007" v="1669" actId="14100"/>
          <ac:spMkLst>
            <pc:docMk/>
            <pc:sldMk cId="3863888001" sldId="2145706666"/>
            <ac:spMk id="26" creationId="{DECBA2E6-FBDE-6237-B4EE-E36A9D1E4AA5}"/>
          </ac:spMkLst>
        </pc:spChg>
        <pc:spChg chg="add mod">
          <ac:chgData name="IDRISSOU, Sofiane" userId="f1926ba0-6717-4108-97fc-f6a2b7427ab1" providerId="ADAL" clId="{997F8D2B-743F-4AC1-8E80-7F82565F819A}" dt="2023-08-15T17:20:12.341" v="1700" actId="20577"/>
          <ac:spMkLst>
            <pc:docMk/>
            <pc:sldMk cId="3863888001" sldId="2145706666"/>
            <ac:spMk id="27" creationId="{66836717-B2C6-0F8B-D4D7-29CA0D4169F4}"/>
          </ac:spMkLst>
        </pc:spChg>
        <pc:spChg chg="add mod">
          <ac:chgData name="IDRISSOU, Sofiane" userId="f1926ba0-6717-4108-97fc-f6a2b7427ab1" providerId="ADAL" clId="{997F8D2B-743F-4AC1-8E80-7F82565F819A}" dt="2023-08-15T17:18:06.505" v="1671" actId="1076"/>
          <ac:spMkLst>
            <pc:docMk/>
            <pc:sldMk cId="3863888001" sldId="2145706666"/>
            <ac:spMk id="28" creationId="{AA3BF86D-F97D-727D-5116-0FDF6E12D854}"/>
          </ac:spMkLst>
        </pc:spChg>
        <pc:spChg chg="add mod">
          <ac:chgData name="IDRISSOU, Sofiane" userId="f1926ba0-6717-4108-97fc-f6a2b7427ab1" providerId="ADAL" clId="{997F8D2B-743F-4AC1-8E80-7F82565F819A}" dt="2023-08-15T17:23:25.218" v="1706" actId="1076"/>
          <ac:spMkLst>
            <pc:docMk/>
            <pc:sldMk cId="3863888001" sldId="2145706666"/>
            <ac:spMk id="29" creationId="{C54B34E4-B5BE-9CE5-4786-2CE19B3CF88F}"/>
          </ac:spMkLst>
        </pc:spChg>
        <pc:spChg chg="add mod">
          <ac:chgData name="IDRISSOU, Sofiane" userId="f1926ba0-6717-4108-97fc-f6a2b7427ab1" providerId="ADAL" clId="{997F8D2B-743F-4AC1-8E80-7F82565F819A}" dt="2023-08-15T17:23:25.218" v="1706" actId="1076"/>
          <ac:spMkLst>
            <pc:docMk/>
            <pc:sldMk cId="3863888001" sldId="2145706666"/>
            <ac:spMk id="30" creationId="{A566E47D-D9FD-7E3D-0122-1F0530924DE2}"/>
          </ac:spMkLst>
        </pc:spChg>
        <pc:spChg chg="add mod">
          <ac:chgData name="IDRISSOU, Sofiane" userId="f1926ba0-6717-4108-97fc-f6a2b7427ab1" providerId="ADAL" clId="{997F8D2B-743F-4AC1-8E80-7F82565F819A}" dt="2023-08-15T17:23:37.463" v="1740" actId="20577"/>
          <ac:spMkLst>
            <pc:docMk/>
            <pc:sldMk cId="3863888001" sldId="2145706666"/>
            <ac:spMk id="31" creationId="{30DE47AA-C296-FB92-A287-2709A45F137D}"/>
          </ac:spMkLst>
        </pc:spChg>
        <pc:picChg chg="add del mod">
          <ac:chgData name="IDRISSOU, Sofiane" userId="f1926ba0-6717-4108-97fc-f6a2b7427ab1" providerId="ADAL" clId="{997F8D2B-743F-4AC1-8E80-7F82565F819A}" dt="2023-08-15T17:05:24.077" v="1628" actId="478"/>
          <ac:picMkLst>
            <pc:docMk/>
            <pc:sldMk cId="3863888001" sldId="2145706666"/>
            <ac:picMk id="5" creationId="{00621B06-86C3-3136-2679-9BE163BA53D4}"/>
          </ac:picMkLst>
        </pc:picChg>
        <pc:picChg chg="del">
          <ac:chgData name="IDRISSOU, Sofiane" userId="f1926ba0-6717-4108-97fc-f6a2b7427ab1" providerId="ADAL" clId="{997F8D2B-743F-4AC1-8E80-7F82565F819A}" dt="2023-08-15T16:27:28.492" v="1533" actId="478"/>
          <ac:picMkLst>
            <pc:docMk/>
            <pc:sldMk cId="3863888001" sldId="2145706666"/>
            <ac:picMk id="10" creationId="{8F26E0C4-450C-619D-1A7C-D3958E728847}"/>
          </ac:picMkLst>
        </pc:picChg>
        <pc:picChg chg="add del mod">
          <ac:chgData name="IDRISSOU, Sofiane" userId="f1926ba0-6717-4108-97fc-f6a2b7427ab1" providerId="ADAL" clId="{997F8D2B-743F-4AC1-8E80-7F82565F819A}" dt="2023-08-15T16:32:37.535" v="1586"/>
          <ac:picMkLst>
            <pc:docMk/>
            <pc:sldMk cId="3863888001" sldId="2145706666"/>
            <ac:picMk id="17" creationId="{A1641E4A-18E1-4148-7214-06EAE8455A78}"/>
          </ac:picMkLst>
        </pc:picChg>
        <pc:picChg chg="add mod">
          <ac:chgData name="IDRISSOU, Sofiane" userId="f1926ba0-6717-4108-97fc-f6a2b7427ab1" providerId="ADAL" clId="{997F8D2B-743F-4AC1-8E80-7F82565F819A}" dt="2023-08-15T17:23:15.010" v="1703" actId="1076"/>
          <ac:picMkLst>
            <pc:docMk/>
            <pc:sldMk cId="3863888001" sldId="2145706666"/>
            <ac:picMk id="25" creationId="{DD4D871D-5FF8-15BE-C304-B267544644BA}"/>
          </ac:picMkLst>
        </pc:picChg>
      </pc:sldChg>
      <pc:sldChg chg="addSp delSp modSp mod">
        <pc:chgData name="IDRISSOU, Sofiane" userId="f1926ba0-6717-4108-97fc-f6a2b7427ab1" providerId="ADAL" clId="{997F8D2B-743F-4AC1-8E80-7F82565F819A}" dt="2023-08-15T17:52:20.976" v="2118" actId="1076"/>
        <pc:sldMkLst>
          <pc:docMk/>
          <pc:sldMk cId="1266797394" sldId="2145706667"/>
        </pc:sldMkLst>
        <pc:spChg chg="del">
          <ac:chgData name="IDRISSOU, Sofiane" userId="f1926ba0-6717-4108-97fc-f6a2b7427ab1" providerId="ADAL" clId="{997F8D2B-743F-4AC1-8E80-7F82565F819A}" dt="2023-08-15T17:24:07.492" v="1795" actId="478"/>
          <ac:spMkLst>
            <pc:docMk/>
            <pc:sldMk cId="1266797394" sldId="2145706667"/>
            <ac:spMk id="3" creationId="{EBDA9EE3-F1C1-525C-0234-C45FC34375A4}"/>
          </ac:spMkLst>
        </pc:spChg>
        <pc:spChg chg="mod">
          <ac:chgData name="IDRISSOU, Sofiane" userId="f1926ba0-6717-4108-97fc-f6a2b7427ab1" providerId="ADAL" clId="{997F8D2B-743F-4AC1-8E80-7F82565F819A}" dt="2023-08-15T17:24:03.408" v="1794" actId="20577"/>
          <ac:spMkLst>
            <pc:docMk/>
            <pc:sldMk cId="1266797394" sldId="2145706667"/>
            <ac:spMk id="8" creationId="{A39A086D-3FAD-6AB7-9946-C663B1B2F3B3}"/>
          </ac:spMkLst>
        </pc:spChg>
        <pc:spChg chg="mod">
          <ac:chgData name="IDRISSOU, Sofiane" userId="f1926ba0-6717-4108-97fc-f6a2b7427ab1" providerId="ADAL" clId="{997F8D2B-743F-4AC1-8E80-7F82565F819A}" dt="2023-08-15T17:31:20.991" v="1813" actId="1076"/>
          <ac:spMkLst>
            <pc:docMk/>
            <pc:sldMk cId="1266797394" sldId="2145706667"/>
            <ac:spMk id="12" creationId="{37115544-8D00-6F20-7BD4-14EAA3FDD8A2}"/>
          </ac:spMkLst>
        </pc:spChg>
        <pc:spChg chg="mod">
          <ac:chgData name="IDRISSOU, Sofiane" userId="f1926ba0-6717-4108-97fc-f6a2b7427ab1" providerId="ADAL" clId="{997F8D2B-743F-4AC1-8E80-7F82565F819A}" dt="2023-08-15T17:31:24.104" v="1814" actId="1076"/>
          <ac:spMkLst>
            <pc:docMk/>
            <pc:sldMk cId="1266797394" sldId="2145706667"/>
            <ac:spMk id="13" creationId="{8BD5B5B0-C435-F2FC-948C-182E1C1969DA}"/>
          </ac:spMkLst>
        </pc:spChg>
        <pc:spChg chg="mod">
          <ac:chgData name="IDRISSOU, Sofiane" userId="f1926ba0-6717-4108-97fc-f6a2b7427ab1" providerId="ADAL" clId="{997F8D2B-743F-4AC1-8E80-7F82565F819A}" dt="2023-08-15T17:31:34.309" v="1839" actId="20577"/>
          <ac:spMkLst>
            <pc:docMk/>
            <pc:sldMk cId="1266797394" sldId="2145706667"/>
            <ac:spMk id="14" creationId="{253F9BFD-972C-83CA-AA54-EBF5EF1DD9D5}"/>
          </ac:spMkLst>
        </pc:spChg>
        <pc:spChg chg="add mod">
          <ac:chgData name="IDRISSOU, Sofiane" userId="f1926ba0-6717-4108-97fc-f6a2b7427ab1" providerId="ADAL" clId="{997F8D2B-743F-4AC1-8E80-7F82565F819A}" dt="2023-08-15T17:32:10.542" v="1844" actId="14100"/>
          <ac:spMkLst>
            <pc:docMk/>
            <pc:sldMk cId="1266797394" sldId="2145706667"/>
            <ac:spMk id="15" creationId="{797DB19E-678A-5E25-5968-0F8AE09D1259}"/>
          </ac:spMkLst>
        </pc:spChg>
        <pc:spChg chg="add mod">
          <ac:chgData name="IDRISSOU, Sofiane" userId="f1926ba0-6717-4108-97fc-f6a2b7427ab1" providerId="ADAL" clId="{997F8D2B-743F-4AC1-8E80-7F82565F819A}" dt="2023-08-15T17:32:16.568" v="1846" actId="1076"/>
          <ac:spMkLst>
            <pc:docMk/>
            <pc:sldMk cId="1266797394" sldId="2145706667"/>
            <ac:spMk id="16" creationId="{50495818-7ADE-22B3-E71F-6E01310C1A5A}"/>
          </ac:spMkLst>
        </pc:spChg>
        <pc:spChg chg="add mod">
          <ac:chgData name="IDRISSOU, Sofiane" userId="f1926ba0-6717-4108-97fc-f6a2b7427ab1" providerId="ADAL" clId="{997F8D2B-743F-4AC1-8E80-7F82565F819A}" dt="2023-08-15T17:32:28.335" v="1849" actId="14100"/>
          <ac:spMkLst>
            <pc:docMk/>
            <pc:sldMk cId="1266797394" sldId="2145706667"/>
            <ac:spMk id="21" creationId="{6E3E29FD-A51C-DA92-04A6-982EF829671F}"/>
          </ac:spMkLst>
        </pc:spChg>
        <pc:spChg chg="add mod">
          <ac:chgData name="IDRISSOU, Sofiane" userId="f1926ba0-6717-4108-97fc-f6a2b7427ab1" providerId="ADAL" clId="{997F8D2B-743F-4AC1-8E80-7F82565F819A}" dt="2023-08-15T17:32:33.271" v="1851" actId="1076"/>
          <ac:spMkLst>
            <pc:docMk/>
            <pc:sldMk cId="1266797394" sldId="2145706667"/>
            <ac:spMk id="22" creationId="{BBB04041-70DD-C844-E48B-78531BDD52B8}"/>
          </ac:spMkLst>
        </pc:spChg>
        <pc:spChg chg="add mod">
          <ac:chgData name="IDRISSOU, Sofiane" userId="f1926ba0-6717-4108-97fc-f6a2b7427ab1" providerId="ADAL" clId="{997F8D2B-743F-4AC1-8E80-7F82565F819A}" dt="2023-08-15T17:32:40.167" v="1853" actId="1076"/>
          <ac:spMkLst>
            <pc:docMk/>
            <pc:sldMk cId="1266797394" sldId="2145706667"/>
            <ac:spMk id="23" creationId="{77256BBC-5DDE-C940-2BE9-1CD317BF1CAD}"/>
          </ac:spMkLst>
        </pc:spChg>
        <pc:spChg chg="add mod">
          <ac:chgData name="IDRISSOU, Sofiane" userId="f1926ba0-6717-4108-97fc-f6a2b7427ab1" providerId="ADAL" clId="{997F8D2B-743F-4AC1-8E80-7F82565F819A}" dt="2023-08-15T17:32:48.350" v="1855" actId="1076"/>
          <ac:spMkLst>
            <pc:docMk/>
            <pc:sldMk cId="1266797394" sldId="2145706667"/>
            <ac:spMk id="24" creationId="{99932DF7-33FC-1A35-958F-47F5E8AFA977}"/>
          </ac:spMkLst>
        </pc:spChg>
        <pc:spChg chg="add mod">
          <ac:chgData name="IDRISSOU, Sofiane" userId="f1926ba0-6717-4108-97fc-f6a2b7427ab1" providerId="ADAL" clId="{997F8D2B-743F-4AC1-8E80-7F82565F819A}" dt="2023-08-15T17:33:05.512" v="1858" actId="14100"/>
          <ac:spMkLst>
            <pc:docMk/>
            <pc:sldMk cId="1266797394" sldId="2145706667"/>
            <ac:spMk id="25" creationId="{5C920599-D89A-2AF8-E7E2-1ABF9D74ADCE}"/>
          </ac:spMkLst>
        </pc:spChg>
        <pc:grpChg chg="add mod">
          <ac:chgData name="IDRISSOU, Sofiane" userId="f1926ba0-6717-4108-97fc-f6a2b7427ab1" providerId="ADAL" clId="{997F8D2B-743F-4AC1-8E80-7F82565F819A}" dt="2023-08-15T17:31:10.488" v="1809" actId="1076"/>
          <ac:grpSpMkLst>
            <pc:docMk/>
            <pc:sldMk cId="1266797394" sldId="2145706667"/>
            <ac:grpSpMk id="11" creationId="{CA20551C-812F-A534-6B94-9340687F1F4C}"/>
          </ac:grpSpMkLst>
        </pc:grpChg>
        <pc:grpChg chg="del mod">
          <ac:chgData name="IDRISSOU, Sofiane" userId="f1926ba0-6717-4108-97fc-f6a2b7427ab1" providerId="ADAL" clId="{997F8D2B-743F-4AC1-8E80-7F82565F819A}" dt="2023-08-15T17:30:33.986" v="1801" actId="478"/>
          <ac:grpSpMkLst>
            <pc:docMk/>
            <pc:sldMk cId="1266797394" sldId="2145706667"/>
            <ac:grpSpMk id="20" creationId="{44F2EA12-B93E-A63E-1723-0016FCFC6C7A}"/>
          </ac:grpSpMkLst>
        </pc:grpChg>
        <pc:picChg chg="del mod">
          <ac:chgData name="IDRISSOU, Sofiane" userId="f1926ba0-6717-4108-97fc-f6a2b7427ab1" providerId="ADAL" clId="{997F8D2B-743F-4AC1-8E80-7F82565F819A}" dt="2023-08-15T17:24:09.698" v="1797" actId="478"/>
          <ac:picMkLst>
            <pc:docMk/>
            <pc:sldMk cId="1266797394" sldId="2145706667"/>
            <ac:picMk id="5" creationId="{E2B10310-3F27-2382-AD54-C3D73DAA45E3}"/>
          </ac:picMkLst>
        </pc:picChg>
        <pc:picChg chg="add mod">
          <ac:chgData name="IDRISSOU, Sofiane" userId="f1926ba0-6717-4108-97fc-f6a2b7427ab1" providerId="ADAL" clId="{997F8D2B-743F-4AC1-8E80-7F82565F819A}" dt="2023-08-15T17:52:20.976" v="2118" actId="1076"/>
          <ac:picMkLst>
            <pc:docMk/>
            <pc:sldMk cId="1266797394" sldId="2145706667"/>
            <ac:picMk id="10" creationId="{6F0DB55B-4EE6-EDB5-3099-A029B775C3A6}"/>
          </ac:picMkLst>
        </pc:picChg>
      </pc:sldChg>
      <pc:sldChg chg="addSp delSp modSp mod ord">
        <pc:chgData name="IDRISSOU, Sofiane" userId="f1926ba0-6717-4108-97fc-f6a2b7427ab1" providerId="ADAL" clId="{997F8D2B-743F-4AC1-8E80-7F82565F819A}" dt="2023-08-15T17:53:38.105" v="2135" actId="1035"/>
        <pc:sldMkLst>
          <pc:docMk/>
          <pc:sldMk cId="3639348786" sldId="2145706668"/>
        </pc:sldMkLst>
        <pc:spChg chg="del">
          <ac:chgData name="IDRISSOU, Sofiane" userId="f1926ba0-6717-4108-97fc-f6a2b7427ab1" providerId="ADAL" clId="{997F8D2B-743F-4AC1-8E80-7F82565F819A}" dt="2023-08-15T17:37:09.995" v="1886" actId="478"/>
          <ac:spMkLst>
            <pc:docMk/>
            <pc:sldMk cId="3639348786" sldId="2145706668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997F8D2B-743F-4AC1-8E80-7F82565F819A}" dt="2023-08-15T17:42:22.749" v="1910" actId="14100"/>
          <ac:spMkLst>
            <pc:docMk/>
            <pc:sldMk cId="3639348786" sldId="2145706668"/>
            <ac:spMk id="6" creationId="{E7A2646C-9A1D-B642-412C-762A65310B5E}"/>
          </ac:spMkLst>
        </pc:spChg>
        <pc:spChg chg="add mod">
          <ac:chgData name="IDRISSOU, Sofiane" userId="f1926ba0-6717-4108-97fc-f6a2b7427ab1" providerId="ADAL" clId="{997F8D2B-743F-4AC1-8E80-7F82565F819A}" dt="2023-08-15T17:42:32.548" v="1913" actId="14100"/>
          <ac:spMkLst>
            <pc:docMk/>
            <pc:sldMk cId="3639348786" sldId="2145706668"/>
            <ac:spMk id="7" creationId="{2FFCFE26-2681-253A-2C21-9185EEF678AB}"/>
          </ac:spMkLst>
        </pc:spChg>
        <pc:spChg chg="mod">
          <ac:chgData name="IDRISSOU, Sofiane" userId="f1926ba0-6717-4108-97fc-f6a2b7427ab1" providerId="ADAL" clId="{997F8D2B-743F-4AC1-8E80-7F82565F819A}" dt="2023-08-15T17:37:07.463" v="1885" actId="14100"/>
          <ac:spMkLst>
            <pc:docMk/>
            <pc:sldMk cId="3639348786" sldId="2145706668"/>
            <ac:spMk id="8" creationId="{A39A086D-3FAD-6AB7-9946-C663B1B2F3B3}"/>
          </ac:spMkLst>
        </pc:spChg>
        <pc:spChg chg="add mod">
          <ac:chgData name="IDRISSOU, Sofiane" userId="f1926ba0-6717-4108-97fc-f6a2b7427ab1" providerId="ADAL" clId="{997F8D2B-743F-4AC1-8E80-7F82565F819A}" dt="2023-08-15T17:42:44.108" v="1917" actId="14100"/>
          <ac:spMkLst>
            <pc:docMk/>
            <pc:sldMk cId="3639348786" sldId="2145706668"/>
            <ac:spMk id="9" creationId="{A7FFB588-3F13-0695-37AF-FF52E4B25269}"/>
          </ac:spMkLst>
        </pc:spChg>
        <pc:spChg chg="add mod">
          <ac:chgData name="IDRISSOU, Sofiane" userId="f1926ba0-6717-4108-97fc-f6a2b7427ab1" providerId="ADAL" clId="{997F8D2B-743F-4AC1-8E80-7F82565F819A}" dt="2023-08-15T17:42:50.029" v="1919" actId="1076"/>
          <ac:spMkLst>
            <pc:docMk/>
            <pc:sldMk cId="3639348786" sldId="2145706668"/>
            <ac:spMk id="11" creationId="{D2AC8A3D-202C-3EFE-543A-C334310F1B6A}"/>
          </ac:spMkLst>
        </pc:spChg>
        <pc:spChg chg="add mod">
          <ac:chgData name="IDRISSOU, Sofiane" userId="f1926ba0-6717-4108-97fc-f6a2b7427ab1" providerId="ADAL" clId="{997F8D2B-743F-4AC1-8E80-7F82565F819A}" dt="2023-08-15T17:51:37.648" v="2000" actId="1076"/>
          <ac:spMkLst>
            <pc:docMk/>
            <pc:sldMk cId="3639348786" sldId="2145706668"/>
            <ac:spMk id="12" creationId="{DE880673-6D0C-7ECD-FD31-99A95242CB60}"/>
          </ac:spMkLst>
        </pc:spChg>
        <pc:spChg chg="add mod">
          <ac:chgData name="IDRISSOU, Sofiane" userId="f1926ba0-6717-4108-97fc-f6a2b7427ab1" providerId="ADAL" clId="{997F8D2B-743F-4AC1-8E80-7F82565F819A}" dt="2023-08-15T17:51:25.626" v="1995" actId="14100"/>
          <ac:spMkLst>
            <pc:docMk/>
            <pc:sldMk cId="3639348786" sldId="2145706668"/>
            <ac:spMk id="13" creationId="{F1F9E93C-6667-F74C-9896-076458A5D9D9}"/>
          </ac:spMkLst>
        </pc:spChg>
        <pc:spChg chg="add mod">
          <ac:chgData name="IDRISSOU, Sofiane" userId="f1926ba0-6717-4108-97fc-f6a2b7427ab1" providerId="ADAL" clId="{997F8D2B-743F-4AC1-8E80-7F82565F819A}" dt="2023-08-15T17:51:56.089" v="2115" actId="1036"/>
          <ac:spMkLst>
            <pc:docMk/>
            <pc:sldMk cId="3639348786" sldId="2145706668"/>
            <ac:spMk id="14" creationId="{2C7C50B6-9159-C56A-A7CE-429EB8133440}"/>
          </ac:spMkLst>
        </pc:spChg>
        <pc:spChg chg="add mod">
          <ac:chgData name="IDRISSOU, Sofiane" userId="f1926ba0-6717-4108-97fc-f6a2b7427ab1" providerId="ADAL" clId="{997F8D2B-743F-4AC1-8E80-7F82565F819A}" dt="2023-08-15T17:52:04.689" v="2117" actId="1076"/>
          <ac:spMkLst>
            <pc:docMk/>
            <pc:sldMk cId="3639348786" sldId="2145706668"/>
            <ac:spMk id="15" creationId="{356B862C-7F31-D492-369A-B3202DCE68C7}"/>
          </ac:spMkLst>
        </pc:spChg>
        <pc:spChg chg="add mod">
          <ac:chgData name="IDRISSOU, Sofiane" userId="f1926ba0-6717-4108-97fc-f6a2b7427ab1" providerId="ADAL" clId="{997F8D2B-743F-4AC1-8E80-7F82565F819A}" dt="2023-08-15T17:53:38.105" v="2135" actId="1035"/>
          <ac:spMkLst>
            <pc:docMk/>
            <pc:sldMk cId="3639348786" sldId="2145706668"/>
            <ac:spMk id="16" creationId="{B6C4B415-53B6-8BBF-F500-EF4EA542AA1F}"/>
          </ac:spMkLst>
        </pc:spChg>
        <pc:picChg chg="add mod">
          <ac:chgData name="IDRISSOU, Sofiane" userId="f1926ba0-6717-4108-97fc-f6a2b7427ab1" providerId="ADAL" clId="{997F8D2B-743F-4AC1-8E80-7F82565F819A}" dt="2023-08-15T17:52:54.703" v="2128" actId="1076"/>
          <ac:picMkLst>
            <pc:docMk/>
            <pc:sldMk cId="3639348786" sldId="2145706668"/>
            <ac:picMk id="5" creationId="{D7F30364-0BED-1EC7-8642-C8F5E76C5EA5}"/>
          </ac:picMkLst>
        </pc:picChg>
        <pc:picChg chg="del">
          <ac:chgData name="IDRISSOU, Sofiane" userId="f1926ba0-6717-4108-97fc-f6a2b7427ab1" providerId="ADAL" clId="{997F8D2B-743F-4AC1-8E80-7F82565F819A}" dt="2023-08-15T17:37:11.753" v="1887" actId="478"/>
          <ac:picMkLst>
            <pc:docMk/>
            <pc:sldMk cId="3639348786" sldId="2145706668"/>
            <ac:picMk id="10" creationId="{A646FE2E-C8A1-2D19-87D6-C2831DB123E5}"/>
          </ac:picMkLst>
        </pc:picChg>
      </pc:sldChg>
      <pc:sldChg chg="addSp delSp modSp mod">
        <pc:chgData name="IDRISSOU, Sofiane" userId="f1926ba0-6717-4108-97fc-f6a2b7427ab1" providerId="ADAL" clId="{997F8D2B-743F-4AC1-8E80-7F82565F819A}" dt="2023-08-16T08:58:37.173" v="3912" actId="1036"/>
        <pc:sldMkLst>
          <pc:docMk/>
          <pc:sldMk cId="144099595" sldId="2145706669"/>
        </pc:sldMkLst>
        <pc:spChg chg="del">
          <ac:chgData name="IDRISSOU, Sofiane" userId="f1926ba0-6717-4108-97fc-f6a2b7427ab1" providerId="ADAL" clId="{997F8D2B-743F-4AC1-8E80-7F82565F819A}" dt="2023-08-15T21:44:44.177" v="3147" actId="478"/>
          <ac:spMkLst>
            <pc:docMk/>
            <pc:sldMk cId="144099595" sldId="2145706669"/>
            <ac:spMk id="3" creationId="{EBDA9EE3-F1C1-525C-0234-C45FC34375A4}"/>
          </ac:spMkLst>
        </pc:spChg>
        <pc:spChg chg="mod">
          <ac:chgData name="IDRISSOU, Sofiane" userId="f1926ba0-6717-4108-97fc-f6a2b7427ab1" providerId="ADAL" clId="{997F8D2B-743F-4AC1-8E80-7F82565F819A}" dt="2023-08-16T08:56:26.496" v="3824"/>
          <ac:spMkLst>
            <pc:docMk/>
            <pc:sldMk cId="144099595" sldId="2145706669"/>
            <ac:spMk id="4" creationId="{239DD0E1-8A2B-F505-B457-E430B9FE69A2}"/>
          </ac:spMkLst>
        </pc:spChg>
        <pc:spChg chg="mod">
          <ac:chgData name="IDRISSOU, Sofiane" userId="f1926ba0-6717-4108-97fc-f6a2b7427ab1" providerId="ADAL" clId="{997F8D2B-743F-4AC1-8E80-7F82565F819A}" dt="2023-08-16T08:56:26.496" v="3824"/>
          <ac:spMkLst>
            <pc:docMk/>
            <pc:sldMk cId="144099595" sldId="2145706669"/>
            <ac:spMk id="5" creationId="{C6F3B8B3-FCEF-B467-5DD2-E3E3F5806B52}"/>
          </ac:spMkLst>
        </pc:spChg>
        <pc:spChg chg="mod">
          <ac:chgData name="IDRISSOU, Sofiane" userId="f1926ba0-6717-4108-97fc-f6a2b7427ab1" providerId="ADAL" clId="{997F8D2B-743F-4AC1-8E80-7F82565F819A}" dt="2023-08-16T08:56:36.915" v="3830" actId="1076"/>
          <ac:spMkLst>
            <pc:docMk/>
            <pc:sldMk cId="144099595" sldId="2145706669"/>
            <ac:spMk id="6" creationId="{5B9CEAA0-0E61-3FED-7B4F-6276B9828520}"/>
          </ac:spMkLst>
        </pc:spChg>
        <pc:spChg chg="del">
          <ac:chgData name="IDRISSOU, Sofiane" userId="f1926ba0-6717-4108-97fc-f6a2b7427ab1" providerId="ADAL" clId="{997F8D2B-743F-4AC1-8E80-7F82565F819A}" dt="2023-08-15T21:44:46.309" v="3148" actId="478"/>
          <ac:spMkLst>
            <pc:docMk/>
            <pc:sldMk cId="144099595" sldId="2145706669"/>
            <ac:spMk id="7" creationId="{2E575BB0-3301-449B-354B-BC4DCC87881E}"/>
          </ac:spMkLst>
        </pc:spChg>
        <pc:spChg chg="mod">
          <ac:chgData name="IDRISSOU, Sofiane" userId="f1926ba0-6717-4108-97fc-f6a2b7427ab1" providerId="ADAL" clId="{997F8D2B-743F-4AC1-8E80-7F82565F819A}" dt="2023-08-15T21:44:41.095" v="3146" actId="14100"/>
          <ac:spMkLst>
            <pc:docMk/>
            <pc:sldMk cId="144099595" sldId="2145706669"/>
            <ac:spMk id="8" creationId="{A39A086D-3FAD-6AB7-9946-C663B1B2F3B3}"/>
          </ac:spMkLst>
        </pc:spChg>
        <pc:spChg chg="mod">
          <ac:chgData name="IDRISSOU, Sofiane" userId="f1926ba0-6717-4108-97fc-f6a2b7427ab1" providerId="ADAL" clId="{997F8D2B-743F-4AC1-8E80-7F82565F819A}" dt="2023-08-16T08:57:41.675" v="3882" actId="14100"/>
          <ac:spMkLst>
            <pc:docMk/>
            <pc:sldMk cId="144099595" sldId="2145706669"/>
            <ac:spMk id="9" creationId="{23943408-3745-686E-1F5D-689175124DA1}"/>
          </ac:spMkLst>
        </pc:spChg>
        <pc:spChg chg="mod">
          <ac:chgData name="IDRISSOU, Sofiane" userId="f1926ba0-6717-4108-97fc-f6a2b7427ab1" providerId="ADAL" clId="{997F8D2B-743F-4AC1-8E80-7F82565F819A}" dt="2023-08-16T08:58:01.817" v="3888" actId="1076"/>
          <ac:spMkLst>
            <pc:docMk/>
            <pc:sldMk cId="144099595" sldId="2145706669"/>
            <ac:spMk id="11" creationId="{B0C630D8-5ED2-9AC4-07CF-7CE4DFC665C5}"/>
          </ac:spMkLst>
        </pc:spChg>
        <pc:spChg chg="mod">
          <ac:chgData name="IDRISSOU, Sofiane" userId="f1926ba0-6717-4108-97fc-f6a2b7427ab1" providerId="ADAL" clId="{997F8D2B-743F-4AC1-8E80-7F82565F819A}" dt="2023-08-15T21:45:30.117" v="3159" actId="14100"/>
          <ac:spMkLst>
            <pc:docMk/>
            <pc:sldMk cId="144099595" sldId="2145706669"/>
            <ac:spMk id="13" creationId="{117B9BE9-9EB9-13A0-84A8-A5CFE59BC8B4}"/>
          </ac:spMkLst>
        </pc:spChg>
        <pc:spChg chg="mod">
          <ac:chgData name="IDRISSOU, Sofiane" userId="f1926ba0-6717-4108-97fc-f6a2b7427ab1" providerId="ADAL" clId="{997F8D2B-743F-4AC1-8E80-7F82565F819A}" dt="2023-08-15T21:45:39.133" v="3161" actId="1076"/>
          <ac:spMkLst>
            <pc:docMk/>
            <pc:sldMk cId="144099595" sldId="2145706669"/>
            <ac:spMk id="14" creationId="{2039A9CD-40A1-927A-3DAF-850F6D6B0BAE}"/>
          </ac:spMkLst>
        </pc:spChg>
        <pc:spChg chg="mod">
          <ac:chgData name="IDRISSOU, Sofiane" userId="f1926ba0-6717-4108-97fc-f6a2b7427ab1" providerId="ADAL" clId="{997F8D2B-743F-4AC1-8E80-7F82565F819A}" dt="2023-08-15T21:45:58.817" v="3187" actId="20577"/>
          <ac:spMkLst>
            <pc:docMk/>
            <pc:sldMk cId="144099595" sldId="2145706669"/>
            <ac:spMk id="15" creationId="{131C7359-DCCE-CE54-802C-063F0A09FC8B}"/>
          </ac:spMkLst>
        </pc:spChg>
        <pc:spChg chg="mod">
          <ac:chgData name="IDRISSOU, Sofiane" userId="f1926ba0-6717-4108-97fc-f6a2b7427ab1" providerId="ADAL" clId="{997F8D2B-743F-4AC1-8E80-7F82565F819A}" dt="2023-08-15T21:51:44.414" v="3246" actId="122"/>
          <ac:spMkLst>
            <pc:docMk/>
            <pc:sldMk cId="144099595" sldId="2145706669"/>
            <ac:spMk id="17" creationId="{33BA7F7D-28B3-84F7-8896-DE3F071EEEBB}"/>
          </ac:spMkLst>
        </pc:spChg>
        <pc:spChg chg="mod">
          <ac:chgData name="IDRISSOU, Sofiane" userId="f1926ba0-6717-4108-97fc-f6a2b7427ab1" providerId="ADAL" clId="{997F8D2B-743F-4AC1-8E80-7F82565F819A}" dt="2023-08-15T21:51:44.414" v="3246" actId="122"/>
          <ac:spMkLst>
            <pc:docMk/>
            <pc:sldMk cId="144099595" sldId="2145706669"/>
            <ac:spMk id="18" creationId="{0200D78E-64D5-B409-E67E-B1B45852DFC4}"/>
          </ac:spMkLst>
        </pc:spChg>
        <pc:spChg chg="mod">
          <ac:chgData name="IDRISSOU, Sofiane" userId="f1926ba0-6717-4108-97fc-f6a2b7427ab1" providerId="ADAL" clId="{997F8D2B-743F-4AC1-8E80-7F82565F819A}" dt="2023-08-15T21:51:44.414" v="3246" actId="122"/>
          <ac:spMkLst>
            <pc:docMk/>
            <pc:sldMk cId="144099595" sldId="2145706669"/>
            <ac:spMk id="19" creationId="{BFB3DEB8-0CA4-750D-B80A-457B7377DFCA}"/>
          </ac:spMkLst>
        </pc:spChg>
        <pc:spChg chg="mod">
          <ac:chgData name="IDRISSOU, Sofiane" userId="f1926ba0-6717-4108-97fc-f6a2b7427ab1" providerId="ADAL" clId="{997F8D2B-743F-4AC1-8E80-7F82565F819A}" dt="2023-08-16T08:58:18.641" v="3911" actId="1076"/>
          <ac:spMkLst>
            <pc:docMk/>
            <pc:sldMk cId="144099595" sldId="2145706669"/>
            <ac:spMk id="20" creationId="{3B30F021-BF84-7B4D-7D9B-0835C32A1F4A}"/>
          </ac:spMkLst>
        </pc:spChg>
        <pc:grpChg chg="add del mod">
          <ac:chgData name="IDRISSOU, Sofiane" userId="f1926ba0-6717-4108-97fc-f6a2b7427ab1" providerId="ADAL" clId="{997F8D2B-743F-4AC1-8E80-7F82565F819A}" dt="2023-08-16T08:56:37.231" v="3831"/>
          <ac:grpSpMkLst>
            <pc:docMk/>
            <pc:sldMk cId="144099595" sldId="2145706669"/>
            <ac:grpSpMk id="3" creationId="{6A8320E3-6474-A19E-987F-963115D4C690}"/>
          </ac:grpSpMkLst>
        </pc:grpChg>
        <pc:grpChg chg="add mod">
          <ac:chgData name="IDRISSOU, Sofiane" userId="f1926ba0-6717-4108-97fc-f6a2b7427ab1" providerId="ADAL" clId="{997F8D2B-743F-4AC1-8E80-7F82565F819A}" dt="2023-08-16T08:57:24.221" v="3879" actId="1036"/>
          <ac:grpSpMkLst>
            <pc:docMk/>
            <pc:sldMk cId="144099595" sldId="2145706669"/>
            <ac:grpSpMk id="7" creationId="{887AEEF0-298C-863D-9355-16BF0B814E88}"/>
          </ac:grpSpMkLst>
        </pc:grpChg>
        <pc:grpChg chg="del">
          <ac:chgData name="IDRISSOU, Sofiane" userId="f1926ba0-6717-4108-97fc-f6a2b7427ab1" providerId="ADAL" clId="{997F8D2B-743F-4AC1-8E80-7F82565F819A}" dt="2023-08-15T21:44:08.674" v="3104" actId="478"/>
          <ac:grpSpMkLst>
            <pc:docMk/>
            <pc:sldMk cId="144099595" sldId="2145706669"/>
            <ac:grpSpMk id="11" creationId="{FDA28043-4CBB-7CB8-8519-4FB33A6E8F02}"/>
          </ac:grpSpMkLst>
        </pc:grpChg>
        <pc:grpChg chg="add mod">
          <ac:chgData name="IDRISSOU, Sofiane" userId="f1926ba0-6717-4108-97fc-f6a2b7427ab1" providerId="ADAL" clId="{997F8D2B-743F-4AC1-8E80-7F82565F819A}" dt="2023-08-15T21:45:15.217" v="3156" actId="1076"/>
          <ac:grpSpMkLst>
            <pc:docMk/>
            <pc:sldMk cId="144099595" sldId="2145706669"/>
            <ac:grpSpMk id="12" creationId="{A6A85C78-8CE5-3321-EC8C-B6D16BE56036}"/>
          </ac:grpSpMkLst>
        </pc:grpChg>
        <pc:grpChg chg="add mod">
          <ac:chgData name="IDRISSOU, Sofiane" userId="f1926ba0-6717-4108-97fc-f6a2b7427ab1" providerId="ADAL" clId="{997F8D2B-743F-4AC1-8E80-7F82565F819A}" dt="2023-08-15T21:50:33.249" v="3244" actId="1076"/>
          <ac:grpSpMkLst>
            <pc:docMk/>
            <pc:sldMk cId="144099595" sldId="2145706669"/>
            <ac:grpSpMk id="16" creationId="{269843FB-9ABF-A254-2848-4CE1BE54B1AC}"/>
          </ac:grpSpMkLst>
        </pc:grpChg>
        <pc:picChg chg="del">
          <ac:chgData name="IDRISSOU, Sofiane" userId="f1926ba0-6717-4108-97fc-f6a2b7427ab1" providerId="ADAL" clId="{997F8D2B-743F-4AC1-8E80-7F82565F819A}" dt="2023-08-16T07:47:15.370" v="3507" actId="478"/>
          <ac:picMkLst>
            <pc:docMk/>
            <pc:sldMk cId="144099595" sldId="2145706669"/>
            <ac:picMk id="2" creationId="{F196A551-AE08-59B1-CEE4-AA74F47A5360}"/>
          </ac:picMkLst>
        </pc:picChg>
        <pc:picChg chg="add mod">
          <ac:chgData name="IDRISSOU, Sofiane" userId="f1926ba0-6717-4108-97fc-f6a2b7427ab1" providerId="ADAL" clId="{997F8D2B-743F-4AC1-8E80-7F82565F819A}" dt="2023-08-16T08:58:37.173" v="3912" actId="1036"/>
          <ac:picMkLst>
            <pc:docMk/>
            <pc:sldMk cId="144099595" sldId="2145706669"/>
            <ac:picMk id="10" creationId="{4098654E-7F24-6A20-002E-00E7A7597961}"/>
          </ac:picMkLst>
        </pc:picChg>
      </pc:sldChg>
      <pc:sldChg chg="del">
        <pc:chgData name="IDRISSOU, Sofiane" userId="f1926ba0-6717-4108-97fc-f6a2b7427ab1" providerId="ADAL" clId="{997F8D2B-743F-4AC1-8E80-7F82565F819A}" dt="2023-08-15T21:59:12.537" v="3308" actId="47"/>
        <pc:sldMkLst>
          <pc:docMk/>
          <pc:sldMk cId="539818628" sldId="2145706670"/>
        </pc:sldMkLst>
      </pc:sldChg>
      <pc:sldChg chg="del">
        <pc:chgData name="IDRISSOU, Sofiane" userId="f1926ba0-6717-4108-97fc-f6a2b7427ab1" providerId="ADAL" clId="{997F8D2B-743F-4AC1-8E80-7F82565F819A}" dt="2023-08-15T21:59:15.075" v="3309" actId="47"/>
        <pc:sldMkLst>
          <pc:docMk/>
          <pc:sldMk cId="2669901755" sldId="2145706671"/>
        </pc:sldMkLst>
      </pc:sldChg>
      <pc:sldChg chg="delSp del mod">
        <pc:chgData name="IDRISSOU, Sofiane" userId="f1926ba0-6717-4108-97fc-f6a2b7427ab1" providerId="ADAL" clId="{997F8D2B-743F-4AC1-8E80-7F82565F819A}" dt="2023-08-16T07:44:21.215" v="3441" actId="47"/>
        <pc:sldMkLst>
          <pc:docMk/>
          <pc:sldMk cId="3131406569" sldId="2145706672"/>
        </pc:sldMkLst>
        <pc:picChg chg="del">
          <ac:chgData name="IDRISSOU, Sofiane" userId="f1926ba0-6717-4108-97fc-f6a2b7427ab1" providerId="ADAL" clId="{997F8D2B-743F-4AC1-8E80-7F82565F819A}" dt="2023-08-16T07:44:16.844" v="3440" actId="478"/>
          <ac:picMkLst>
            <pc:docMk/>
            <pc:sldMk cId="3131406569" sldId="2145706672"/>
            <ac:picMk id="5" creationId="{FFD181E2-8E7B-7E0C-2DDB-C4B271B46FD9}"/>
          </ac:picMkLst>
        </pc:picChg>
      </pc:sldChg>
      <pc:sldChg chg="addSp delSp modSp mod">
        <pc:chgData name="IDRISSOU, Sofiane" userId="f1926ba0-6717-4108-97fc-f6a2b7427ab1" providerId="ADAL" clId="{997F8D2B-743F-4AC1-8E80-7F82565F819A}" dt="2023-08-15T16:04:31.307" v="1192" actId="14100"/>
        <pc:sldMkLst>
          <pc:docMk/>
          <pc:sldMk cId="453092770" sldId="2145706673"/>
        </pc:sldMkLst>
        <pc:spChg chg="mod">
          <ac:chgData name="IDRISSOU, Sofiane" userId="f1926ba0-6717-4108-97fc-f6a2b7427ab1" providerId="ADAL" clId="{997F8D2B-743F-4AC1-8E80-7F82565F819A}" dt="2023-08-15T15:04:44.518" v="763" actId="313"/>
          <ac:spMkLst>
            <pc:docMk/>
            <pc:sldMk cId="453092770" sldId="2145706673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997F8D2B-743F-4AC1-8E80-7F82565F819A}" dt="2023-08-15T15:19:53.610" v="847" actId="164"/>
          <ac:spMkLst>
            <pc:docMk/>
            <pc:sldMk cId="453092770" sldId="2145706673"/>
            <ac:spMk id="7" creationId="{6799B284-ECB2-4BE2-0461-B83D5A4ADB2B}"/>
          </ac:spMkLst>
        </pc:spChg>
        <pc:spChg chg="mod">
          <ac:chgData name="IDRISSOU, Sofiane" userId="f1926ba0-6717-4108-97fc-f6a2b7427ab1" providerId="ADAL" clId="{997F8D2B-743F-4AC1-8E80-7F82565F819A}" dt="2023-08-15T15:04:26.306" v="760" actId="14100"/>
          <ac:spMkLst>
            <pc:docMk/>
            <pc:sldMk cId="453092770" sldId="2145706673"/>
            <ac:spMk id="8" creationId="{A39A086D-3FAD-6AB7-9946-C663B1B2F3B3}"/>
          </ac:spMkLst>
        </pc:spChg>
        <pc:spChg chg="add mod">
          <ac:chgData name="IDRISSOU, Sofiane" userId="f1926ba0-6717-4108-97fc-f6a2b7427ab1" providerId="ADAL" clId="{997F8D2B-743F-4AC1-8E80-7F82565F819A}" dt="2023-08-15T15:19:53.610" v="847" actId="164"/>
          <ac:spMkLst>
            <pc:docMk/>
            <pc:sldMk cId="453092770" sldId="2145706673"/>
            <ac:spMk id="9" creationId="{18C67327-4EA8-4545-4A5D-9BBE9E568B8D}"/>
          </ac:spMkLst>
        </pc:spChg>
        <pc:spChg chg="add mod">
          <ac:chgData name="IDRISSOU, Sofiane" userId="f1926ba0-6717-4108-97fc-f6a2b7427ab1" providerId="ADAL" clId="{997F8D2B-743F-4AC1-8E80-7F82565F819A}" dt="2023-08-15T15:27:49.267" v="992" actId="1076"/>
          <ac:spMkLst>
            <pc:docMk/>
            <pc:sldMk cId="453092770" sldId="2145706673"/>
            <ac:spMk id="10" creationId="{185E91CD-F7FC-0FE4-BAE1-545297425133}"/>
          </ac:spMkLst>
        </pc:spChg>
        <pc:spChg chg="del">
          <ac:chgData name="IDRISSOU, Sofiane" userId="f1926ba0-6717-4108-97fc-f6a2b7427ab1" providerId="ADAL" clId="{997F8D2B-743F-4AC1-8E80-7F82565F819A}" dt="2023-08-15T15:04:52.631" v="766" actId="478"/>
          <ac:spMkLst>
            <pc:docMk/>
            <pc:sldMk cId="453092770" sldId="2145706673"/>
            <ac:spMk id="21" creationId="{55AB2A47-9F33-66C4-E657-BDB58F26CD01}"/>
          </ac:spMkLst>
        </pc:spChg>
        <pc:grpChg chg="add del mod">
          <ac:chgData name="IDRISSOU, Sofiane" userId="f1926ba0-6717-4108-97fc-f6a2b7427ab1" providerId="ADAL" clId="{997F8D2B-743F-4AC1-8E80-7F82565F819A}" dt="2023-08-15T16:04:04.984" v="1184" actId="478"/>
          <ac:grpSpMkLst>
            <pc:docMk/>
            <pc:sldMk cId="453092770" sldId="2145706673"/>
            <ac:grpSpMk id="11" creationId="{189E4C77-E3B6-CC9C-DB09-ED3F0C67F8E4}"/>
          </ac:grpSpMkLst>
        </pc:grpChg>
        <pc:grpChg chg="del mod">
          <ac:chgData name="IDRISSOU, Sofiane" userId="f1926ba0-6717-4108-97fc-f6a2b7427ab1" providerId="ADAL" clId="{997F8D2B-743F-4AC1-8E80-7F82565F819A}" dt="2023-08-15T15:04:49.958" v="765" actId="478"/>
          <ac:grpSpMkLst>
            <pc:docMk/>
            <pc:sldMk cId="453092770" sldId="2145706673"/>
            <ac:grpSpMk id="22" creationId="{9D521BD6-4718-A11C-FA17-19662E429878}"/>
          </ac:grpSpMkLst>
        </pc:grpChg>
        <pc:picChg chg="mod">
          <ac:chgData name="IDRISSOU, Sofiane" userId="f1926ba0-6717-4108-97fc-f6a2b7427ab1" providerId="ADAL" clId="{997F8D2B-743F-4AC1-8E80-7F82565F819A}" dt="2023-08-15T15:09:09.610" v="796" actId="1037"/>
          <ac:picMkLst>
            <pc:docMk/>
            <pc:sldMk cId="453092770" sldId="2145706673"/>
            <ac:picMk id="2" creationId="{F196A551-AE08-59B1-CEE4-AA74F47A5360}"/>
          </ac:picMkLst>
        </pc:picChg>
        <pc:picChg chg="add del mod ord">
          <ac:chgData name="IDRISSOU, Sofiane" userId="f1926ba0-6717-4108-97fc-f6a2b7427ab1" providerId="ADAL" clId="{997F8D2B-743F-4AC1-8E80-7F82565F819A}" dt="2023-08-15T16:04:08.038" v="1185" actId="478"/>
          <ac:picMkLst>
            <pc:docMk/>
            <pc:sldMk cId="453092770" sldId="2145706673"/>
            <ac:picMk id="6" creationId="{6E18278B-DBD5-64C7-FDFC-9E3B359496E7}"/>
          </ac:picMkLst>
        </pc:picChg>
        <pc:picChg chg="add mod ord">
          <ac:chgData name="IDRISSOU, Sofiane" userId="f1926ba0-6717-4108-97fc-f6a2b7427ab1" providerId="ADAL" clId="{997F8D2B-743F-4AC1-8E80-7F82565F819A}" dt="2023-08-15T16:04:31.307" v="1192" actId="14100"/>
          <ac:picMkLst>
            <pc:docMk/>
            <pc:sldMk cId="453092770" sldId="2145706673"/>
            <ac:picMk id="13" creationId="{A4EFDDDC-0938-E69D-F43E-17AC2AC30AF9}"/>
          </ac:picMkLst>
        </pc:picChg>
      </pc:sldChg>
      <pc:sldChg chg="del">
        <pc:chgData name="IDRISSOU, Sofiane" userId="f1926ba0-6717-4108-97fc-f6a2b7427ab1" providerId="ADAL" clId="{997F8D2B-743F-4AC1-8E80-7F82565F819A}" dt="2023-08-16T07:55:43.167" v="3655" actId="47"/>
        <pc:sldMkLst>
          <pc:docMk/>
          <pc:sldMk cId="1371102709" sldId="2145706674"/>
        </pc:sldMkLst>
      </pc:sldChg>
      <pc:sldChg chg="modSp mod">
        <pc:chgData name="IDRISSOU, Sofiane" userId="f1926ba0-6717-4108-97fc-f6a2b7427ab1" providerId="ADAL" clId="{997F8D2B-743F-4AC1-8E80-7F82565F819A}" dt="2023-08-11T10:02:41.480" v="667" actId="20577"/>
        <pc:sldMkLst>
          <pc:docMk/>
          <pc:sldMk cId="1976680663" sldId="2145706675"/>
        </pc:sldMkLst>
        <pc:spChg chg="mod">
          <ac:chgData name="IDRISSOU, Sofiane" userId="f1926ba0-6717-4108-97fc-f6a2b7427ab1" providerId="ADAL" clId="{997F8D2B-743F-4AC1-8E80-7F82565F819A}" dt="2023-08-11T09:56:10.397" v="353" actId="1076"/>
          <ac:spMkLst>
            <pc:docMk/>
            <pc:sldMk cId="1976680663" sldId="2145706675"/>
            <ac:spMk id="7" creationId="{0B3C50BF-4FEB-8BE6-FD03-C617CF899195}"/>
          </ac:spMkLst>
        </pc:spChg>
        <pc:spChg chg="mod">
          <ac:chgData name="IDRISSOU, Sofiane" userId="f1926ba0-6717-4108-97fc-f6a2b7427ab1" providerId="ADAL" clId="{997F8D2B-743F-4AC1-8E80-7F82565F819A}" dt="2023-08-11T10:02:41.480" v="667" actId="20577"/>
          <ac:spMkLst>
            <pc:docMk/>
            <pc:sldMk cId="1976680663" sldId="2145706675"/>
            <ac:spMk id="8" creationId="{360895E3-E926-3AD1-4DA8-9AF7B0B495E4}"/>
          </ac:spMkLst>
        </pc:spChg>
      </pc:sldChg>
      <pc:sldChg chg="addSp delSp modSp add mod">
        <pc:chgData name="IDRISSOU, Sofiane" userId="f1926ba0-6717-4108-97fc-f6a2b7427ab1" providerId="ADAL" clId="{997F8D2B-743F-4AC1-8E80-7F82565F819A}" dt="2023-08-15T18:04:52.350" v="2278" actId="1076"/>
        <pc:sldMkLst>
          <pc:docMk/>
          <pc:sldMk cId="2813389915" sldId="2145706676"/>
        </pc:sldMkLst>
        <pc:spChg chg="del">
          <ac:chgData name="IDRISSOU, Sofiane" userId="f1926ba0-6717-4108-97fc-f6a2b7427ab1" providerId="ADAL" clId="{997F8D2B-743F-4AC1-8E80-7F82565F819A}" dt="2023-08-15T17:54:20.297" v="2156" actId="478"/>
          <ac:spMkLst>
            <pc:docMk/>
            <pc:sldMk cId="2813389915" sldId="2145706676"/>
            <ac:spMk id="6" creationId="{E7A2646C-9A1D-B642-412C-762A65310B5E}"/>
          </ac:spMkLst>
        </pc:spChg>
        <pc:spChg chg="del">
          <ac:chgData name="IDRISSOU, Sofiane" userId="f1926ba0-6717-4108-97fc-f6a2b7427ab1" providerId="ADAL" clId="{997F8D2B-743F-4AC1-8E80-7F82565F819A}" dt="2023-08-15T17:54:24.009" v="2158" actId="478"/>
          <ac:spMkLst>
            <pc:docMk/>
            <pc:sldMk cId="2813389915" sldId="2145706676"/>
            <ac:spMk id="7" creationId="{2FFCFE26-2681-253A-2C21-9185EEF678AB}"/>
          </ac:spMkLst>
        </pc:spChg>
        <pc:spChg chg="mod">
          <ac:chgData name="IDRISSOU, Sofiane" userId="f1926ba0-6717-4108-97fc-f6a2b7427ab1" providerId="ADAL" clId="{997F8D2B-743F-4AC1-8E80-7F82565F819A}" dt="2023-08-15T17:54:10.960" v="2154" actId="20577"/>
          <ac:spMkLst>
            <pc:docMk/>
            <pc:sldMk cId="2813389915" sldId="2145706676"/>
            <ac:spMk id="8" creationId="{A39A086D-3FAD-6AB7-9946-C663B1B2F3B3}"/>
          </ac:spMkLst>
        </pc:spChg>
        <pc:spChg chg="del">
          <ac:chgData name="IDRISSOU, Sofiane" userId="f1926ba0-6717-4108-97fc-f6a2b7427ab1" providerId="ADAL" clId="{997F8D2B-743F-4AC1-8E80-7F82565F819A}" dt="2023-08-15T17:54:24.636" v="2159" actId="478"/>
          <ac:spMkLst>
            <pc:docMk/>
            <pc:sldMk cId="2813389915" sldId="2145706676"/>
            <ac:spMk id="9" creationId="{A7FFB588-3F13-0695-37AF-FF52E4B25269}"/>
          </ac:spMkLst>
        </pc:spChg>
        <pc:spChg chg="add mod">
          <ac:chgData name="IDRISSOU, Sofiane" userId="f1926ba0-6717-4108-97fc-f6a2b7427ab1" providerId="ADAL" clId="{997F8D2B-743F-4AC1-8E80-7F82565F819A}" dt="2023-08-15T17:55:55.360" v="2175" actId="14100"/>
          <ac:spMkLst>
            <pc:docMk/>
            <pc:sldMk cId="2813389915" sldId="2145706676"/>
            <ac:spMk id="10" creationId="{68D3D87F-42B9-A6EC-2BDC-19F878D56506}"/>
          </ac:spMkLst>
        </pc:spChg>
        <pc:spChg chg="del">
          <ac:chgData name="IDRISSOU, Sofiane" userId="f1926ba0-6717-4108-97fc-f6a2b7427ab1" providerId="ADAL" clId="{997F8D2B-743F-4AC1-8E80-7F82565F819A}" dt="2023-08-15T17:54:25.110" v="2160" actId="478"/>
          <ac:spMkLst>
            <pc:docMk/>
            <pc:sldMk cId="2813389915" sldId="2145706676"/>
            <ac:spMk id="11" creationId="{D2AC8A3D-202C-3EFE-543A-C334310F1B6A}"/>
          </ac:spMkLst>
        </pc:spChg>
        <pc:spChg chg="del">
          <ac:chgData name="IDRISSOU, Sofiane" userId="f1926ba0-6717-4108-97fc-f6a2b7427ab1" providerId="ADAL" clId="{997F8D2B-743F-4AC1-8E80-7F82565F819A}" dt="2023-08-15T17:54:30.324" v="2165" actId="478"/>
          <ac:spMkLst>
            <pc:docMk/>
            <pc:sldMk cId="2813389915" sldId="2145706676"/>
            <ac:spMk id="12" creationId="{DE880673-6D0C-7ECD-FD31-99A95242CB60}"/>
          </ac:spMkLst>
        </pc:spChg>
        <pc:spChg chg="del">
          <ac:chgData name="IDRISSOU, Sofiane" userId="f1926ba0-6717-4108-97fc-f6a2b7427ab1" providerId="ADAL" clId="{997F8D2B-743F-4AC1-8E80-7F82565F819A}" dt="2023-08-15T17:54:29.521" v="2164" actId="478"/>
          <ac:spMkLst>
            <pc:docMk/>
            <pc:sldMk cId="2813389915" sldId="2145706676"/>
            <ac:spMk id="13" creationId="{F1F9E93C-6667-F74C-9896-076458A5D9D9}"/>
          </ac:spMkLst>
        </pc:spChg>
        <pc:spChg chg="del">
          <ac:chgData name="IDRISSOU, Sofiane" userId="f1926ba0-6717-4108-97fc-f6a2b7427ab1" providerId="ADAL" clId="{997F8D2B-743F-4AC1-8E80-7F82565F819A}" dt="2023-08-15T17:54:27.805" v="2162" actId="478"/>
          <ac:spMkLst>
            <pc:docMk/>
            <pc:sldMk cId="2813389915" sldId="2145706676"/>
            <ac:spMk id="14" creationId="{2C7C50B6-9159-C56A-A7CE-429EB8133440}"/>
          </ac:spMkLst>
        </pc:spChg>
        <pc:spChg chg="del">
          <ac:chgData name="IDRISSOU, Sofiane" userId="f1926ba0-6717-4108-97fc-f6a2b7427ab1" providerId="ADAL" clId="{997F8D2B-743F-4AC1-8E80-7F82565F819A}" dt="2023-08-15T17:54:28.401" v="2163" actId="478"/>
          <ac:spMkLst>
            <pc:docMk/>
            <pc:sldMk cId="2813389915" sldId="2145706676"/>
            <ac:spMk id="15" creationId="{356B862C-7F31-D492-369A-B3202DCE68C7}"/>
          </ac:spMkLst>
        </pc:spChg>
        <pc:spChg chg="del">
          <ac:chgData name="IDRISSOU, Sofiane" userId="f1926ba0-6717-4108-97fc-f6a2b7427ab1" providerId="ADAL" clId="{997F8D2B-743F-4AC1-8E80-7F82565F819A}" dt="2023-08-15T17:54:22.821" v="2157" actId="478"/>
          <ac:spMkLst>
            <pc:docMk/>
            <pc:sldMk cId="2813389915" sldId="2145706676"/>
            <ac:spMk id="16" creationId="{B6C4B415-53B6-8BBF-F500-EF4EA542AA1F}"/>
          </ac:spMkLst>
        </pc:spChg>
        <pc:spChg chg="add mod">
          <ac:chgData name="IDRISSOU, Sofiane" userId="f1926ba0-6717-4108-97fc-f6a2b7427ab1" providerId="ADAL" clId="{997F8D2B-743F-4AC1-8E80-7F82565F819A}" dt="2023-08-15T17:56:10.097" v="2177" actId="1076"/>
          <ac:spMkLst>
            <pc:docMk/>
            <pc:sldMk cId="2813389915" sldId="2145706676"/>
            <ac:spMk id="17" creationId="{04312BD1-83E9-3ECF-8877-417D1807AD16}"/>
          </ac:spMkLst>
        </pc:spChg>
        <pc:spChg chg="add mod">
          <ac:chgData name="IDRISSOU, Sofiane" userId="f1926ba0-6717-4108-97fc-f6a2b7427ab1" providerId="ADAL" clId="{997F8D2B-743F-4AC1-8E80-7F82565F819A}" dt="2023-08-15T17:56:24.939" v="2222" actId="20577"/>
          <ac:spMkLst>
            <pc:docMk/>
            <pc:sldMk cId="2813389915" sldId="2145706676"/>
            <ac:spMk id="18" creationId="{6C8FF82E-3B09-2B41-AAD8-FEA8E2107566}"/>
          </ac:spMkLst>
        </pc:spChg>
        <pc:spChg chg="add mod">
          <ac:chgData name="IDRISSOU, Sofiane" userId="f1926ba0-6717-4108-97fc-f6a2b7427ab1" providerId="ADAL" clId="{997F8D2B-743F-4AC1-8E80-7F82565F819A}" dt="2023-08-15T18:02:57.936" v="2229" actId="14100"/>
          <ac:spMkLst>
            <pc:docMk/>
            <pc:sldMk cId="2813389915" sldId="2145706676"/>
            <ac:spMk id="19" creationId="{C8581A82-2107-9D09-636F-4726FB0C0DEA}"/>
          </ac:spMkLst>
        </pc:spChg>
        <pc:spChg chg="add mod">
          <ac:chgData name="IDRISSOU, Sofiane" userId="f1926ba0-6717-4108-97fc-f6a2b7427ab1" providerId="ADAL" clId="{997F8D2B-743F-4AC1-8E80-7F82565F819A}" dt="2023-08-15T18:03:29.391" v="2235" actId="1076"/>
          <ac:spMkLst>
            <pc:docMk/>
            <pc:sldMk cId="2813389915" sldId="2145706676"/>
            <ac:spMk id="20" creationId="{211235B4-802A-4A67-33A9-D1B9441A2280}"/>
          </ac:spMkLst>
        </pc:spChg>
        <pc:spChg chg="add mod">
          <ac:chgData name="IDRISSOU, Sofiane" userId="f1926ba0-6717-4108-97fc-f6a2b7427ab1" providerId="ADAL" clId="{997F8D2B-743F-4AC1-8E80-7F82565F819A}" dt="2023-08-15T18:03:35.479" v="2237" actId="1076"/>
          <ac:spMkLst>
            <pc:docMk/>
            <pc:sldMk cId="2813389915" sldId="2145706676"/>
            <ac:spMk id="21" creationId="{C34692E9-E4A2-EA1D-448F-4FD2F99D9C68}"/>
          </ac:spMkLst>
        </pc:spChg>
        <pc:spChg chg="add mod">
          <ac:chgData name="IDRISSOU, Sofiane" userId="f1926ba0-6717-4108-97fc-f6a2b7427ab1" providerId="ADAL" clId="{997F8D2B-743F-4AC1-8E80-7F82565F819A}" dt="2023-08-15T18:03:44.045" v="2243" actId="1037"/>
          <ac:spMkLst>
            <pc:docMk/>
            <pc:sldMk cId="2813389915" sldId="2145706676"/>
            <ac:spMk id="22" creationId="{E90C8706-DF80-93B6-5960-6ACC82438E37}"/>
          </ac:spMkLst>
        </pc:spChg>
        <pc:spChg chg="add mod">
          <ac:chgData name="IDRISSOU, Sofiane" userId="f1926ba0-6717-4108-97fc-f6a2b7427ab1" providerId="ADAL" clId="{997F8D2B-743F-4AC1-8E80-7F82565F819A}" dt="2023-08-15T18:04:04.230" v="2265" actId="1076"/>
          <ac:spMkLst>
            <pc:docMk/>
            <pc:sldMk cId="2813389915" sldId="2145706676"/>
            <ac:spMk id="23" creationId="{7208A2E9-DD20-E724-D071-EE0A818ED25A}"/>
          </ac:spMkLst>
        </pc:spChg>
        <pc:spChg chg="add mod">
          <ac:chgData name="IDRISSOU, Sofiane" userId="f1926ba0-6717-4108-97fc-f6a2b7427ab1" providerId="ADAL" clId="{997F8D2B-743F-4AC1-8E80-7F82565F819A}" dt="2023-08-15T18:04:29.870" v="2269" actId="14100"/>
          <ac:spMkLst>
            <pc:docMk/>
            <pc:sldMk cId="2813389915" sldId="2145706676"/>
            <ac:spMk id="24" creationId="{999B7077-2515-0F0A-C80A-362C8F4A7E32}"/>
          </ac:spMkLst>
        </pc:spChg>
        <pc:spChg chg="add mod">
          <ac:chgData name="IDRISSOU, Sofiane" userId="f1926ba0-6717-4108-97fc-f6a2b7427ab1" providerId="ADAL" clId="{997F8D2B-743F-4AC1-8E80-7F82565F819A}" dt="2023-08-15T18:04:34.046" v="2271" actId="1076"/>
          <ac:spMkLst>
            <pc:docMk/>
            <pc:sldMk cId="2813389915" sldId="2145706676"/>
            <ac:spMk id="25" creationId="{A95C11B9-9E85-4B3A-2F57-6578D889F06F}"/>
          </ac:spMkLst>
        </pc:spChg>
        <pc:spChg chg="add mod">
          <ac:chgData name="IDRISSOU, Sofiane" userId="f1926ba0-6717-4108-97fc-f6a2b7427ab1" providerId="ADAL" clId="{997F8D2B-743F-4AC1-8E80-7F82565F819A}" dt="2023-08-15T18:04:42.358" v="2273" actId="1076"/>
          <ac:spMkLst>
            <pc:docMk/>
            <pc:sldMk cId="2813389915" sldId="2145706676"/>
            <ac:spMk id="26" creationId="{E15E8737-2AE7-27D2-24FE-70C31C9BC087}"/>
          </ac:spMkLst>
        </pc:spChg>
        <pc:spChg chg="add mod">
          <ac:chgData name="IDRISSOU, Sofiane" userId="f1926ba0-6717-4108-97fc-f6a2b7427ab1" providerId="ADAL" clId="{997F8D2B-743F-4AC1-8E80-7F82565F819A}" dt="2023-08-15T18:04:51.862" v="2277" actId="1076"/>
          <ac:spMkLst>
            <pc:docMk/>
            <pc:sldMk cId="2813389915" sldId="2145706676"/>
            <ac:spMk id="27" creationId="{E2957D7F-9E0B-6DD7-E9C5-B243A2C614A6}"/>
          </ac:spMkLst>
        </pc:spChg>
        <pc:picChg chg="del">
          <ac:chgData name="IDRISSOU, Sofiane" userId="f1926ba0-6717-4108-97fc-f6a2b7427ab1" providerId="ADAL" clId="{997F8D2B-743F-4AC1-8E80-7F82565F819A}" dt="2023-08-15T17:54:25.599" v="2161" actId="478"/>
          <ac:picMkLst>
            <pc:docMk/>
            <pc:sldMk cId="2813389915" sldId="2145706676"/>
            <ac:picMk id="2" creationId="{F196A551-AE08-59B1-CEE4-AA74F47A5360}"/>
          </ac:picMkLst>
        </pc:picChg>
        <pc:picChg chg="add mod">
          <ac:chgData name="IDRISSOU, Sofiane" userId="f1926ba0-6717-4108-97fc-f6a2b7427ab1" providerId="ADAL" clId="{997F8D2B-743F-4AC1-8E80-7F82565F819A}" dt="2023-08-15T18:04:52.350" v="2278" actId="1076"/>
          <ac:picMkLst>
            <pc:docMk/>
            <pc:sldMk cId="2813389915" sldId="2145706676"/>
            <ac:picMk id="4" creationId="{8B57E549-9E12-898F-4241-1A0A4459AAB2}"/>
          </ac:picMkLst>
        </pc:picChg>
        <pc:picChg chg="del">
          <ac:chgData name="IDRISSOU, Sofiane" userId="f1926ba0-6717-4108-97fc-f6a2b7427ab1" providerId="ADAL" clId="{997F8D2B-743F-4AC1-8E80-7F82565F819A}" dt="2023-08-15T17:54:17.762" v="2155" actId="478"/>
          <ac:picMkLst>
            <pc:docMk/>
            <pc:sldMk cId="2813389915" sldId="2145706676"/>
            <ac:picMk id="5" creationId="{D7F30364-0BED-1EC7-8642-C8F5E76C5EA5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5T18:10:50.430" v="2469" actId="1076"/>
        <pc:sldMkLst>
          <pc:docMk/>
          <pc:sldMk cId="3527952501" sldId="2145706677"/>
        </pc:sldMkLst>
        <pc:spChg chg="add mod">
          <ac:chgData name="IDRISSOU, Sofiane" userId="f1926ba0-6717-4108-97fc-f6a2b7427ab1" providerId="ADAL" clId="{997F8D2B-743F-4AC1-8E80-7F82565F819A}" dt="2023-08-15T18:07:46.531" v="2320" actId="14100"/>
          <ac:spMkLst>
            <pc:docMk/>
            <pc:sldMk cId="3527952501" sldId="2145706677"/>
            <ac:spMk id="7" creationId="{E8D489E4-884C-DC77-AA1B-8B7088E935FE}"/>
          </ac:spMkLst>
        </pc:spChg>
        <pc:spChg chg="mod">
          <ac:chgData name="IDRISSOU, Sofiane" userId="f1926ba0-6717-4108-97fc-f6a2b7427ab1" providerId="ADAL" clId="{997F8D2B-743F-4AC1-8E80-7F82565F819A}" dt="2023-08-15T18:09:16.127" v="2364" actId="5793"/>
          <ac:spMkLst>
            <pc:docMk/>
            <pc:sldMk cId="3527952501" sldId="2145706677"/>
            <ac:spMk id="8" creationId="{A39A086D-3FAD-6AB7-9946-C663B1B2F3B3}"/>
          </ac:spMkLst>
        </pc:spChg>
        <pc:spChg chg="add del mod">
          <ac:chgData name="IDRISSOU, Sofiane" userId="f1926ba0-6717-4108-97fc-f6a2b7427ab1" providerId="ADAL" clId="{997F8D2B-743F-4AC1-8E80-7F82565F819A}" dt="2023-08-15T18:08:06.834" v="2323" actId="478"/>
          <ac:spMkLst>
            <pc:docMk/>
            <pc:sldMk cId="3527952501" sldId="2145706677"/>
            <ac:spMk id="9" creationId="{7822FA85-B911-1391-63DB-3344B6209D46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10" creationId="{68D3D87F-42B9-A6EC-2BDC-19F878D56506}"/>
          </ac:spMkLst>
        </pc:spChg>
        <pc:spChg chg="add mod">
          <ac:chgData name="IDRISSOU, Sofiane" userId="f1926ba0-6717-4108-97fc-f6a2b7427ab1" providerId="ADAL" clId="{997F8D2B-743F-4AC1-8E80-7F82565F819A}" dt="2023-08-15T18:08:23.698" v="2325" actId="1076"/>
          <ac:spMkLst>
            <pc:docMk/>
            <pc:sldMk cId="3527952501" sldId="2145706677"/>
            <ac:spMk id="11" creationId="{9D80DBF1-7555-DB3D-8D8F-2311DE9051DD}"/>
          </ac:spMkLst>
        </pc:spChg>
        <pc:spChg chg="add mod">
          <ac:chgData name="IDRISSOU, Sofiane" userId="f1926ba0-6717-4108-97fc-f6a2b7427ab1" providerId="ADAL" clId="{997F8D2B-743F-4AC1-8E80-7F82565F819A}" dt="2023-08-15T18:08:23.698" v="2325" actId="1076"/>
          <ac:spMkLst>
            <pc:docMk/>
            <pc:sldMk cId="3527952501" sldId="2145706677"/>
            <ac:spMk id="12" creationId="{BD746AEF-E73C-12D4-2658-DB0928269190}"/>
          </ac:spMkLst>
        </pc:spChg>
        <pc:spChg chg="add mod">
          <ac:chgData name="IDRISSOU, Sofiane" userId="f1926ba0-6717-4108-97fc-f6a2b7427ab1" providerId="ADAL" clId="{997F8D2B-743F-4AC1-8E80-7F82565F819A}" dt="2023-08-15T18:08:23.698" v="2325" actId="1076"/>
          <ac:spMkLst>
            <pc:docMk/>
            <pc:sldMk cId="3527952501" sldId="2145706677"/>
            <ac:spMk id="13" creationId="{A8729427-1298-4FBB-E226-36F1D917B099}"/>
          </ac:spMkLst>
        </pc:spChg>
        <pc:spChg chg="add mod">
          <ac:chgData name="IDRISSOU, Sofiane" userId="f1926ba0-6717-4108-97fc-f6a2b7427ab1" providerId="ADAL" clId="{997F8D2B-743F-4AC1-8E80-7F82565F819A}" dt="2023-08-15T18:09:00.758" v="2359" actId="14100"/>
          <ac:spMkLst>
            <pc:docMk/>
            <pc:sldMk cId="3527952501" sldId="2145706677"/>
            <ac:spMk id="14" creationId="{423CC047-43E2-E771-EF0F-83B633AF03CE}"/>
          </ac:spMkLst>
        </pc:spChg>
        <pc:spChg chg="add del mod">
          <ac:chgData name="IDRISSOU, Sofiane" userId="f1926ba0-6717-4108-97fc-f6a2b7427ab1" providerId="ADAL" clId="{997F8D2B-743F-4AC1-8E80-7F82565F819A}" dt="2023-08-15T18:09:34.295" v="2368"/>
          <ac:spMkLst>
            <pc:docMk/>
            <pc:sldMk cId="3527952501" sldId="2145706677"/>
            <ac:spMk id="15" creationId="{C40B8685-E63B-83C6-BF63-18958B0B6E71}"/>
          </ac:spMkLst>
        </pc:spChg>
        <pc:spChg chg="add del mod">
          <ac:chgData name="IDRISSOU, Sofiane" userId="f1926ba0-6717-4108-97fc-f6a2b7427ab1" providerId="ADAL" clId="{997F8D2B-743F-4AC1-8E80-7F82565F819A}" dt="2023-08-15T18:09:34.295" v="2368"/>
          <ac:spMkLst>
            <pc:docMk/>
            <pc:sldMk cId="3527952501" sldId="2145706677"/>
            <ac:spMk id="16" creationId="{377B580C-63D2-85D3-C9C1-65165BBF82B2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17" creationId="{04312BD1-83E9-3ECF-8877-417D1807AD16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18" creationId="{6C8FF82E-3B09-2B41-AAD8-FEA8E2107566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19" creationId="{C8581A82-2107-9D09-636F-4726FB0C0DEA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0" creationId="{211235B4-802A-4A67-33A9-D1B9441A2280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1" creationId="{C34692E9-E4A2-EA1D-448F-4FD2F99D9C68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2" creationId="{E90C8706-DF80-93B6-5960-6ACC82438E37}"/>
          </ac:spMkLst>
        </pc:spChg>
        <pc:spChg chg="del mod">
          <ac:chgData name="IDRISSOU, Sofiane" userId="f1926ba0-6717-4108-97fc-f6a2b7427ab1" providerId="ADAL" clId="{997F8D2B-743F-4AC1-8E80-7F82565F819A}" dt="2023-08-15T18:06:28.927" v="2301" actId="478"/>
          <ac:spMkLst>
            <pc:docMk/>
            <pc:sldMk cId="3527952501" sldId="2145706677"/>
            <ac:spMk id="23" creationId="{7208A2E9-DD20-E724-D071-EE0A818ED25A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4" creationId="{999B7077-2515-0F0A-C80A-362C8F4A7E32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5" creationId="{A95C11B9-9E85-4B3A-2F57-6578D889F06F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6" creationId="{E15E8737-2AE7-27D2-24FE-70C31C9BC087}"/>
          </ac:spMkLst>
        </pc:spChg>
        <pc:spChg chg="del">
          <ac:chgData name="IDRISSOU, Sofiane" userId="f1926ba0-6717-4108-97fc-f6a2b7427ab1" providerId="ADAL" clId="{997F8D2B-743F-4AC1-8E80-7F82565F819A}" dt="2023-08-15T18:06:24.695" v="2299" actId="478"/>
          <ac:spMkLst>
            <pc:docMk/>
            <pc:sldMk cId="3527952501" sldId="2145706677"/>
            <ac:spMk id="27" creationId="{E2957D7F-9E0B-6DD7-E9C5-B243A2C614A6}"/>
          </ac:spMkLst>
        </pc:spChg>
        <pc:spChg chg="add mod">
          <ac:chgData name="IDRISSOU, Sofiane" userId="f1926ba0-6717-4108-97fc-f6a2b7427ab1" providerId="ADAL" clId="{997F8D2B-743F-4AC1-8E80-7F82565F819A}" dt="2023-08-15T18:10:45.750" v="2467" actId="14100"/>
          <ac:spMkLst>
            <pc:docMk/>
            <pc:sldMk cId="3527952501" sldId="2145706677"/>
            <ac:spMk id="28" creationId="{F8399C67-D584-0D27-8A30-AA902C152874}"/>
          </ac:spMkLst>
        </pc:spChg>
        <pc:spChg chg="add mod">
          <ac:chgData name="IDRISSOU, Sofiane" userId="f1926ba0-6717-4108-97fc-f6a2b7427ab1" providerId="ADAL" clId="{997F8D2B-743F-4AC1-8E80-7F82565F819A}" dt="2023-08-15T18:10:49.598" v="2468" actId="1076"/>
          <ac:spMkLst>
            <pc:docMk/>
            <pc:sldMk cId="3527952501" sldId="2145706677"/>
            <ac:spMk id="29" creationId="{D4015C6B-2D55-8D5C-963D-0E4872EED5F4}"/>
          </ac:spMkLst>
        </pc:spChg>
        <pc:spChg chg="add mod">
          <ac:chgData name="IDRISSOU, Sofiane" userId="f1926ba0-6717-4108-97fc-f6a2b7427ab1" providerId="ADAL" clId="{997F8D2B-743F-4AC1-8E80-7F82565F819A}" dt="2023-08-15T18:10:07.799" v="2409" actId="14100"/>
          <ac:spMkLst>
            <pc:docMk/>
            <pc:sldMk cId="3527952501" sldId="2145706677"/>
            <ac:spMk id="30" creationId="{C4D16FD0-9FC1-79E1-934B-1D8F42D62B30}"/>
          </ac:spMkLst>
        </pc:spChg>
        <pc:picChg chg="add del mod">
          <ac:chgData name="IDRISSOU, Sofiane" userId="f1926ba0-6717-4108-97fc-f6a2b7427ab1" providerId="ADAL" clId="{997F8D2B-743F-4AC1-8E80-7F82565F819A}" dt="2023-08-15T18:06:52.678" v="2307" actId="478"/>
          <ac:picMkLst>
            <pc:docMk/>
            <pc:sldMk cId="3527952501" sldId="2145706677"/>
            <ac:picMk id="3" creationId="{57927DB2-B77F-6BF5-0669-EF8F735673A5}"/>
          </ac:picMkLst>
        </pc:picChg>
        <pc:picChg chg="del">
          <ac:chgData name="IDRISSOU, Sofiane" userId="f1926ba0-6717-4108-97fc-f6a2b7427ab1" providerId="ADAL" clId="{997F8D2B-743F-4AC1-8E80-7F82565F819A}" dt="2023-08-15T18:06:03.013" v="2280" actId="478"/>
          <ac:picMkLst>
            <pc:docMk/>
            <pc:sldMk cId="3527952501" sldId="2145706677"/>
            <ac:picMk id="4" creationId="{8B57E549-9E12-898F-4241-1A0A4459AAB2}"/>
          </ac:picMkLst>
        </pc:picChg>
        <pc:picChg chg="add mod">
          <ac:chgData name="IDRISSOU, Sofiane" userId="f1926ba0-6717-4108-97fc-f6a2b7427ab1" providerId="ADAL" clId="{997F8D2B-743F-4AC1-8E80-7F82565F819A}" dt="2023-08-15T18:10:50.430" v="2469" actId="1076"/>
          <ac:picMkLst>
            <pc:docMk/>
            <pc:sldMk cId="3527952501" sldId="2145706677"/>
            <ac:picMk id="6" creationId="{CD0D7868-9214-32BD-02DC-B25A4A66C13C}"/>
          </ac:picMkLst>
        </pc:picChg>
      </pc:sldChg>
      <pc:sldChg chg="addSp delSp modSp add mod ord">
        <pc:chgData name="IDRISSOU, Sofiane" userId="f1926ba0-6717-4108-97fc-f6a2b7427ab1" providerId="ADAL" clId="{997F8D2B-743F-4AC1-8E80-7F82565F819A}" dt="2023-08-15T18:30:27.892" v="2708" actId="1076"/>
        <pc:sldMkLst>
          <pc:docMk/>
          <pc:sldMk cId="507566097" sldId="2145706678"/>
        </pc:sldMkLst>
        <pc:spChg chg="add mod">
          <ac:chgData name="IDRISSOU, Sofiane" userId="f1926ba0-6717-4108-97fc-f6a2b7427ab1" providerId="ADAL" clId="{997F8D2B-743F-4AC1-8E80-7F82565F819A}" dt="2023-08-15T18:25:48.934" v="2513" actId="14100"/>
          <ac:spMkLst>
            <pc:docMk/>
            <pc:sldMk cId="507566097" sldId="2145706678"/>
            <ac:spMk id="5" creationId="{5B8AA2A5-3BB1-8C80-A541-C7C2208533FF}"/>
          </ac:spMkLst>
        </pc:spChg>
        <pc:spChg chg="add mod">
          <ac:chgData name="IDRISSOU, Sofiane" userId="f1926ba0-6717-4108-97fc-f6a2b7427ab1" providerId="ADAL" clId="{997F8D2B-743F-4AC1-8E80-7F82565F819A}" dt="2023-08-15T18:25:59.597" v="2515" actId="1076"/>
          <ac:spMkLst>
            <pc:docMk/>
            <pc:sldMk cId="507566097" sldId="2145706678"/>
            <ac:spMk id="6" creationId="{786994BC-4FEA-D673-51F5-EFC03D8A92D2}"/>
          </ac:spMkLst>
        </pc:spChg>
        <pc:spChg chg="add mod">
          <ac:chgData name="IDRISSOU, Sofiane" userId="f1926ba0-6717-4108-97fc-f6a2b7427ab1" providerId="ADAL" clId="{997F8D2B-743F-4AC1-8E80-7F82565F819A}" dt="2023-08-15T18:26:14.106" v="2563" actId="20577"/>
          <ac:spMkLst>
            <pc:docMk/>
            <pc:sldMk cId="507566097" sldId="2145706678"/>
            <ac:spMk id="7" creationId="{166F47F1-28BE-A29F-3964-A18A46C81469}"/>
          </ac:spMkLst>
        </pc:spChg>
        <pc:spChg chg="mod">
          <ac:chgData name="IDRISSOU, Sofiane" userId="f1926ba0-6717-4108-97fc-f6a2b7427ab1" providerId="ADAL" clId="{997F8D2B-743F-4AC1-8E80-7F82565F819A}" dt="2023-08-15T18:24:31.608" v="2507"/>
          <ac:spMkLst>
            <pc:docMk/>
            <pc:sldMk cId="507566097" sldId="2145706678"/>
            <ac:spMk id="8" creationId="{A39A086D-3FAD-6AB7-9946-C663B1B2F3B3}"/>
          </ac:spMkLst>
        </pc:spChg>
        <pc:spChg chg="add mod">
          <ac:chgData name="IDRISSOU, Sofiane" userId="f1926ba0-6717-4108-97fc-f6a2b7427ab1" providerId="ADAL" clId="{997F8D2B-743F-4AC1-8E80-7F82565F819A}" dt="2023-08-15T18:26:52.739" v="2569" actId="1076"/>
          <ac:spMkLst>
            <pc:docMk/>
            <pc:sldMk cId="507566097" sldId="2145706678"/>
            <ac:spMk id="9" creationId="{9C617F86-B0D0-C773-E736-ECE3C88FE4A0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10" creationId="{68D3D87F-42B9-A6EC-2BDC-19F878D56506}"/>
          </ac:spMkLst>
        </pc:spChg>
        <pc:spChg chg="add mod">
          <ac:chgData name="IDRISSOU, Sofiane" userId="f1926ba0-6717-4108-97fc-f6a2b7427ab1" providerId="ADAL" clId="{997F8D2B-743F-4AC1-8E80-7F82565F819A}" dt="2023-08-15T18:27:55.309" v="2620" actId="1038"/>
          <ac:spMkLst>
            <pc:docMk/>
            <pc:sldMk cId="507566097" sldId="2145706678"/>
            <ac:spMk id="11" creationId="{D6A98D13-E6C2-2E37-16A3-403C87556ED1}"/>
          </ac:spMkLst>
        </pc:spChg>
        <pc:spChg chg="add mod">
          <ac:chgData name="IDRISSOU, Sofiane" userId="f1926ba0-6717-4108-97fc-f6a2b7427ab1" providerId="ADAL" clId="{997F8D2B-743F-4AC1-8E80-7F82565F819A}" dt="2023-08-15T18:27:13.443" v="2581" actId="14100"/>
          <ac:spMkLst>
            <pc:docMk/>
            <pc:sldMk cId="507566097" sldId="2145706678"/>
            <ac:spMk id="12" creationId="{0CBC70FD-EB66-8A7F-E30A-5A76C69A828A}"/>
          </ac:spMkLst>
        </pc:spChg>
        <pc:spChg chg="add mod">
          <ac:chgData name="IDRISSOU, Sofiane" userId="f1926ba0-6717-4108-97fc-f6a2b7427ab1" providerId="ADAL" clId="{997F8D2B-743F-4AC1-8E80-7F82565F819A}" dt="2023-08-15T18:28:54.263" v="2634" actId="1076"/>
          <ac:spMkLst>
            <pc:docMk/>
            <pc:sldMk cId="507566097" sldId="2145706678"/>
            <ac:spMk id="13" creationId="{BB198C20-4FF4-550A-609D-8F8F75B33819}"/>
          </ac:spMkLst>
        </pc:spChg>
        <pc:spChg chg="add mod">
          <ac:chgData name="IDRISSOU, Sofiane" userId="f1926ba0-6717-4108-97fc-f6a2b7427ab1" providerId="ADAL" clId="{997F8D2B-743F-4AC1-8E80-7F82565F819A}" dt="2023-08-15T18:29:12.479" v="2659" actId="14100"/>
          <ac:spMkLst>
            <pc:docMk/>
            <pc:sldMk cId="507566097" sldId="2145706678"/>
            <ac:spMk id="14" creationId="{38B9516C-1009-11B5-1C65-6DC186C91DB9}"/>
          </ac:spMkLst>
        </pc:spChg>
        <pc:spChg chg="add mod">
          <ac:chgData name="IDRISSOU, Sofiane" userId="f1926ba0-6717-4108-97fc-f6a2b7427ab1" providerId="ADAL" clId="{997F8D2B-743F-4AC1-8E80-7F82565F819A}" dt="2023-08-15T18:28:34.843" v="2626" actId="1076"/>
          <ac:spMkLst>
            <pc:docMk/>
            <pc:sldMk cId="507566097" sldId="2145706678"/>
            <ac:spMk id="15" creationId="{39968474-5B98-A037-D5B2-5BFBB5490951}"/>
          </ac:spMkLst>
        </pc:spChg>
        <pc:spChg chg="add mod">
          <ac:chgData name="IDRISSOU, Sofiane" userId="f1926ba0-6717-4108-97fc-f6a2b7427ab1" providerId="ADAL" clId="{997F8D2B-743F-4AC1-8E80-7F82565F819A}" dt="2023-08-15T18:29:44.767" v="2666" actId="1076"/>
          <ac:spMkLst>
            <pc:docMk/>
            <pc:sldMk cId="507566097" sldId="2145706678"/>
            <ac:spMk id="16" creationId="{9458344D-902C-6343-84CD-1CD1AB8D825B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17" creationId="{04312BD1-83E9-3ECF-8877-417D1807AD16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18" creationId="{6C8FF82E-3B09-2B41-AAD8-FEA8E2107566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19" creationId="{C8581A82-2107-9D09-636F-4726FB0C0DEA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0" creationId="{211235B4-802A-4A67-33A9-D1B9441A2280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1" creationId="{C34692E9-E4A2-EA1D-448F-4FD2F99D9C68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2" creationId="{E90C8706-DF80-93B6-5960-6ACC82438E37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3" creationId="{7208A2E9-DD20-E724-D071-EE0A818ED25A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4" creationId="{999B7077-2515-0F0A-C80A-362C8F4A7E32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5" creationId="{A95C11B9-9E85-4B3A-2F57-6578D889F06F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6" creationId="{E15E8737-2AE7-27D2-24FE-70C31C9BC087}"/>
          </ac:spMkLst>
        </pc:spChg>
        <pc:spChg chg="del">
          <ac:chgData name="IDRISSOU, Sofiane" userId="f1926ba0-6717-4108-97fc-f6a2b7427ab1" providerId="ADAL" clId="{997F8D2B-743F-4AC1-8E80-7F82565F819A}" dt="2023-08-15T18:22:43.859" v="2472" actId="478"/>
          <ac:spMkLst>
            <pc:docMk/>
            <pc:sldMk cId="507566097" sldId="2145706678"/>
            <ac:spMk id="27" creationId="{E2957D7F-9E0B-6DD7-E9C5-B243A2C614A6}"/>
          </ac:spMkLst>
        </pc:spChg>
        <pc:spChg chg="add mod">
          <ac:chgData name="IDRISSOU, Sofiane" userId="f1926ba0-6717-4108-97fc-f6a2b7427ab1" providerId="ADAL" clId="{997F8D2B-743F-4AC1-8E80-7F82565F819A}" dt="2023-08-15T18:29:55.732" v="2687" actId="20577"/>
          <ac:spMkLst>
            <pc:docMk/>
            <pc:sldMk cId="507566097" sldId="2145706678"/>
            <ac:spMk id="28" creationId="{FB63CAA5-2729-A4A2-E854-52D925527818}"/>
          </ac:spMkLst>
        </pc:spChg>
        <pc:spChg chg="add mod">
          <ac:chgData name="IDRISSOU, Sofiane" userId="f1926ba0-6717-4108-97fc-f6a2b7427ab1" providerId="ADAL" clId="{997F8D2B-743F-4AC1-8E80-7F82565F819A}" dt="2023-08-15T18:29:29.952" v="2661" actId="1076"/>
          <ac:spMkLst>
            <pc:docMk/>
            <pc:sldMk cId="507566097" sldId="2145706678"/>
            <ac:spMk id="29" creationId="{B4CE496C-403A-0DCC-3E9B-F1E52CCCBB0B}"/>
          </ac:spMkLst>
        </pc:spChg>
        <pc:spChg chg="add mod">
          <ac:chgData name="IDRISSOU, Sofiane" userId="f1926ba0-6717-4108-97fc-f6a2b7427ab1" providerId="ADAL" clId="{997F8D2B-743F-4AC1-8E80-7F82565F819A}" dt="2023-08-15T18:30:07.368" v="2689" actId="1076"/>
          <ac:spMkLst>
            <pc:docMk/>
            <pc:sldMk cId="507566097" sldId="2145706678"/>
            <ac:spMk id="30" creationId="{A04B84BB-8C48-6B21-2EEE-A081373DF77B}"/>
          </ac:spMkLst>
        </pc:spChg>
        <pc:spChg chg="add mod">
          <ac:chgData name="IDRISSOU, Sofiane" userId="f1926ba0-6717-4108-97fc-f6a2b7427ab1" providerId="ADAL" clId="{997F8D2B-743F-4AC1-8E80-7F82565F819A}" dt="2023-08-15T18:30:27.892" v="2708" actId="1076"/>
          <ac:spMkLst>
            <pc:docMk/>
            <pc:sldMk cId="507566097" sldId="2145706678"/>
            <ac:spMk id="31" creationId="{EFCF70FD-D15E-1986-1090-5366427F8A1B}"/>
          </ac:spMkLst>
        </pc:spChg>
        <pc:spChg chg="add mod">
          <ac:chgData name="IDRISSOU, Sofiane" userId="f1926ba0-6717-4108-97fc-f6a2b7427ab1" providerId="ADAL" clId="{997F8D2B-743F-4AC1-8E80-7F82565F819A}" dt="2023-08-15T18:30:07.368" v="2689" actId="1076"/>
          <ac:spMkLst>
            <pc:docMk/>
            <pc:sldMk cId="507566097" sldId="2145706678"/>
            <ac:spMk id="32" creationId="{910EA1E3-5308-0949-FD49-6EF080CD5B78}"/>
          </ac:spMkLst>
        </pc:spChg>
        <pc:picChg chg="add mod">
          <ac:chgData name="IDRISSOU, Sofiane" userId="f1926ba0-6717-4108-97fc-f6a2b7427ab1" providerId="ADAL" clId="{997F8D2B-743F-4AC1-8E80-7F82565F819A}" dt="2023-08-15T18:30:22.618" v="2706" actId="1076"/>
          <ac:picMkLst>
            <pc:docMk/>
            <pc:sldMk cId="507566097" sldId="2145706678"/>
            <ac:picMk id="3" creationId="{2788A443-A351-6206-39BD-5E9E312CCDEF}"/>
          </ac:picMkLst>
        </pc:picChg>
        <pc:picChg chg="del">
          <ac:chgData name="IDRISSOU, Sofiane" userId="f1926ba0-6717-4108-97fc-f6a2b7427ab1" providerId="ADAL" clId="{997F8D2B-743F-4AC1-8E80-7F82565F819A}" dt="2023-08-15T18:22:30.265" v="2471" actId="478"/>
          <ac:picMkLst>
            <pc:docMk/>
            <pc:sldMk cId="507566097" sldId="2145706678"/>
            <ac:picMk id="4" creationId="{8B57E549-9E12-898F-4241-1A0A4459AAB2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5T21:46:05.694" v="3188" actId="1076"/>
        <pc:sldMkLst>
          <pc:docMk/>
          <pc:sldMk cId="1273156308" sldId="2145706679"/>
        </pc:sldMkLst>
        <pc:spChg chg="mod">
          <ac:chgData name="IDRISSOU, Sofiane" userId="f1926ba0-6717-4108-97fc-f6a2b7427ab1" providerId="ADAL" clId="{997F8D2B-743F-4AC1-8E80-7F82565F819A}" dt="2023-08-15T21:12:58.127" v="2752"/>
          <ac:spMkLst>
            <pc:docMk/>
            <pc:sldMk cId="1273156308" sldId="2145706679"/>
            <ac:spMk id="6" creationId="{0086BC0D-C421-CA3D-34A0-5FDC0DE1F07D}"/>
          </ac:spMkLst>
        </pc:spChg>
        <pc:spChg chg="mod">
          <ac:chgData name="IDRISSOU, Sofiane" userId="f1926ba0-6717-4108-97fc-f6a2b7427ab1" providerId="ADAL" clId="{997F8D2B-743F-4AC1-8E80-7F82565F819A}" dt="2023-08-15T21:12:58.127" v="2752"/>
          <ac:spMkLst>
            <pc:docMk/>
            <pc:sldMk cId="1273156308" sldId="2145706679"/>
            <ac:spMk id="7" creationId="{B7707F61-E534-56B1-1DDC-6BFAD0C58D1E}"/>
          </ac:spMkLst>
        </pc:spChg>
        <pc:spChg chg="mod">
          <ac:chgData name="IDRISSOU, Sofiane" userId="f1926ba0-6717-4108-97fc-f6a2b7427ab1" providerId="ADAL" clId="{997F8D2B-743F-4AC1-8E80-7F82565F819A}" dt="2023-08-15T21:11:58.747" v="2744" actId="20577"/>
          <ac:spMkLst>
            <pc:docMk/>
            <pc:sldMk cId="1273156308" sldId="2145706679"/>
            <ac:spMk id="8" creationId="{A39A086D-3FAD-6AB7-9946-C663B1B2F3B3}"/>
          </ac:spMkLst>
        </pc:spChg>
        <pc:spChg chg="mod">
          <ac:chgData name="IDRISSOU, Sofiane" userId="f1926ba0-6717-4108-97fc-f6a2b7427ab1" providerId="ADAL" clId="{997F8D2B-743F-4AC1-8E80-7F82565F819A}" dt="2023-08-15T21:13:47.420" v="2826" actId="1076"/>
          <ac:spMkLst>
            <pc:docMk/>
            <pc:sldMk cId="1273156308" sldId="2145706679"/>
            <ac:spMk id="9" creationId="{062CECDE-E691-4CAC-1770-88CD6132FA12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15" creationId="{797DB19E-678A-5E25-5968-0F8AE09D1259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16" creationId="{50495818-7ADE-22B3-E71F-6E01310C1A5A}"/>
          </ac:spMkLst>
        </pc:spChg>
        <pc:spChg chg="add del">
          <ac:chgData name="IDRISSOU, Sofiane" userId="f1926ba0-6717-4108-97fc-f6a2b7427ab1" providerId="ADAL" clId="{997F8D2B-743F-4AC1-8E80-7F82565F819A}" dt="2023-08-15T21:14:49.026" v="2828" actId="22"/>
          <ac:spMkLst>
            <pc:docMk/>
            <pc:sldMk cId="1273156308" sldId="2145706679"/>
            <ac:spMk id="18" creationId="{5F72110E-F51C-7D6A-6090-C8142486CA79}"/>
          </ac:spMkLst>
        </pc:spChg>
        <pc:spChg chg="mod">
          <ac:chgData name="IDRISSOU, Sofiane" userId="f1926ba0-6717-4108-97fc-f6a2b7427ab1" providerId="ADAL" clId="{997F8D2B-743F-4AC1-8E80-7F82565F819A}" dt="2023-08-15T21:14:53.649" v="2829"/>
          <ac:spMkLst>
            <pc:docMk/>
            <pc:sldMk cId="1273156308" sldId="2145706679"/>
            <ac:spMk id="20" creationId="{8E3CD970-17B2-D79F-601C-EC08A8A9C647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21" creationId="{6E3E29FD-A51C-DA92-04A6-982EF829671F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22" creationId="{BBB04041-70DD-C844-E48B-78531BDD52B8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23" creationId="{77256BBC-5DDE-C940-2BE9-1CD317BF1CAD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24" creationId="{99932DF7-33FC-1A35-958F-47F5E8AFA977}"/>
          </ac:spMkLst>
        </pc:spChg>
        <pc:spChg chg="del">
          <ac:chgData name="IDRISSOU, Sofiane" userId="f1926ba0-6717-4108-97fc-f6a2b7427ab1" providerId="ADAL" clId="{997F8D2B-743F-4AC1-8E80-7F82565F819A}" dt="2023-08-15T21:12:11.349" v="2746" actId="478"/>
          <ac:spMkLst>
            <pc:docMk/>
            <pc:sldMk cId="1273156308" sldId="2145706679"/>
            <ac:spMk id="25" creationId="{5C920599-D89A-2AF8-E7E2-1ABF9D74ADCE}"/>
          </ac:spMkLst>
        </pc:spChg>
        <pc:spChg chg="mod">
          <ac:chgData name="IDRISSOU, Sofiane" userId="f1926ba0-6717-4108-97fc-f6a2b7427ab1" providerId="ADAL" clId="{997F8D2B-743F-4AC1-8E80-7F82565F819A}" dt="2023-08-15T21:14:53.649" v="2829"/>
          <ac:spMkLst>
            <pc:docMk/>
            <pc:sldMk cId="1273156308" sldId="2145706679"/>
            <ac:spMk id="26" creationId="{945850EB-5F84-8E2C-D1F3-FDB3EA556E35}"/>
          </ac:spMkLst>
        </pc:spChg>
        <pc:spChg chg="mod">
          <ac:chgData name="IDRISSOU, Sofiane" userId="f1926ba0-6717-4108-97fc-f6a2b7427ab1" providerId="ADAL" clId="{997F8D2B-743F-4AC1-8E80-7F82565F819A}" dt="2023-08-15T21:15:59.337" v="2841" actId="20577"/>
          <ac:spMkLst>
            <pc:docMk/>
            <pc:sldMk cId="1273156308" sldId="2145706679"/>
            <ac:spMk id="27" creationId="{4BD78BFB-8D92-5B92-3751-7C9BAA14AEAA}"/>
          </ac:spMkLst>
        </pc:spChg>
        <pc:spChg chg="mod">
          <ac:chgData name="IDRISSOU, Sofiane" userId="f1926ba0-6717-4108-97fc-f6a2b7427ab1" providerId="ADAL" clId="{997F8D2B-743F-4AC1-8E80-7F82565F819A}" dt="2023-08-15T21:16:39.709" v="2883" actId="14100"/>
          <ac:spMkLst>
            <pc:docMk/>
            <pc:sldMk cId="1273156308" sldId="2145706679"/>
            <ac:spMk id="29" creationId="{8DD58FA4-5E0E-4059-0B9C-10E25891B20F}"/>
          </ac:spMkLst>
        </pc:spChg>
        <pc:spChg chg="mod">
          <ac:chgData name="IDRISSOU, Sofiane" userId="f1926ba0-6717-4108-97fc-f6a2b7427ab1" providerId="ADAL" clId="{997F8D2B-743F-4AC1-8E80-7F82565F819A}" dt="2023-08-15T21:16:47.958" v="2886" actId="14100"/>
          <ac:spMkLst>
            <pc:docMk/>
            <pc:sldMk cId="1273156308" sldId="2145706679"/>
            <ac:spMk id="30" creationId="{F751BEDE-D578-99B5-4B12-A5CBA1C356FF}"/>
          </ac:spMkLst>
        </pc:spChg>
        <pc:spChg chg="mod">
          <ac:chgData name="IDRISSOU, Sofiane" userId="f1926ba0-6717-4108-97fc-f6a2b7427ab1" providerId="ADAL" clId="{997F8D2B-743F-4AC1-8E80-7F82565F819A}" dt="2023-08-15T21:17:06.810" v="2936" actId="20577"/>
          <ac:spMkLst>
            <pc:docMk/>
            <pc:sldMk cId="1273156308" sldId="2145706679"/>
            <ac:spMk id="31" creationId="{050B76E3-DDA6-EC96-DFE3-F2C45FFF181A}"/>
          </ac:spMkLst>
        </pc:spChg>
        <pc:spChg chg="mod">
          <ac:chgData name="IDRISSOU, Sofiane" userId="f1926ba0-6717-4108-97fc-f6a2b7427ab1" providerId="ADAL" clId="{997F8D2B-743F-4AC1-8E80-7F82565F819A}" dt="2023-08-15T21:17:25.471" v="2937"/>
          <ac:spMkLst>
            <pc:docMk/>
            <pc:sldMk cId="1273156308" sldId="2145706679"/>
            <ac:spMk id="33" creationId="{3318CFB9-52F6-F989-CCE7-23ED994D0413}"/>
          </ac:spMkLst>
        </pc:spChg>
        <pc:spChg chg="mod">
          <ac:chgData name="IDRISSOU, Sofiane" userId="f1926ba0-6717-4108-97fc-f6a2b7427ab1" providerId="ADAL" clId="{997F8D2B-743F-4AC1-8E80-7F82565F819A}" dt="2023-08-15T21:17:25.471" v="2937"/>
          <ac:spMkLst>
            <pc:docMk/>
            <pc:sldMk cId="1273156308" sldId="2145706679"/>
            <ac:spMk id="34" creationId="{7F8F2AEB-9D69-B8A0-3F07-7C219EA5AC34}"/>
          </ac:spMkLst>
        </pc:spChg>
        <pc:spChg chg="mod">
          <ac:chgData name="IDRISSOU, Sofiane" userId="f1926ba0-6717-4108-97fc-f6a2b7427ab1" providerId="ADAL" clId="{997F8D2B-743F-4AC1-8E80-7F82565F819A}" dt="2023-08-15T21:17:53.350" v="3006" actId="20577"/>
          <ac:spMkLst>
            <pc:docMk/>
            <pc:sldMk cId="1273156308" sldId="2145706679"/>
            <ac:spMk id="35" creationId="{64B7AB7E-C264-045A-919F-A98781A773F8}"/>
          </ac:spMkLst>
        </pc:spChg>
        <pc:spChg chg="mod">
          <ac:chgData name="IDRISSOU, Sofiane" userId="f1926ba0-6717-4108-97fc-f6a2b7427ab1" providerId="ADAL" clId="{997F8D2B-743F-4AC1-8E80-7F82565F819A}" dt="2023-08-15T21:18:03.620" v="3007"/>
          <ac:spMkLst>
            <pc:docMk/>
            <pc:sldMk cId="1273156308" sldId="2145706679"/>
            <ac:spMk id="37" creationId="{62ABD7B3-D604-300F-383B-3FC86543D594}"/>
          </ac:spMkLst>
        </pc:spChg>
        <pc:spChg chg="mod">
          <ac:chgData name="IDRISSOU, Sofiane" userId="f1926ba0-6717-4108-97fc-f6a2b7427ab1" providerId="ADAL" clId="{997F8D2B-743F-4AC1-8E80-7F82565F819A}" dt="2023-08-15T21:18:03.620" v="3007"/>
          <ac:spMkLst>
            <pc:docMk/>
            <pc:sldMk cId="1273156308" sldId="2145706679"/>
            <ac:spMk id="38" creationId="{B4AC2D02-5296-FEEE-2779-219D022C85BD}"/>
          </ac:spMkLst>
        </pc:spChg>
        <pc:spChg chg="mod">
          <ac:chgData name="IDRISSOU, Sofiane" userId="f1926ba0-6717-4108-97fc-f6a2b7427ab1" providerId="ADAL" clId="{997F8D2B-743F-4AC1-8E80-7F82565F819A}" dt="2023-08-15T21:18:03.620" v="3007"/>
          <ac:spMkLst>
            <pc:docMk/>
            <pc:sldMk cId="1273156308" sldId="2145706679"/>
            <ac:spMk id="39" creationId="{A22C60D3-ABD4-0A1A-6C51-3CAE9B7F0AEA}"/>
          </ac:spMkLst>
        </pc:spChg>
        <pc:spChg chg="mod">
          <ac:chgData name="IDRISSOU, Sofiane" userId="f1926ba0-6717-4108-97fc-f6a2b7427ab1" providerId="ADAL" clId="{997F8D2B-743F-4AC1-8E80-7F82565F819A}" dt="2023-08-15T21:18:08.257" v="3011"/>
          <ac:spMkLst>
            <pc:docMk/>
            <pc:sldMk cId="1273156308" sldId="2145706679"/>
            <ac:spMk id="41" creationId="{3D02D863-4415-4F34-3A33-15936A280CF2}"/>
          </ac:spMkLst>
        </pc:spChg>
        <pc:spChg chg="mod">
          <ac:chgData name="IDRISSOU, Sofiane" userId="f1926ba0-6717-4108-97fc-f6a2b7427ab1" providerId="ADAL" clId="{997F8D2B-743F-4AC1-8E80-7F82565F819A}" dt="2023-08-15T21:18:08.257" v="3011"/>
          <ac:spMkLst>
            <pc:docMk/>
            <pc:sldMk cId="1273156308" sldId="2145706679"/>
            <ac:spMk id="42" creationId="{9CB1F085-B3E8-67BE-8727-E298B4A91832}"/>
          </ac:spMkLst>
        </pc:spChg>
        <pc:spChg chg="mod">
          <ac:chgData name="IDRISSOU, Sofiane" userId="f1926ba0-6717-4108-97fc-f6a2b7427ab1" providerId="ADAL" clId="{997F8D2B-743F-4AC1-8E80-7F82565F819A}" dt="2023-08-15T21:18:48.821" v="3103" actId="14100"/>
          <ac:spMkLst>
            <pc:docMk/>
            <pc:sldMk cId="1273156308" sldId="2145706679"/>
            <ac:spMk id="43" creationId="{59AADEAA-2955-A02E-EC10-98E0C162A071}"/>
          </ac:spMkLst>
        </pc:spChg>
        <pc:grpChg chg="add mod">
          <ac:chgData name="IDRISSOU, Sofiane" userId="f1926ba0-6717-4108-97fc-f6a2b7427ab1" providerId="ADAL" clId="{997F8D2B-743F-4AC1-8E80-7F82565F819A}" dt="2023-08-15T21:13:08.561" v="2757" actId="1076"/>
          <ac:grpSpMkLst>
            <pc:docMk/>
            <pc:sldMk cId="1273156308" sldId="2145706679"/>
            <ac:grpSpMk id="5" creationId="{D8D03D5E-B691-AAC3-FD9C-9487FB5CE205}"/>
          </ac:grpSpMkLst>
        </pc:grpChg>
        <pc:grpChg chg="del">
          <ac:chgData name="IDRISSOU, Sofiane" userId="f1926ba0-6717-4108-97fc-f6a2b7427ab1" providerId="ADAL" clId="{997F8D2B-743F-4AC1-8E80-7F82565F819A}" dt="2023-08-15T21:12:11.349" v="2746" actId="478"/>
          <ac:grpSpMkLst>
            <pc:docMk/>
            <pc:sldMk cId="1273156308" sldId="2145706679"/>
            <ac:grpSpMk id="11" creationId="{CA20551C-812F-A534-6B94-9340687F1F4C}"/>
          </ac:grpSpMkLst>
        </pc:grpChg>
        <pc:grpChg chg="add mod">
          <ac:chgData name="IDRISSOU, Sofiane" userId="f1926ba0-6717-4108-97fc-f6a2b7427ab1" providerId="ADAL" clId="{997F8D2B-743F-4AC1-8E80-7F82565F819A}" dt="2023-08-15T21:16:07.423" v="2842" actId="14100"/>
          <ac:grpSpMkLst>
            <pc:docMk/>
            <pc:sldMk cId="1273156308" sldId="2145706679"/>
            <ac:grpSpMk id="19" creationId="{067FDE25-A2B7-761A-DC53-F99371BAD204}"/>
          </ac:grpSpMkLst>
        </pc:grpChg>
        <pc:grpChg chg="add mod">
          <ac:chgData name="IDRISSOU, Sofiane" userId="f1926ba0-6717-4108-97fc-f6a2b7427ab1" providerId="ADAL" clId="{997F8D2B-743F-4AC1-8E80-7F82565F819A}" dt="2023-08-15T21:16:22.220" v="2844" actId="1076"/>
          <ac:grpSpMkLst>
            <pc:docMk/>
            <pc:sldMk cId="1273156308" sldId="2145706679"/>
            <ac:grpSpMk id="28" creationId="{4F7A7718-89C8-2368-75CF-E24BFABB1A17}"/>
          </ac:grpSpMkLst>
        </pc:grpChg>
        <pc:grpChg chg="add mod">
          <ac:chgData name="IDRISSOU, Sofiane" userId="f1926ba0-6717-4108-97fc-f6a2b7427ab1" providerId="ADAL" clId="{997F8D2B-743F-4AC1-8E80-7F82565F819A}" dt="2023-08-15T21:17:35.531" v="2942" actId="1076"/>
          <ac:grpSpMkLst>
            <pc:docMk/>
            <pc:sldMk cId="1273156308" sldId="2145706679"/>
            <ac:grpSpMk id="32" creationId="{CD41FE0B-0CB2-E45C-489B-D140D5E188DF}"/>
          </ac:grpSpMkLst>
        </pc:grpChg>
        <pc:grpChg chg="add del mod">
          <ac:chgData name="IDRISSOU, Sofiane" userId="f1926ba0-6717-4108-97fc-f6a2b7427ab1" providerId="ADAL" clId="{997F8D2B-743F-4AC1-8E80-7F82565F819A}" dt="2023-08-15T21:18:07.020" v="3010"/>
          <ac:grpSpMkLst>
            <pc:docMk/>
            <pc:sldMk cId="1273156308" sldId="2145706679"/>
            <ac:grpSpMk id="36" creationId="{5A5F97B0-FEC9-ABEF-D8AD-E0848ADD3FBA}"/>
          </ac:grpSpMkLst>
        </pc:grpChg>
        <pc:grpChg chg="add mod">
          <ac:chgData name="IDRISSOU, Sofiane" userId="f1926ba0-6717-4108-97fc-f6a2b7427ab1" providerId="ADAL" clId="{997F8D2B-743F-4AC1-8E80-7F82565F819A}" dt="2023-08-15T21:18:19.477" v="3018" actId="1076"/>
          <ac:grpSpMkLst>
            <pc:docMk/>
            <pc:sldMk cId="1273156308" sldId="2145706679"/>
            <ac:grpSpMk id="40" creationId="{BF0366A9-5C41-BACC-AD1D-876DA86269C5}"/>
          </ac:grpSpMkLst>
        </pc:grpChg>
        <pc:picChg chg="add mod">
          <ac:chgData name="IDRISSOU, Sofiane" userId="f1926ba0-6717-4108-97fc-f6a2b7427ab1" providerId="ADAL" clId="{997F8D2B-743F-4AC1-8E80-7F82565F819A}" dt="2023-08-15T21:46:05.694" v="3188" actId="1076"/>
          <ac:picMkLst>
            <pc:docMk/>
            <pc:sldMk cId="1273156308" sldId="2145706679"/>
            <ac:picMk id="4" creationId="{D74A5ECA-C6F6-C1D3-2968-282A0BCE61C5}"/>
          </ac:picMkLst>
        </pc:picChg>
        <pc:picChg chg="del">
          <ac:chgData name="IDRISSOU, Sofiane" userId="f1926ba0-6717-4108-97fc-f6a2b7427ab1" providerId="ADAL" clId="{997F8D2B-743F-4AC1-8E80-7F82565F819A}" dt="2023-08-15T21:12:06.226" v="2745" actId="478"/>
          <ac:picMkLst>
            <pc:docMk/>
            <pc:sldMk cId="1273156308" sldId="2145706679"/>
            <ac:picMk id="10" creationId="{6F0DB55B-4EE6-EDB5-3099-A029B775C3A6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5T21:57:44.336" v="3307" actId="1036"/>
        <pc:sldMkLst>
          <pc:docMk/>
          <pc:sldMk cId="2432321997" sldId="2145706680"/>
        </pc:sldMkLst>
        <pc:spChg chg="mod">
          <ac:chgData name="IDRISSOU, Sofiane" userId="f1926ba0-6717-4108-97fc-f6a2b7427ab1" providerId="ADAL" clId="{997F8D2B-743F-4AC1-8E80-7F82565F819A}" dt="2023-08-15T21:57:37.697" v="3290" actId="14100"/>
          <ac:spMkLst>
            <pc:docMk/>
            <pc:sldMk cId="2432321997" sldId="2145706680"/>
            <ac:spMk id="6" creationId="{4AC91E81-36DD-840A-DBB7-F66E6A42EA5C}"/>
          </ac:spMkLst>
        </pc:spChg>
        <pc:spChg chg="mod">
          <ac:chgData name="IDRISSOU, Sofiane" userId="f1926ba0-6717-4108-97fc-f6a2b7427ab1" providerId="ADAL" clId="{997F8D2B-743F-4AC1-8E80-7F82565F819A}" dt="2023-08-15T21:57:40.118" v="3298" actId="1036"/>
          <ac:spMkLst>
            <pc:docMk/>
            <pc:sldMk cId="2432321997" sldId="2145706680"/>
            <ac:spMk id="7" creationId="{ED2B41FD-5E06-6723-E823-AE056034AE47}"/>
          </ac:spMkLst>
        </pc:spChg>
        <pc:spChg chg="mod">
          <ac:chgData name="IDRISSOU, Sofiane" userId="f1926ba0-6717-4108-97fc-f6a2b7427ab1" providerId="ADAL" clId="{997F8D2B-743F-4AC1-8E80-7F82565F819A}" dt="2023-08-15T21:57:44.336" v="3307" actId="1036"/>
          <ac:spMkLst>
            <pc:docMk/>
            <pc:sldMk cId="2432321997" sldId="2145706680"/>
            <ac:spMk id="9" creationId="{C6433443-4C16-96B1-EFF0-2F88E0EF4603}"/>
          </ac:spMkLst>
        </pc:spChg>
        <pc:spChg chg="mod">
          <ac:chgData name="IDRISSOU, Sofiane" userId="f1926ba0-6717-4108-97fc-f6a2b7427ab1" providerId="ADAL" clId="{997F8D2B-743F-4AC1-8E80-7F82565F819A}" dt="2023-08-15T21:56:23.512" v="3249" actId="6549"/>
          <ac:spMkLst>
            <pc:docMk/>
            <pc:sldMk cId="2432321997" sldId="2145706680"/>
            <ac:spMk id="15" creationId="{131C7359-DCCE-CE54-802C-063F0A09FC8B}"/>
          </ac:spMkLst>
        </pc:spChg>
        <pc:grpChg chg="add mod">
          <ac:chgData name="IDRISSOU, Sofiane" userId="f1926ba0-6717-4108-97fc-f6a2b7427ab1" providerId="ADAL" clId="{997F8D2B-743F-4AC1-8E80-7F82565F819A}" dt="2023-08-15T21:57:27.199" v="3288" actId="14100"/>
          <ac:grpSpMkLst>
            <pc:docMk/>
            <pc:sldMk cId="2432321997" sldId="2145706680"/>
            <ac:grpSpMk id="5" creationId="{533B9201-312E-25E5-30AB-BB0E50856340}"/>
          </ac:grpSpMkLst>
        </pc:grpChg>
        <pc:grpChg chg="del">
          <ac:chgData name="IDRISSOU, Sofiane" userId="f1926ba0-6717-4108-97fc-f6a2b7427ab1" providerId="ADAL" clId="{997F8D2B-743F-4AC1-8E80-7F82565F819A}" dt="2023-08-15T21:56:26.734" v="3250" actId="478"/>
          <ac:grpSpMkLst>
            <pc:docMk/>
            <pc:sldMk cId="2432321997" sldId="2145706680"/>
            <ac:grpSpMk id="12" creationId="{A6A85C78-8CE5-3321-EC8C-B6D16BE56036}"/>
          </ac:grpSpMkLst>
        </pc:grpChg>
        <pc:grpChg chg="del">
          <ac:chgData name="IDRISSOU, Sofiane" userId="f1926ba0-6717-4108-97fc-f6a2b7427ab1" providerId="ADAL" clId="{997F8D2B-743F-4AC1-8E80-7F82565F819A}" dt="2023-08-15T21:56:30.996" v="3251" actId="478"/>
          <ac:grpSpMkLst>
            <pc:docMk/>
            <pc:sldMk cId="2432321997" sldId="2145706680"/>
            <ac:grpSpMk id="16" creationId="{269843FB-9ABF-A254-2848-4CE1BE54B1AC}"/>
          </ac:grpSpMkLst>
        </pc:grpChg>
        <pc:picChg chg="add mod">
          <ac:chgData name="IDRISSOU, Sofiane" userId="f1926ba0-6717-4108-97fc-f6a2b7427ab1" providerId="ADAL" clId="{997F8D2B-743F-4AC1-8E80-7F82565F819A}" dt="2023-08-15T21:56:36.827" v="3254" actId="1076"/>
          <ac:picMkLst>
            <pc:docMk/>
            <pc:sldMk cId="2432321997" sldId="2145706680"/>
            <ac:picMk id="4" creationId="{F0150DB6-3609-D0CE-CBE0-DCEC38775A4E}"/>
          </ac:picMkLst>
        </pc:picChg>
        <pc:picChg chg="del">
          <ac:chgData name="IDRISSOU, Sofiane" userId="f1926ba0-6717-4108-97fc-f6a2b7427ab1" providerId="ADAL" clId="{997F8D2B-743F-4AC1-8E80-7F82565F819A}" dt="2023-08-15T21:56:17.509" v="3248" actId="478"/>
          <ac:picMkLst>
            <pc:docMk/>
            <pc:sldMk cId="2432321997" sldId="2145706680"/>
            <ac:picMk id="10" creationId="{4098654E-7F24-6A20-002E-00E7A7597961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6T07:43:29.799" v="3439" actId="20577"/>
        <pc:sldMkLst>
          <pc:docMk/>
          <pc:sldMk cId="2932380199" sldId="2145706681"/>
        </pc:sldMkLst>
        <pc:spChg chg="mod">
          <ac:chgData name="IDRISSOU, Sofiane" userId="f1926ba0-6717-4108-97fc-f6a2b7427ab1" providerId="ADAL" clId="{997F8D2B-743F-4AC1-8E80-7F82565F819A}" dt="2023-08-16T07:42:20.521" v="3365" actId="14100"/>
          <ac:spMkLst>
            <pc:docMk/>
            <pc:sldMk cId="2932380199" sldId="2145706681"/>
            <ac:spMk id="4" creationId="{EE6858BF-EC54-98A8-B156-99F34E33E551}"/>
          </ac:spMkLst>
        </pc:spChg>
        <pc:spChg chg="mod">
          <ac:chgData name="IDRISSOU, Sofiane" userId="f1926ba0-6717-4108-97fc-f6a2b7427ab1" providerId="ADAL" clId="{997F8D2B-743F-4AC1-8E80-7F82565F819A}" dt="2023-08-16T07:42:29.680" v="3367" actId="1076"/>
          <ac:spMkLst>
            <pc:docMk/>
            <pc:sldMk cId="2932380199" sldId="2145706681"/>
            <ac:spMk id="5" creationId="{C9257B50-CE93-5F76-B500-FE528B8678E4}"/>
          </ac:spMkLst>
        </pc:spChg>
        <pc:spChg chg="mod">
          <ac:chgData name="IDRISSOU, Sofiane" userId="f1926ba0-6717-4108-97fc-f6a2b7427ab1" providerId="ADAL" clId="{997F8D2B-743F-4AC1-8E80-7F82565F819A}" dt="2023-08-16T07:42:39.001" v="3383" actId="20577"/>
          <ac:spMkLst>
            <pc:docMk/>
            <pc:sldMk cId="2932380199" sldId="2145706681"/>
            <ac:spMk id="6" creationId="{E3F38880-9B55-3190-CCAD-213CDB8CB977}"/>
          </ac:spMkLst>
        </pc:spChg>
        <pc:spChg chg="mod">
          <ac:chgData name="IDRISSOU, Sofiane" userId="f1926ba0-6717-4108-97fc-f6a2b7427ab1" providerId="ADAL" clId="{997F8D2B-743F-4AC1-8E80-7F82565F819A}" dt="2023-08-15T21:59:42.477" v="3351" actId="20577"/>
          <ac:spMkLst>
            <pc:docMk/>
            <pc:sldMk cId="2932380199" sldId="2145706681"/>
            <ac:spMk id="8" creationId="{A39A086D-3FAD-6AB7-9946-C663B1B2F3B3}"/>
          </ac:spMkLst>
        </pc:spChg>
        <pc:spChg chg="mod">
          <ac:chgData name="IDRISSOU, Sofiane" userId="f1926ba0-6717-4108-97fc-f6a2b7427ab1" providerId="ADAL" clId="{997F8D2B-743F-4AC1-8E80-7F82565F819A}" dt="2023-08-16T07:43:01.414" v="3384"/>
          <ac:spMkLst>
            <pc:docMk/>
            <pc:sldMk cId="2932380199" sldId="2145706681"/>
            <ac:spMk id="9" creationId="{08811A86-4BA7-A898-9CC6-A41C6C9E6F4F}"/>
          </ac:spMkLst>
        </pc:spChg>
        <pc:spChg chg="mod">
          <ac:chgData name="IDRISSOU, Sofiane" userId="f1926ba0-6717-4108-97fc-f6a2b7427ab1" providerId="ADAL" clId="{997F8D2B-743F-4AC1-8E80-7F82565F819A}" dt="2023-08-16T07:43:01.414" v="3384"/>
          <ac:spMkLst>
            <pc:docMk/>
            <pc:sldMk cId="2932380199" sldId="2145706681"/>
            <ac:spMk id="11" creationId="{2BEFB64D-86BA-7933-6D5C-3B302110EF6A}"/>
          </ac:spMkLst>
        </pc:spChg>
        <pc:spChg chg="mod">
          <ac:chgData name="IDRISSOU, Sofiane" userId="f1926ba0-6717-4108-97fc-f6a2b7427ab1" providerId="ADAL" clId="{997F8D2B-743F-4AC1-8E80-7F82565F819A}" dt="2023-08-16T07:43:29.799" v="3439" actId="20577"/>
          <ac:spMkLst>
            <pc:docMk/>
            <pc:sldMk cId="2932380199" sldId="2145706681"/>
            <ac:spMk id="12" creationId="{321DA24B-120F-E94C-6F9D-48B3630EA3F2}"/>
          </ac:spMkLst>
        </pc:spChg>
        <pc:grpChg chg="add mod">
          <ac:chgData name="IDRISSOU, Sofiane" userId="f1926ba0-6717-4108-97fc-f6a2b7427ab1" providerId="ADAL" clId="{997F8D2B-743F-4AC1-8E80-7F82565F819A}" dt="2023-08-16T07:42:11.591" v="3363" actId="1076"/>
          <ac:grpSpMkLst>
            <pc:docMk/>
            <pc:sldMk cId="2932380199" sldId="2145706681"/>
            <ac:grpSpMk id="3" creationId="{192A768A-E296-BEB1-F9EC-DB56CF5BE366}"/>
          </ac:grpSpMkLst>
        </pc:grpChg>
        <pc:grpChg chg="del">
          <ac:chgData name="IDRISSOU, Sofiane" userId="f1926ba0-6717-4108-97fc-f6a2b7427ab1" providerId="ADAL" clId="{997F8D2B-743F-4AC1-8E80-7F82565F819A}" dt="2023-08-15T21:59:56.280" v="3353" actId="478"/>
          <ac:grpSpMkLst>
            <pc:docMk/>
            <pc:sldMk cId="2932380199" sldId="2145706681"/>
            <ac:grpSpMk id="5" creationId="{533B9201-312E-25E5-30AB-BB0E50856340}"/>
          </ac:grpSpMkLst>
        </pc:grpChg>
        <pc:grpChg chg="add mod">
          <ac:chgData name="IDRISSOU, Sofiane" userId="f1926ba0-6717-4108-97fc-f6a2b7427ab1" providerId="ADAL" clId="{997F8D2B-743F-4AC1-8E80-7F82565F819A}" dt="2023-08-16T07:43:21.450" v="3410" actId="14100"/>
          <ac:grpSpMkLst>
            <pc:docMk/>
            <pc:sldMk cId="2932380199" sldId="2145706681"/>
            <ac:grpSpMk id="7" creationId="{636023D4-F074-FEF5-A147-0349630422A7}"/>
          </ac:grpSpMkLst>
        </pc:grpChg>
        <pc:picChg chg="del">
          <ac:chgData name="IDRISSOU, Sofiane" userId="f1926ba0-6717-4108-97fc-f6a2b7427ab1" providerId="ADAL" clId="{997F8D2B-743F-4AC1-8E80-7F82565F819A}" dt="2023-08-15T21:59:53.146" v="3352" actId="478"/>
          <ac:picMkLst>
            <pc:docMk/>
            <pc:sldMk cId="2932380199" sldId="2145706681"/>
            <ac:picMk id="4" creationId="{F0150DB6-3609-D0CE-CBE0-DCEC38775A4E}"/>
          </ac:picMkLst>
        </pc:picChg>
        <pc:picChg chg="add mod">
          <ac:chgData name="IDRISSOU, Sofiane" userId="f1926ba0-6717-4108-97fc-f6a2b7427ab1" providerId="ADAL" clId="{997F8D2B-743F-4AC1-8E80-7F82565F819A}" dt="2023-08-16T07:43:03.453" v="3386" actId="1076"/>
          <ac:picMkLst>
            <pc:docMk/>
            <pc:sldMk cId="2932380199" sldId="2145706681"/>
            <ac:picMk id="10" creationId="{46E73EF3-1D29-D62E-8FFB-07976DF8D90C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6T07:48:18.303" v="3540" actId="20577"/>
        <pc:sldMkLst>
          <pc:docMk/>
          <pc:sldMk cId="1964611388" sldId="2145706682"/>
        </pc:sldMkLst>
        <pc:spChg chg="mod">
          <ac:chgData name="IDRISSOU, Sofiane" userId="f1926ba0-6717-4108-97fc-f6a2b7427ab1" providerId="ADAL" clId="{997F8D2B-743F-4AC1-8E80-7F82565F819A}" dt="2023-08-16T07:46:57.302" v="3505" actId="20577"/>
          <ac:spMkLst>
            <pc:docMk/>
            <pc:sldMk cId="1964611388" sldId="2145706682"/>
            <ac:spMk id="8" creationId="{A39A086D-3FAD-6AB7-9946-C663B1B2F3B3}"/>
          </ac:spMkLst>
        </pc:spChg>
        <pc:spChg chg="mod">
          <ac:chgData name="IDRISSOU, Sofiane" userId="f1926ba0-6717-4108-97fc-f6a2b7427ab1" providerId="ADAL" clId="{997F8D2B-743F-4AC1-8E80-7F82565F819A}" dt="2023-08-16T07:47:54.102" v="3512" actId="14100"/>
          <ac:spMkLst>
            <pc:docMk/>
            <pc:sldMk cId="1964611388" sldId="2145706682"/>
            <ac:spMk id="16" creationId="{2EDD618A-0CE3-6F48-3310-700E40567218}"/>
          </ac:spMkLst>
        </pc:spChg>
        <pc:spChg chg="mod">
          <ac:chgData name="IDRISSOU, Sofiane" userId="f1926ba0-6717-4108-97fc-f6a2b7427ab1" providerId="ADAL" clId="{997F8D2B-743F-4AC1-8E80-7F82565F819A}" dt="2023-08-16T07:48:03.574" v="3516" actId="1076"/>
          <ac:spMkLst>
            <pc:docMk/>
            <pc:sldMk cId="1964611388" sldId="2145706682"/>
            <ac:spMk id="17" creationId="{ECC36DA8-1AAF-579E-DA02-9440B6DE3216}"/>
          </ac:spMkLst>
        </pc:spChg>
        <pc:spChg chg="mod">
          <ac:chgData name="IDRISSOU, Sofiane" userId="f1926ba0-6717-4108-97fc-f6a2b7427ab1" providerId="ADAL" clId="{997F8D2B-743F-4AC1-8E80-7F82565F819A}" dt="2023-08-16T07:48:18.303" v="3540" actId="20577"/>
          <ac:spMkLst>
            <pc:docMk/>
            <pc:sldMk cId="1964611388" sldId="2145706682"/>
            <ac:spMk id="18" creationId="{DF7B4032-CC6A-583E-2692-27069ADB6160}"/>
          </ac:spMkLst>
        </pc:spChg>
        <pc:grpChg chg="del">
          <ac:chgData name="IDRISSOU, Sofiane" userId="f1926ba0-6717-4108-97fc-f6a2b7427ab1" providerId="ADAL" clId="{997F8D2B-743F-4AC1-8E80-7F82565F819A}" dt="2023-08-16T07:44:34.930" v="3444" actId="478"/>
          <ac:grpSpMkLst>
            <pc:docMk/>
            <pc:sldMk cId="1964611388" sldId="2145706682"/>
            <ac:grpSpMk id="3" creationId="{192A768A-E296-BEB1-F9EC-DB56CF5BE366}"/>
          </ac:grpSpMkLst>
        </pc:grpChg>
        <pc:grpChg chg="del">
          <ac:chgData name="IDRISSOU, Sofiane" userId="f1926ba0-6717-4108-97fc-f6a2b7427ab1" providerId="ADAL" clId="{997F8D2B-743F-4AC1-8E80-7F82565F819A}" dt="2023-08-16T07:44:34.930" v="3444" actId="478"/>
          <ac:grpSpMkLst>
            <pc:docMk/>
            <pc:sldMk cId="1964611388" sldId="2145706682"/>
            <ac:grpSpMk id="7" creationId="{636023D4-F074-FEF5-A147-0349630422A7}"/>
          </ac:grpSpMkLst>
        </pc:grpChg>
        <pc:grpChg chg="add mod">
          <ac:chgData name="IDRISSOU, Sofiane" userId="f1926ba0-6717-4108-97fc-f6a2b7427ab1" providerId="ADAL" clId="{997F8D2B-743F-4AC1-8E80-7F82565F819A}" dt="2023-08-16T07:47:35.562" v="3509"/>
          <ac:grpSpMkLst>
            <pc:docMk/>
            <pc:sldMk cId="1964611388" sldId="2145706682"/>
            <ac:grpSpMk id="15" creationId="{E2D2CEBB-7FC0-A816-3049-A334461F1AAE}"/>
          </ac:grpSpMkLst>
        </pc:grpChg>
        <pc:picChg chg="del">
          <ac:chgData name="IDRISSOU, Sofiane" userId="f1926ba0-6717-4108-97fc-f6a2b7427ab1" providerId="ADAL" clId="{997F8D2B-743F-4AC1-8E80-7F82565F819A}" dt="2023-08-16T07:44:28.350" v="3443" actId="478"/>
          <ac:picMkLst>
            <pc:docMk/>
            <pc:sldMk cId="1964611388" sldId="2145706682"/>
            <ac:picMk id="10" creationId="{46E73EF3-1D29-D62E-8FFB-07976DF8D90C}"/>
          </ac:picMkLst>
        </pc:picChg>
        <pc:picChg chg="add mod">
          <ac:chgData name="IDRISSOU, Sofiane" userId="f1926ba0-6717-4108-97fc-f6a2b7427ab1" providerId="ADAL" clId="{997F8D2B-743F-4AC1-8E80-7F82565F819A}" dt="2023-08-16T07:48:00.202" v="3515" actId="1076"/>
          <ac:picMkLst>
            <pc:docMk/>
            <pc:sldMk cId="1964611388" sldId="2145706682"/>
            <ac:picMk id="14" creationId="{6B8CA4D8-9525-119B-6FBC-5B8638C382F4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6T07:55:37.153" v="3654" actId="1076"/>
        <pc:sldMkLst>
          <pc:docMk/>
          <pc:sldMk cId="466703511" sldId="2145706683"/>
        </pc:sldMkLst>
        <pc:spChg chg="add del">
          <ac:chgData name="IDRISSOU, Sofiane" userId="f1926ba0-6717-4108-97fc-f6a2b7427ab1" providerId="ADAL" clId="{997F8D2B-743F-4AC1-8E80-7F82565F819A}" dt="2023-08-16T07:53:38.363" v="3545" actId="22"/>
          <ac:spMkLst>
            <pc:docMk/>
            <pc:sldMk cId="466703511" sldId="2145706683"/>
            <ac:spMk id="4" creationId="{1880ABDF-476B-2912-BAEB-AE6253096C80}"/>
          </ac:spMkLst>
        </pc:spChg>
        <pc:spChg chg="mod">
          <ac:chgData name="IDRISSOU, Sofiane" userId="f1926ba0-6717-4108-97fc-f6a2b7427ab1" providerId="ADAL" clId="{997F8D2B-743F-4AC1-8E80-7F82565F819A}" dt="2023-08-16T07:54:36.646" v="3604" actId="20577"/>
          <ac:spMkLst>
            <pc:docMk/>
            <pc:sldMk cId="466703511" sldId="2145706683"/>
            <ac:spMk id="8" creationId="{A39A086D-3FAD-6AB7-9946-C663B1B2F3B3}"/>
          </ac:spMkLst>
        </pc:spChg>
        <pc:spChg chg="mod">
          <ac:chgData name="IDRISSOU, Sofiane" userId="f1926ba0-6717-4108-97fc-f6a2b7427ab1" providerId="ADAL" clId="{997F8D2B-743F-4AC1-8E80-7F82565F819A}" dt="2023-08-16T07:55:07.393" v="3608" actId="14100"/>
          <ac:spMkLst>
            <pc:docMk/>
            <pc:sldMk cId="466703511" sldId="2145706683"/>
            <ac:spMk id="11" creationId="{9B4A49D7-9C61-D218-D6AF-D1E219D3EB85}"/>
          </ac:spMkLst>
        </pc:spChg>
        <pc:spChg chg="mod">
          <ac:chgData name="IDRISSOU, Sofiane" userId="f1926ba0-6717-4108-97fc-f6a2b7427ab1" providerId="ADAL" clId="{997F8D2B-743F-4AC1-8E80-7F82565F819A}" dt="2023-08-16T07:54:57.947" v="3607"/>
          <ac:spMkLst>
            <pc:docMk/>
            <pc:sldMk cId="466703511" sldId="2145706683"/>
            <ac:spMk id="12" creationId="{2E37FDA4-2CB7-9383-7063-9A2F7D563943}"/>
          </ac:spMkLst>
        </pc:spChg>
        <pc:spChg chg="mod">
          <ac:chgData name="IDRISSOU, Sofiane" userId="f1926ba0-6717-4108-97fc-f6a2b7427ab1" providerId="ADAL" clId="{997F8D2B-743F-4AC1-8E80-7F82565F819A}" dt="2023-08-16T07:55:36.013" v="3653" actId="20577"/>
          <ac:spMkLst>
            <pc:docMk/>
            <pc:sldMk cId="466703511" sldId="2145706683"/>
            <ac:spMk id="13" creationId="{326EAFA2-D3F4-9234-840E-E348AF657EB6}"/>
          </ac:spMkLst>
        </pc:spChg>
        <pc:grpChg chg="add mod">
          <ac:chgData name="IDRISSOU, Sofiane" userId="f1926ba0-6717-4108-97fc-f6a2b7427ab1" providerId="ADAL" clId="{997F8D2B-743F-4AC1-8E80-7F82565F819A}" dt="2023-08-16T07:54:57.947" v="3607"/>
          <ac:grpSpMkLst>
            <pc:docMk/>
            <pc:sldMk cId="466703511" sldId="2145706683"/>
            <ac:grpSpMk id="10" creationId="{6A3034A4-C76A-75C4-E800-3FB3CD893963}"/>
          </ac:grpSpMkLst>
        </pc:grpChg>
        <pc:grpChg chg="del">
          <ac:chgData name="IDRISSOU, Sofiane" userId="f1926ba0-6717-4108-97fc-f6a2b7427ab1" providerId="ADAL" clId="{997F8D2B-743F-4AC1-8E80-7F82565F819A}" dt="2023-08-16T07:53:32.580" v="3542" actId="478"/>
          <ac:grpSpMkLst>
            <pc:docMk/>
            <pc:sldMk cId="466703511" sldId="2145706683"/>
            <ac:grpSpMk id="15" creationId="{E2D2CEBB-7FC0-A816-3049-A334461F1AAE}"/>
          </ac:grpSpMkLst>
        </pc:grpChg>
        <pc:picChg chg="add mod">
          <ac:chgData name="IDRISSOU, Sofiane" userId="f1926ba0-6717-4108-97fc-f6a2b7427ab1" providerId="ADAL" clId="{997F8D2B-743F-4AC1-8E80-7F82565F819A}" dt="2023-08-16T07:55:37.153" v="3654" actId="1076"/>
          <ac:picMkLst>
            <pc:docMk/>
            <pc:sldMk cId="466703511" sldId="2145706683"/>
            <ac:picMk id="6" creationId="{5D63B0D3-5109-FFFB-B517-689016B6FF70}"/>
          </ac:picMkLst>
        </pc:picChg>
        <pc:picChg chg="add del">
          <ac:chgData name="IDRISSOU, Sofiane" userId="f1926ba0-6717-4108-97fc-f6a2b7427ab1" providerId="ADAL" clId="{997F8D2B-743F-4AC1-8E80-7F82565F819A}" dt="2023-08-16T07:54:53.551" v="3606" actId="22"/>
          <ac:picMkLst>
            <pc:docMk/>
            <pc:sldMk cId="466703511" sldId="2145706683"/>
            <ac:picMk id="9" creationId="{D13B3BCB-B1AC-8663-6585-D5697485931E}"/>
          </ac:picMkLst>
        </pc:picChg>
        <pc:picChg chg="del">
          <ac:chgData name="IDRISSOU, Sofiane" userId="f1926ba0-6717-4108-97fc-f6a2b7427ab1" providerId="ADAL" clId="{997F8D2B-743F-4AC1-8E80-7F82565F819A}" dt="2023-08-16T07:53:35.954" v="3543" actId="478"/>
          <ac:picMkLst>
            <pc:docMk/>
            <pc:sldMk cId="466703511" sldId="2145706683"/>
            <ac:picMk id="14" creationId="{6B8CA4D8-9525-119B-6FBC-5B8638C382F4}"/>
          </ac:picMkLst>
        </pc:picChg>
      </pc:sldChg>
      <pc:sldChg chg="addSp delSp modSp add mod">
        <pc:chgData name="IDRISSOU, Sofiane" userId="f1926ba0-6717-4108-97fc-f6a2b7427ab1" providerId="ADAL" clId="{997F8D2B-743F-4AC1-8E80-7F82565F819A}" dt="2023-08-16T08:56:45.415" v="3833" actId="20577"/>
        <pc:sldMkLst>
          <pc:docMk/>
          <pc:sldMk cId="3491718279" sldId="2145706684"/>
        </pc:sldMkLst>
        <pc:spChg chg="add mod">
          <ac:chgData name="IDRISSOU, Sofiane" userId="f1926ba0-6717-4108-97fc-f6a2b7427ab1" providerId="ADAL" clId="{997F8D2B-743F-4AC1-8E80-7F82565F819A}" dt="2023-08-16T08:05:30.875" v="3784" actId="1076"/>
          <ac:spMkLst>
            <pc:docMk/>
            <pc:sldMk cId="3491718279" sldId="2145706684"/>
            <ac:spMk id="6" creationId="{3593F2C2-62AD-6B4C-729A-8D01E347C374}"/>
          </ac:spMkLst>
        </pc:spChg>
        <pc:spChg chg="add mod">
          <ac:chgData name="IDRISSOU, Sofiane" userId="f1926ba0-6717-4108-97fc-f6a2b7427ab1" providerId="ADAL" clId="{997F8D2B-743F-4AC1-8E80-7F82565F819A}" dt="2023-08-16T08:05:30.875" v="3784" actId="1076"/>
          <ac:spMkLst>
            <pc:docMk/>
            <pc:sldMk cId="3491718279" sldId="2145706684"/>
            <ac:spMk id="7" creationId="{2166E20C-69F3-0A28-5AE5-D28CEAF6896F}"/>
          </ac:spMkLst>
        </pc:spChg>
        <pc:spChg chg="add mod">
          <ac:chgData name="IDRISSOU, Sofiane" userId="f1926ba0-6717-4108-97fc-f6a2b7427ab1" providerId="ADAL" clId="{997F8D2B-743F-4AC1-8E80-7F82565F819A}" dt="2023-08-16T08:56:45.415" v="3833" actId="20577"/>
          <ac:spMkLst>
            <pc:docMk/>
            <pc:sldMk cId="3491718279" sldId="2145706684"/>
            <ac:spMk id="9" creationId="{73223769-8A4D-76B7-A5F3-9305F5DF998F}"/>
          </ac:spMkLst>
        </pc:spChg>
        <pc:spChg chg="del">
          <ac:chgData name="IDRISSOU, Sofiane" userId="f1926ba0-6717-4108-97fc-f6a2b7427ab1" providerId="ADAL" clId="{997F8D2B-743F-4AC1-8E80-7F82565F819A}" dt="2023-08-16T08:03:35.162" v="3776" actId="478"/>
          <ac:spMkLst>
            <pc:docMk/>
            <pc:sldMk cId="3491718279" sldId="2145706684"/>
            <ac:spMk id="21" creationId="{CF8E0299-2841-099C-94F8-8DE571BBD1FA}"/>
          </ac:spMkLst>
        </pc:spChg>
        <pc:spChg chg="del">
          <ac:chgData name="IDRISSOU, Sofiane" userId="f1926ba0-6717-4108-97fc-f6a2b7427ab1" providerId="ADAL" clId="{997F8D2B-743F-4AC1-8E80-7F82565F819A}" dt="2023-08-16T08:03:35.162" v="3776" actId="478"/>
          <ac:spMkLst>
            <pc:docMk/>
            <pc:sldMk cId="3491718279" sldId="2145706684"/>
            <ac:spMk id="22" creationId="{89EBD28A-7928-F96F-A3D4-81FAB77711E3}"/>
          </ac:spMkLst>
        </pc:spChg>
        <pc:spChg chg="del">
          <ac:chgData name="IDRISSOU, Sofiane" userId="f1926ba0-6717-4108-97fc-f6a2b7427ab1" providerId="ADAL" clId="{997F8D2B-743F-4AC1-8E80-7F82565F819A}" dt="2023-08-16T08:03:35.162" v="3776" actId="478"/>
          <ac:spMkLst>
            <pc:docMk/>
            <pc:sldMk cId="3491718279" sldId="2145706684"/>
            <ac:spMk id="23" creationId="{0E1C5D52-E879-ACD4-9F39-0A68F57D9C27}"/>
          </ac:spMkLst>
        </pc:spChg>
        <pc:spChg chg="del">
          <ac:chgData name="IDRISSOU, Sofiane" userId="f1926ba0-6717-4108-97fc-f6a2b7427ab1" providerId="ADAL" clId="{997F8D2B-743F-4AC1-8E80-7F82565F819A}" dt="2023-08-16T08:03:35.162" v="3776" actId="478"/>
          <ac:spMkLst>
            <pc:docMk/>
            <pc:sldMk cId="3491718279" sldId="2145706684"/>
            <ac:spMk id="24" creationId="{1F9FE9D7-CC7A-A4DD-C1D4-407D980D1900}"/>
          </ac:spMkLst>
        </pc:spChg>
        <pc:spChg chg="del">
          <ac:chgData name="IDRISSOU, Sofiane" userId="f1926ba0-6717-4108-97fc-f6a2b7427ab1" providerId="ADAL" clId="{997F8D2B-743F-4AC1-8E80-7F82565F819A}" dt="2023-08-16T08:03:35.162" v="3776" actId="478"/>
          <ac:spMkLst>
            <pc:docMk/>
            <pc:sldMk cId="3491718279" sldId="2145706684"/>
            <ac:spMk id="25" creationId="{D01C703C-1B45-1E9F-680D-F686BF301AF2}"/>
          </ac:spMkLst>
        </pc:spChg>
        <pc:spChg chg="del">
          <ac:chgData name="IDRISSOU, Sofiane" userId="f1926ba0-6717-4108-97fc-f6a2b7427ab1" providerId="ADAL" clId="{997F8D2B-743F-4AC1-8E80-7F82565F819A}" dt="2023-08-16T08:03:35.162" v="3776" actId="478"/>
          <ac:spMkLst>
            <pc:docMk/>
            <pc:sldMk cId="3491718279" sldId="2145706684"/>
            <ac:spMk id="26" creationId="{44F14478-1C4B-8EED-0CA0-AB0B63ABE3B2}"/>
          </ac:spMkLst>
        </pc:spChg>
        <pc:picChg chg="del">
          <ac:chgData name="IDRISSOU, Sofiane" userId="f1926ba0-6717-4108-97fc-f6a2b7427ab1" providerId="ADAL" clId="{997F8D2B-743F-4AC1-8E80-7F82565F819A}" dt="2023-08-16T08:03:36.983" v="3777" actId="478"/>
          <ac:picMkLst>
            <pc:docMk/>
            <pc:sldMk cId="3491718279" sldId="2145706684"/>
            <ac:picMk id="2" creationId="{F196A551-AE08-59B1-CEE4-AA74F47A5360}"/>
          </ac:picMkLst>
        </pc:picChg>
        <pc:picChg chg="add mod">
          <ac:chgData name="IDRISSOU, Sofiane" userId="f1926ba0-6717-4108-97fc-f6a2b7427ab1" providerId="ADAL" clId="{997F8D2B-743F-4AC1-8E80-7F82565F819A}" dt="2023-08-16T08:04:05.351" v="3781" actId="1076"/>
          <ac:picMkLst>
            <pc:docMk/>
            <pc:sldMk cId="3491718279" sldId="2145706684"/>
            <ac:picMk id="5" creationId="{C5D1180B-42AF-BDFB-3244-415735374250}"/>
          </ac:picMkLst>
        </pc:picChg>
        <pc:picChg chg="del">
          <ac:chgData name="IDRISSOU, Sofiane" userId="f1926ba0-6717-4108-97fc-f6a2b7427ab1" providerId="ADAL" clId="{997F8D2B-743F-4AC1-8E80-7F82565F819A}" dt="2023-08-16T08:03:28.915" v="3775" actId="478"/>
          <ac:picMkLst>
            <pc:docMk/>
            <pc:sldMk cId="3491718279" sldId="2145706684"/>
            <ac:picMk id="12" creationId="{16DB0269-C4B6-F56A-3E22-7147F5A1D4F5}"/>
          </ac:picMkLst>
        </pc:picChg>
        <pc:picChg chg="del">
          <ac:chgData name="IDRISSOU, Sofiane" userId="f1926ba0-6717-4108-97fc-f6a2b7427ab1" providerId="ADAL" clId="{997F8D2B-743F-4AC1-8E80-7F82565F819A}" dt="2023-08-16T08:03:26.893" v="3774" actId="478"/>
          <ac:picMkLst>
            <pc:docMk/>
            <pc:sldMk cId="3491718279" sldId="2145706684"/>
            <ac:picMk id="14" creationId="{1D4B9E24-D91F-AB79-4C5B-9D7D7EB4B9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16/08/2023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16/08/2023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69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4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0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91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4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4" r:id="rId19"/>
    <p:sldLayoutId id="2147483985" r:id="rId20"/>
  </p:sldLayoutIdLst>
  <p:hf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4467051" cy="307777"/>
          </a:xfrm>
        </p:spPr>
        <p:txBody>
          <a:bodyPr/>
          <a:lstStyle/>
          <a:p>
            <a:pPr algn="r"/>
            <a:r>
              <a:rPr lang="en-GB"/>
              <a:t>2023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E264B56-44A7-4557-C464-68B76C411C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3352" y="1844824"/>
            <a:ext cx="1138555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200" b="1" dirty="0">
                <a:latin typeface="+mj-lt"/>
                <a:ea typeface="+mj-ea"/>
                <a:cs typeface="+mj-cs"/>
              </a:rPr>
              <a:t>déployer le service </a:t>
            </a:r>
            <a:r>
              <a:rPr lang="fr-FR" sz="4200" dirty="0" err="1">
                <a:latin typeface="+mj-lt"/>
              </a:rPr>
              <a:t>jenkins</a:t>
            </a:r>
            <a:br>
              <a:rPr lang="fr-FR" sz="4200" b="1" dirty="0">
                <a:latin typeface="+mj-lt"/>
                <a:ea typeface="+mj-ea"/>
                <a:cs typeface="+mj-cs"/>
              </a:rPr>
            </a:br>
            <a:r>
              <a:rPr lang="fr-FR" sz="4200" b="1" dirty="0">
                <a:latin typeface="+mj-lt"/>
                <a:ea typeface="+mj-ea"/>
                <a:cs typeface="+mj-cs"/>
              </a:rPr>
              <a:t>avec kubeapps</a:t>
            </a:r>
          </a:p>
        </p:txBody>
      </p:sp>
      <p:pic>
        <p:nvPicPr>
          <p:cNvPr id="4" name="Image 3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89DA2515-527F-E436-8AC5-FE848C92B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23567" cy="377662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Interface graphique de Jenkins :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D4D871D-5FF8-15BE-C304-B2675446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2" y="864379"/>
            <a:ext cx="10249013" cy="56284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CBA2E6-FBDE-6237-B4EE-E36A9D1E4AA5}"/>
              </a:ext>
            </a:extLst>
          </p:cNvPr>
          <p:cNvSpPr/>
          <p:nvPr/>
        </p:nvSpPr>
        <p:spPr>
          <a:xfrm>
            <a:off x="2844800" y="2446215"/>
            <a:ext cx="8026400" cy="29776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6836717-B2C6-0F8B-D4D7-29CA0D4169F4}"/>
              </a:ext>
            </a:extLst>
          </p:cNvPr>
          <p:cNvSpPr txBox="1"/>
          <p:nvPr/>
        </p:nvSpPr>
        <p:spPr>
          <a:xfrm>
            <a:off x="1219011" y="4761827"/>
            <a:ext cx="241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Les jobs lancé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AA3BF86D-F97D-727D-5116-0FDF6E12D854}"/>
              </a:ext>
            </a:extLst>
          </p:cNvPr>
          <p:cNvSpPr/>
          <p:nvPr/>
        </p:nvSpPr>
        <p:spPr>
          <a:xfrm rot="18588841">
            <a:off x="2367794" y="4490707"/>
            <a:ext cx="529712" cy="1008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B34E4-B5BE-9CE5-4786-2CE19B3CF88F}"/>
              </a:ext>
            </a:extLst>
          </p:cNvPr>
          <p:cNvSpPr/>
          <p:nvPr/>
        </p:nvSpPr>
        <p:spPr>
          <a:xfrm>
            <a:off x="859690" y="1723135"/>
            <a:ext cx="1453662" cy="2344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A566E47D-D9FD-7E3D-0122-1F0530924DE2}"/>
              </a:ext>
            </a:extLst>
          </p:cNvPr>
          <p:cNvSpPr/>
          <p:nvPr/>
        </p:nvSpPr>
        <p:spPr>
          <a:xfrm rot="10800000">
            <a:off x="2368060" y="1743581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DE47AA-C296-FB92-A287-2709A45F137D}"/>
              </a:ext>
            </a:extLst>
          </p:cNvPr>
          <p:cNvSpPr txBox="1"/>
          <p:nvPr/>
        </p:nvSpPr>
        <p:spPr>
          <a:xfrm>
            <a:off x="3423137" y="1640976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Lancer un nouveau job</a:t>
            </a:r>
          </a:p>
        </p:txBody>
      </p:sp>
    </p:spTree>
    <p:extLst>
      <p:ext uri="{BB962C8B-B14F-4D97-AF65-F5344CB8AC3E}">
        <p14:creationId xmlns:p14="http://schemas.microsoft.com/office/powerpoint/2010/main" val="386388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477" cy="408598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Administrer Jenkins : 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F30364-0BED-1EC7-8642-C8F5E76C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6" y="773724"/>
            <a:ext cx="10897287" cy="5846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A2646C-9A1D-B642-412C-762A65310B5E}"/>
              </a:ext>
            </a:extLst>
          </p:cNvPr>
          <p:cNvSpPr/>
          <p:nvPr/>
        </p:nvSpPr>
        <p:spPr>
          <a:xfrm>
            <a:off x="2625969" y="2414954"/>
            <a:ext cx="2125785" cy="51581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CFE26-2681-253A-2C21-9185EEF678AB}"/>
              </a:ext>
            </a:extLst>
          </p:cNvPr>
          <p:cNvSpPr/>
          <p:nvPr/>
        </p:nvSpPr>
        <p:spPr>
          <a:xfrm>
            <a:off x="4833816" y="2414954"/>
            <a:ext cx="2059354" cy="51581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FB588-3F13-0695-37AF-FF52E4B25269}"/>
              </a:ext>
            </a:extLst>
          </p:cNvPr>
          <p:cNvSpPr/>
          <p:nvPr/>
        </p:nvSpPr>
        <p:spPr>
          <a:xfrm>
            <a:off x="7057293" y="2414953"/>
            <a:ext cx="2059354" cy="625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AC8A3D-202C-3EFE-543A-C334310F1B6A}"/>
              </a:ext>
            </a:extLst>
          </p:cNvPr>
          <p:cNvSpPr/>
          <p:nvPr/>
        </p:nvSpPr>
        <p:spPr>
          <a:xfrm>
            <a:off x="9272954" y="2414953"/>
            <a:ext cx="2059354" cy="625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80673-6D0C-7ECD-FD31-99A95242CB60}"/>
              </a:ext>
            </a:extLst>
          </p:cNvPr>
          <p:cNvSpPr/>
          <p:nvPr/>
        </p:nvSpPr>
        <p:spPr>
          <a:xfrm>
            <a:off x="2659184" y="3483705"/>
            <a:ext cx="2059354" cy="625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9E93C-6667-F74C-9896-076458A5D9D9}"/>
              </a:ext>
            </a:extLst>
          </p:cNvPr>
          <p:cNvSpPr/>
          <p:nvPr/>
        </p:nvSpPr>
        <p:spPr>
          <a:xfrm>
            <a:off x="4796689" y="3487616"/>
            <a:ext cx="1760419" cy="625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C50B6-9159-C56A-A7CE-429EB8133440}"/>
              </a:ext>
            </a:extLst>
          </p:cNvPr>
          <p:cNvSpPr/>
          <p:nvPr/>
        </p:nvSpPr>
        <p:spPr>
          <a:xfrm>
            <a:off x="6961556" y="3479799"/>
            <a:ext cx="2059354" cy="625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B862C-7F31-D492-369A-B3202DCE68C7}"/>
              </a:ext>
            </a:extLst>
          </p:cNvPr>
          <p:cNvSpPr/>
          <p:nvPr/>
        </p:nvSpPr>
        <p:spPr>
          <a:xfrm>
            <a:off x="9216038" y="3530243"/>
            <a:ext cx="2059354" cy="625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B6C4B415-53B6-8BBF-F500-EF4EA542AA1F}"/>
              </a:ext>
            </a:extLst>
          </p:cNvPr>
          <p:cNvSpPr/>
          <p:nvPr/>
        </p:nvSpPr>
        <p:spPr>
          <a:xfrm rot="8391463">
            <a:off x="1555367" y="2589946"/>
            <a:ext cx="705215" cy="1502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4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477" cy="408598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plugins Jenkins : 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57E549-9E12-898F-4241-1A0A4459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8" y="773724"/>
            <a:ext cx="10531974" cy="5820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D3D87F-42B9-A6EC-2BDC-19F878D56506}"/>
              </a:ext>
            </a:extLst>
          </p:cNvPr>
          <p:cNvSpPr/>
          <p:nvPr/>
        </p:nvSpPr>
        <p:spPr>
          <a:xfrm>
            <a:off x="2711939" y="2032000"/>
            <a:ext cx="1320800" cy="203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4312BD1-83E9-3ECF-8877-417D1807AD16}"/>
              </a:ext>
            </a:extLst>
          </p:cNvPr>
          <p:cNvSpPr/>
          <p:nvPr/>
        </p:nvSpPr>
        <p:spPr>
          <a:xfrm rot="10800000">
            <a:off x="4103075" y="2040566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C8FF82E-3B09-2B41-AAD8-FEA8E2107566}"/>
              </a:ext>
            </a:extLst>
          </p:cNvPr>
          <p:cNvSpPr txBox="1"/>
          <p:nvPr/>
        </p:nvSpPr>
        <p:spPr>
          <a:xfrm>
            <a:off x="5158152" y="1937961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Rechercher un plugin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81A82-2107-9D09-636F-4726FB0C0DEA}"/>
              </a:ext>
            </a:extLst>
          </p:cNvPr>
          <p:cNvSpPr/>
          <p:nvPr/>
        </p:nvSpPr>
        <p:spPr>
          <a:xfrm>
            <a:off x="2637692" y="2452321"/>
            <a:ext cx="8358554" cy="40405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1235B4-802A-4A67-33A9-D1B9441A2280}"/>
              </a:ext>
            </a:extLst>
          </p:cNvPr>
          <p:cNvSpPr/>
          <p:nvPr/>
        </p:nvSpPr>
        <p:spPr>
          <a:xfrm rot="5400000">
            <a:off x="9167570" y="2166814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34692E9-E4A2-EA1D-448F-4FD2F99D9C68}"/>
              </a:ext>
            </a:extLst>
          </p:cNvPr>
          <p:cNvSpPr/>
          <p:nvPr/>
        </p:nvSpPr>
        <p:spPr>
          <a:xfrm rot="5400000">
            <a:off x="9510233" y="2166815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E90C8706-DF80-93B6-5960-6ACC82438E37}"/>
              </a:ext>
            </a:extLst>
          </p:cNvPr>
          <p:cNvSpPr/>
          <p:nvPr/>
        </p:nvSpPr>
        <p:spPr>
          <a:xfrm rot="5400000">
            <a:off x="9882311" y="2166814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08A2E9-DD20-E724-D071-EE0A818ED25A}"/>
              </a:ext>
            </a:extLst>
          </p:cNvPr>
          <p:cNvSpPr txBox="1"/>
          <p:nvPr/>
        </p:nvSpPr>
        <p:spPr>
          <a:xfrm>
            <a:off x="8964245" y="1671234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Les plugins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9B7077-2515-0F0A-C80A-362C8F4A7E32}"/>
              </a:ext>
            </a:extLst>
          </p:cNvPr>
          <p:cNvSpPr/>
          <p:nvPr/>
        </p:nvSpPr>
        <p:spPr>
          <a:xfrm>
            <a:off x="636955" y="1667770"/>
            <a:ext cx="1004276" cy="161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5C11B9-9E85-4B3A-2F57-6578D889F06F}"/>
              </a:ext>
            </a:extLst>
          </p:cNvPr>
          <p:cNvSpPr/>
          <p:nvPr/>
        </p:nvSpPr>
        <p:spPr>
          <a:xfrm>
            <a:off x="636955" y="1891259"/>
            <a:ext cx="1004276" cy="161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5E8737-2AE7-27D2-24FE-70C31C9BC087}"/>
              </a:ext>
            </a:extLst>
          </p:cNvPr>
          <p:cNvSpPr/>
          <p:nvPr/>
        </p:nvSpPr>
        <p:spPr>
          <a:xfrm>
            <a:off x="652402" y="2139009"/>
            <a:ext cx="1004276" cy="161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957D7F-9E0B-6DD7-E9C5-B243A2C614A6}"/>
              </a:ext>
            </a:extLst>
          </p:cNvPr>
          <p:cNvSpPr/>
          <p:nvPr/>
        </p:nvSpPr>
        <p:spPr>
          <a:xfrm>
            <a:off x="652402" y="2362498"/>
            <a:ext cx="1004276" cy="1610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281338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477" cy="408598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Credentials  Jenkins : 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0D7868-9214-32BD-02DC-B25A4A66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3" y="831931"/>
            <a:ext cx="11027508" cy="566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D489E4-884C-DC77-AA1B-8B7088E935FE}"/>
              </a:ext>
            </a:extLst>
          </p:cNvPr>
          <p:cNvSpPr/>
          <p:nvPr/>
        </p:nvSpPr>
        <p:spPr>
          <a:xfrm>
            <a:off x="1891323" y="2141416"/>
            <a:ext cx="8925169" cy="2071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D80DBF1-7555-DB3D-8D8F-2311DE9051DD}"/>
              </a:ext>
            </a:extLst>
          </p:cNvPr>
          <p:cNvSpPr/>
          <p:nvPr/>
        </p:nvSpPr>
        <p:spPr>
          <a:xfrm rot="5400000">
            <a:off x="8643939" y="1878486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D746AEF-E73C-12D4-2658-DB0928269190}"/>
              </a:ext>
            </a:extLst>
          </p:cNvPr>
          <p:cNvSpPr/>
          <p:nvPr/>
        </p:nvSpPr>
        <p:spPr>
          <a:xfrm rot="5400000">
            <a:off x="8986602" y="1878487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8729427-1298-4FBB-E226-36F1D917B099}"/>
              </a:ext>
            </a:extLst>
          </p:cNvPr>
          <p:cNvSpPr/>
          <p:nvPr/>
        </p:nvSpPr>
        <p:spPr>
          <a:xfrm rot="5400000">
            <a:off x="9358680" y="1878486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23CC047-43E2-E771-EF0F-83B633AF03CE}"/>
              </a:ext>
            </a:extLst>
          </p:cNvPr>
          <p:cNvSpPr txBox="1"/>
          <p:nvPr/>
        </p:nvSpPr>
        <p:spPr>
          <a:xfrm>
            <a:off x="7682524" y="1382906"/>
            <a:ext cx="343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Les credentials mis en place 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8399C67-D584-0D27-8A30-AA902C152874}"/>
              </a:ext>
            </a:extLst>
          </p:cNvPr>
          <p:cNvSpPr/>
          <p:nvPr/>
        </p:nvSpPr>
        <p:spPr>
          <a:xfrm rot="10800000">
            <a:off x="4810491" y="2570147"/>
            <a:ext cx="1121181" cy="1253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4015C6B-2D55-8D5C-963D-0E4872EED5F4}"/>
              </a:ext>
            </a:extLst>
          </p:cNvPr>
          <p:cNvSpPr txBox="1"/>
          <p:nvPr/>
        </p:nvSpPr>
        <p:spPr>
          <a:xfrm>
            <a:off x="5921660" y="2417947"/>
            <a:ext cx="343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Ajouter un credential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16FD0-9FC1-79E1-934B-1D8F42D62B30}"/>
              </a:ext>
            </a:extLst>
          </p:cNvPr>
          <p:cNvSpPr/>
          <p:nvPr/>
        </p:nvSpPr>
        <p:spPr>
          <a:xfrm>
            <a:off x="3761276" y="2463327"/>
            <a:ext cx="1049216" cy="3111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352795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477" cy="408598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Créer un Credential Jenkins : 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88A443-A351-6206-39BD-5E9E312C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" y="773724"/>
            <a:ext cx="10829677" cy="58581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8AA2A5-3BB1-8C80-A541-C7C2208533FF}"/>
              </a:ext>
            </a:extLst>
          </p:cNvPr>
          <p:cNvSpPr/>
          <p:nvPr/>
        </p:nvSpPr>
        <p:spPr>
          <a:xfrm>
            <a:off x="1590248" y="2284344"/>
            <a:ext cx="8804214" cy="12013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86994BC-4FEA-D673-51F5-EFC03D8A92D2}"/>
              </a:ext>
            </a:extLst>
          </p:cNvPr>
          <p:cNvSpPr/>
          <p:nvPr/>
        </p:nvSpPr>
        <p:spPr>
          <a:xfrm rot="5400000">
            <a:off x="7831138" y="2030885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6F47F1-28BE-A29F-3964-A18A46C81469}"/>
              </a:ext>
            </a:extLst>
          </p:cNvPr>
          <p:cNvSpPr txBox="1"/>
          <p:nvPr/>
        </p:nvSpPr>
        <p:spPr>
          <a:xfrm>
            <a:off x="6869723" y="1535305"/>
            <a:ext cx="343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Type du credential 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C617F86-B0D0-C773-E736-ECE3C88FE4A0}"/>
              </a:ext>
            </a:extLst>
          </p:cNvPr>
          <p:cNvSpPr/>
          <p:nvPr/>
        </p:nvSpPr>
        <p:spPr>
          <a:xfrm rot="21062578">
            <a:off x="1434068" y="3542546"/>
            <a:ext cx="312361" cy="136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A98D13-E6C2-2E37-16A3-403C87556ED1}"/>
              </a:ext>
            </a:extLst>
          </p:cNvPr>
          <p:cNvSpPr txBox="1"/>
          <p:nvPr/>
        </p:nvSpPr>
        <p:spPr>
          <a:xfrm>
            <a:off x="632122" y="3429000"/>
            <a:ext cx="147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Nom du credential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C70FD-EB66-8A7F-E30A-5A76C69A828A}"/>
              </a:ext>
            </a:extLst>
          </p:cNvPr>
          <p:cNvSpPr/>
          <p:nvPr/>
        </p:nvSpPr>
        <p:spPr>
          <a:xfrm>
            <a:off x="1774092" y="3516921"/>
            <a:ext cx="6281613" cy="117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B198C20-4FF4-550A-609D-8F8F75B33819}"/>
              </a:ext>
            </a:extLst>
          </p:cNvPr>
          <p:cNvSpPr/>
          <p:nvPr/>
        </p:nvSpPr>
        <p:spPr>
          <a:xfrm rot="9887108">
            <a:off x="7188487" y="4112798"/>
            <a:ext cx="560931" cy="203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B9516C-1009-11B5-1C65-6DC186C91DB9}"/>
              </a:ext>
            </a:extLst>
          </p:cNvPr>
          <p:cNvSpPr txBox="1"/>
          <p:nvPr/>
        </p:nvSpPr>
        <p:spPr>
          <a:xfrm>
            <a:off x="7790637" y="3862697"/>
            <a:ext cx="229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Ajouter un mot de passe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968474-5B98-A037-D5B2-5BFBB5490951}"/>
              </a:ext>
            </a:extLst>
          </p:cNvPr>
          <p:cNvSpPr/>
          <p:nvPr/>
        </p:nvSpPr>
        <p:spPr>
          <a:xfrm>
            <a:off x="1797538" y="4288207"/>
            <a:ext cx="5350685" cy="2042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9458344D-902C-6343-84CD-1CD1AB8D825B}"/>
              </a:ext>
            </a:extLst>
          </p:cNvPr>
          <p:cNvSpPr/>
          <p:nvPr/>
        </p:nvSpPr>
        <p:spPr>
          <a:xfrm rot="10800000">
            <a:off x="7229706" y="4831534"/>
            <a:ext cx="560931" cy="203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63CAA5-2729-A4A2-E854-52D925527818}"/>
              </a:ext>
            </a:extLst>
          </p:cNvPr>
          <p:cNvSpPr txBox="1"/>
          <p:nvPr/>
        </p:nvSpPr>
        <p:spPr>
          <a:xfrm>
            <a:off x="7790637" y="4710967"/>
            <a:ext cx="229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Ajouter un 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E496C-403A-0DCC-3E9B-F1E52CCCBB0B}"/>
              </a:ext>
            </a:extLst>
          </p:cNvPr>
          <p:cNvSpPr/>
          <p:nvPr/>
        </p:nvSpPr>
        <p:spPr>
          <a:xfrm>
            <a:off x="1854522" y="4831534"/>
            <a:ext cx="5350685" cy="2042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A04B84BB-8C48-6B21-2EEE-A081373DF77B}"/>
              </a:ext>
            </a:extLst>
          </p:cNvPr>
          <p:cNvSpPr/>
          <p:nvPr/>
        </p:nvSpPr>
        <p:spPr>
          <a:xfrm rot="10800000">
            <a:off x="7229706" y="5406906"/>
            <a:ext cx="560931" cy="203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FCF70FD-D15E-1986-1090-5366427F8A1B}"/>
              </a:ext>
            </a:extLst>
          </p:cNvPr>
          <p:cNvSpPr txBox="1"/>
          <p:nvPr/>
        </p:nvSpPr>
        <p:spPr>
          <a:xfrm>
            <a:off x="7766235" y="5310472"/>
            <a:ext cx="229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Ajouter une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EA1E3-5308-0949-FD49-6EF080CD5B78}"/>
              </a:ext>
            </a:extLst>
          </p:cNvPr>
          <p:cNvSpPr/>
          <p:nvPr/>
        </p:nvSpPr>
        <p:spPr>
          <a:xfrm>
            <a:off x="1854522" y="5406906"/>
            <a:ext cx="5350685" cy="2042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50756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57677" cy="760264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Lancer un jobs dans Jenkins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0DB55B-4EE6-EDB5-3099-A029B775C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9726"/>
            <a:ext cx="10931769" cy="556541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20551C-812F-A534-6B94-9340687F1F4C}"/>
              </a:ext>
            </a:extLst>
          </p:cNvPr>
          <p:cNvGrpSpPr/>
          <p:nvPr/>
        </p:nvGrpSpPr>
        <p:grpSpPr>
          <a:xfrm>
            <a:off x="2860431" y="2036849"/>
            <a:ext cx="6301152" cy="411312"/>
            <a:chOff x="7534031" y="3632256"/>
            <a:chExt cx="6301152" cy="4113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15544-8D00-6F20-7BD4-14EAA3FDD8A2}"/>
                </a:ext>
              </a:extLst>
            </p:cNvPr>
            <p:cNvSpPr/>
            <p:nvPr/>
          </p:nvSpPr>
          <p:spPr>
            <a:xfrm>
              <a:off x="7534031" y="3816922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8BD5B5B0-C435-F2FC-948C-182E1C1969DA}"/>
                </a:ext>
              </a:extLst>
            </p:cNvPr>
            <p:cNvSpPr/>
            <p:nvPr/>
          </p:nvSpPr>
          <p:spPr>
            <a:xfrm rot="10800000">
              <a:off x="9641253" y="3848183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53F9BFD-972C-83CA-AA54-EBF5EF1DD9D5}"/>
                </a:ext>
              </a:extLst>
            </p:cNvPr>
            <p:cNvSpPr txBox="1"/>
            <p:nvPr/>
          </p:nvSpPr>
          <p:spPr>
            <a:xfrm>
              <a:off x="10763736" y="3632256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Nom du nouveau job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97DB19E-678A-5E25-5968-0F8AE09D1259}"/>
              </a:ext>
            </a:extLst>
          </p:cNvPr>
          <p:cNvSpPr/>
          <p:nvPr/>
        </p:nvSpPr>
        <p:spPr>
          <a:xfrm>
            <a:off x="2860431" y="2670899"/>
            <a:ext cx="7971692" cy="4714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95818-7ADE-22B3-E71F-6E01310C1A5A}"/>
              </a:ext>
            </a:extLst>
          </p:cNvPr>
          <p:cNvSpPr/>
          <p:nvPr/>
        </p:nvSpPr>
        <p:spPr>
          <a:xfrm>
            <a:off x="2860431" y="3171358"/>
            <a:ext cx="7971692" cy="4714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3E29FD-A51C-DA92-04A6-982EF829671F}"/>
              </a:ext>
            </a:extLst>
          </p:cNvPr>
          <p:cNvSpPr/>
          <p:nvPr/>
        </p:nvSpPr>
        <p:spPr>
          <a:xfrm>
            <a:off x="2860431" y="3682434"/>
            <a:ext cx="7971692" cy="3673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04041-70DD-C844-E48B-78531BDD52B8}"/>
              </a:ext>
            </a:extLst>
          </p:cNvPr>
          <p:cNvSpPr/>
          <p:nvPr/>
        </p:nvSpPr>
        <p:spPr>
          <a:xfrm>
            <a:off x="2860431" y="4089366"/>
            <a:ext cx="7971692" cy="3673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56BBC-5DDE-C940-2BE9-1CD317BF1CAD}"/>
              </a:ext>
            </a:extLst>
          </p:cNvPr>
          <p:cNvSpPr/>
          <p:nvPr/>
        </p:nvSpPr>
        <p:spPr>
          <a:xfrm>
            <a:off x="2860431" y="4477256"/>
            <a:ext cx="7971692" cy="3673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932DF7-33FC-1A35-958F-47F5E8AFA977}"/>
              </a:ext>
            </a:extLst>
          </p:cNvPr>
          <p:cNvSpPr/>
          <p:nvPr/>
        </p:nvSpPr>
        <p:spPr>
          <a:xfrm>
            <a:off x="2860431" y="4896459"/>
            <a:ext cx="7971692" cy="3673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20599-D89A-2AF8-E7E2-1ABF9D74ADCE}"/>
              </a:ext>
            </a:extLst>
          </p:cNvPr>
          <p:cNvSpPr/>
          <p:nvPr/>
        </p:nvSpPr>
        <p:spPr>
          <a:xfrm>
            <a:off x="2860431" y="5408925"/>
            <a:ext cx="7971692" cy="6948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126679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57677" cy="760264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Exemple pipeline dans Jenkins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4A5ECA-C6F6-C1D3-2968-282A0BCE6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5" y="860691"/>
            <a:ext cx="11215076" cy="573261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D8D03D5E-B691-AAC3-FD9C-9487FB5CE205}"/>
              </a:ext>
            </a:extLst>
          </p:cNvPr>
          <p:cNvGrpSpPr/>
          <p:nvPr/>
        </p:nvGrpSpPr>
        <p:grpSpPr>
          <a:xfrm>
            <a:off x="2563446" y="1672796"/>
            <a:ext cx="6868749" cy="369332"/>
            <a:chOff x="7534031" y="3695226"/>
            <a:chExt cx="6868749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86BC0D-C421-CA3D-34A0-5FDC0DE1F07D}"/>
                </a:ext>
              </a:extLst>
            </p:cNvPr>
            <p:cNvSpPr/>
            <p:nvPr/>
          </p:nvSpPr>
          <p:spPr>
            <a:xfrm>
              <a:off x="7534031" y="3816922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B7707F61-E534-56B1-1DDC-6BFAD0C58D1E}"/>
                </a:ext>
              </a:extLst>
            </p:cNvPr>
            <p:cNvSpPr/>
            <p:nvPr/>
          </p:nvSpPr>
          <p:spPr>
            <a:xfrm rot="10800000">
              <a:off x="9641253" y="3848183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2CECDE-E691-4CAC-1770-88CD6132FA12}"/>
                </a:ext>
              </a:extLst>
            </p:cNvPr>
            <p:cNvSpPr txBox="1"/>
            <p:nvPr/>
          </p:nvSpPr>
          <p:spPr>
            <a:xfrm>
              <a:off x="10715869" y="3695226"/>
              <a:ext cx="3686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Définition du type de pipeline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67FDE25-A2B7-761A-DC53-F99371BAD204}"/>
              </a:ext>
            </a:extLst>
          </p:cNvPr>
          <p:cNvGrpSpPr/>
          <p:nvPr/>
        </p:nvGrpSpPr>
        <p:grpSpPr>
          <a:xfrm>
            <a:off x="2759805" y="2182967"/>
            <a:ext cx="8369303" cy="923330"/>
            <a:chOff x="7534031" y="3695226"/>
            <a:chExt cx="6868749" cy="9233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3CD970-17B2-D79F-601C-EC08A8A9C647}"/>
                </a:ext>
              </a:extLst>
            </p:cNvPr>
            <p:cNvSpPr/>
            <p:nvPr/>
          </p:nvSpPr>
          <p:spPr>
            <a:xfrm>
              <a:off x="7534031" y="3816922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26" name="Flèche : droite 25">
              <a:extLst>
                <a:ext uri="{FF2B5EF4-FFF2-40B4-BE49-F238E27FC236}">
                  <a16:creationId xmlns:a16="http://schemas.microsoft.com/office/drawing/2014/main" id="{945850EB-5F84-8E2C-D1F3-FDB3EA556E35}"/>
                </a:ext>
              </a:extLst>
            </p:cNvPr>
            <p:cNvSpPr/>
            <p:nvPr/>
          </p:nvSpPr>
          <p:spPr>
            <a:xfrm rot="10800000">
              <a:off x="9641253" y="3848183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BD78BFB-8D92-5B92-3751-7C9BAA14AEAA}"/>
                </a:ext>
              </a:extLst>
            </p:cNvPr>
            <p:cNvSpPr txBox="1"/>
            <p:nvPr/>
          </p:nvSpPr>
          <p:spPr>
            <a:xfrm>
              <a:off x="10715869" y="3695226"/>
              <a:ext cx="3686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Indiquer où obtenir un dépôt de code source contenant le script Groovy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F7A7718-89C8-2368-75CF-E24BFABB1A17}"/>
              </a:ext>
            </a:extLst>
          </p:cNvPr>
          <p:cNvGrpSpPr/>
          <p:nvPr/>
        </p:nvGrpSpPr>
        <p:grpSpPr>
          <a:xfrm>
            <a:off x="3059723" y="3059668"/>
            <a:ext cx="8093193" cy="369332"/>
            <a:chOff x="7534031" y="3724134"/>
            <a:chExt cx="8093193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D58FA4-5E0E-4059-0B9C-10E25891B20F}"/>
                </a:ext>
              </a:extLst>
            </p:cNvPr>
            <p:cNvSpPr/>
            <p:nvPr/>
          </p:nvSpPr>
          <p:spPr>
            <a:xfrm>
              <a:off x="7534031" y="3816922"/>
              <a:ext cx="3856892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F751BEDE-D578-99B5-4B12-A5CBA1C356FF}"/>
                </a:ext>
              </a:extLst>
            </p:cNvPr>
            <p:cNvSpPr/>
            <p:nvPr/>
          </p:nvSpPr>
          <p:spPr>
            <a:xfrm rot="10800000">
              <a:off x="11485683" y="3848182"/>
              <a:ext cx="480647" cy="16608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050B76E3-DDA6-EC96-DFE3-F2C45FFF181A}"/>
                </a:ext>
              </a:extLst>
            </p:cNvPr>
            <p:cNvSpPr txBox="1"/>
            <p:nvPr/>
          </p:nvSpPr>
          <p:spPr>
            <a:xfrm>
              <a:off x="11940313" y="3724134"/>
              <a:ext cx="3686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Url du repos gitlab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41FE0B-0CB2-E45C-489B-D140D5E188DF}"/>
              </a:ext>
            </a:extLst>
          </p:cNvPr>
          <p:cNvGrpSpPr/>
          <p:nvPr/>
        </p:nvGrpSpPr>
        <p:grpSpPr>
          <a:xfrm>
            <a:off x="3090005" y="3574040"/>
            <a:ext cx="6868749" cy="369332"/>
            <a:chOff x="7534031" y="3695226"/>
            <a:chExt cx="6868749" cy="3693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18CFB9-52F6-F989-CCE7-23ED994D0413}"/>
                </a:ext>
              </a:extLst>
            </p:cNvPr>
            <p:cNvSpPr/>
            <p:nvPr/>
          </p:nvSpPr>
          <p:spPr>
            <a:xfrm>
              <a:off x="7534031" y="3816922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34" name="Flèche : droite 33">
              <a:extLst>
                <a:ext uri="{FF2B5EF4-FFF2-40B4-BE49-F238E27FC236}">
                  <a16:creationId xmlns:a16="http://schemas.microsoft.com/office/drawing/2014/main" id="{7F8F2AEB-9D69-B8A0-3F07-7C219EA5AC34}"/>
                </a:ext>
              </a:extLst>
            </p:cNvPr>
            <p:cNvSpPr/>
            <p:nvPr/>
          </p:nvSpPr>
          <p:spPr>
            <a:xfrm rot="10800000">
              <a:off x="9641253" y="3848183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64B7AB7E-C264-045A-919F-A98781A773F8}"/>
                </a:ext>
              </a:extLst>
            </p:cNvPr>
            <p:cNvSpPr txBox="1"/>
            <p:nvPr/>
          </p:nvSpPr>
          <p:spPr>
            <a:xfrm>
              <a:off x="10715869" y="3695226"/>
              <a:ext cx="3686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Ajout du credential crée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F0366A9-5C41-BACC-AD1D-876DA86269C5}"/>
              </a:ext>
            </a:extLst>
          </p:cNvPr>
          <p:cNvGrpSpPr/>
          <p:nvPr/>
        </p:nvGrpSpPr>
        <p:grpSpPr>
          <a:xfrm>
            <a:off x="3059723" y="5371569"/>
            <a:ext cx="8296031" cy="369332"/>
            <a:chOff x="7534031" y="3695226"/>
            <a:chExt cx="8296031" cy="369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02D863-4415-4F34-3A33-15936A280CF2}"/>
                </a:ext>
              </a:extLst>
            </p:cNvPr>
            <p:cNvSpPr/>
            <p:nvPr/>
          </p:nvSpPr>
          <p:spPr>
            <a:xfrm>
              <a:off x="7534031" y="3816922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9CB1F085-B3E8-67BE-8727-E298B4A91832}"/>
                </a:ext>
              </a:extLst>
            </p:cNvPr>
            <p:cNvSpPr/>
            <p:nvPr/>
          </p:nvSpPr>
          <p:spPr>
            <a:xfrm rot="10800000">
              <a:off x="9641253" y="3848183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9AADEAA-2955-A02E-EC10-98E0C162A071}"/>
                </a:ext>
              </a:extLst>
            </p:cNvPr>
            <p:cNvSpPr txBox="1"/>
            <p:nvPr/>
          </p:nvSpPr>
          <p:spPr>
            <a:xfrm>
              <a:off x="10715869" y="3695226"/>
              <a:ext cx="511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Spécifier le nom exacte de la branche 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15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5" y="-167685"/>
            <a:ext cx="10269416" cy="113679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Le code hébergé dans gitlab: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098654E-7F24-6A20-002E-00E7A75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0" y="673482"/>
            <a:ext cx="10410093" cy="594172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A85C78-8CE5-3321-EC8C-B6D16BE56036}"/>
              </a:ext>
            </a:extLst>
          </p:cNvPr>
          <p:cNvGrpSpPr/>
          <p:nvPr/>
        </p:nvGrpSpPr>
        <p:grpSpPr>
          <a:xfrm>
            <a:off x="3012829" y="2747756"/>
            <a:ext cx="6780572" cy="2457290"/>
            <a:chOff x="7601436" y="4319717"/>
            <a:chExt cx="6780572" cy="24572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B9BE9-9EB9-13A0-84A8-A5CFE59BC8B4}"/>
                </a:ext>
              </a:extLst>
            </p:cNvPr>
            <p:cNvSpPr/>
            <p:nvPr/>
          </p:nvSpPr>
          <p:spPr>
            <a:xfrm>
              <a:off x="7601436" y="5411261"/>
              <a:ext cx="6146801" cy="13657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2039A9CD-40A1-927A-3DAF-850F6D6B0BAE}"/>
                </a:ext>
              </a:extLst>
            </p:cNvPr>
            <p:cNvSpPr/>
            <p:nvPr/>
          </p:nvSpPr>
          <p:spPr>
            <a:xfrm rot="8175049">
              <a:off x="10422791" y="4892985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31C7359-DCCE-CE54-802C-063F0A09FC8B}"/>
                </a:ext>
              </a:extLst>
            </p:cNvPr>
            <p:cNvSpPr txBox="1"/>
            <p:nvPr/>
          </p:nvSpPr>
          <p:spPr>
            <a:xfrm>
              <a:off x="11310561" y="4319717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Le projet hébergé 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69843FB-9ABF-A254-2848-4CE1BE54B1AC}"/>
              </a:ext>
            </a:extLst>
          </p:cNvPr>
          <p:cNvGrpSpPr/>
          <p:nvPr/>
        </p:nvGrpSpPr>
        <p:grpSpPr>
          <a:xfrm>
            <a:off x="442290" y="3875842"/>
            <a:ext cx="4629528" cy="646331"/>
            <a:chOff x="4991209" y="3652736"/>
            <a:chExt cx="4629528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BA7F7D-28B3-84F7-8896-DE3F071EEEBB}"/>
                </a:ext>
              </a:extLst>
            </p:cNvPr>
            <p:cNvSpPr/>
            <p:nvPr/>
          </p:nvSpPr>
          <p:spPr>
            <a:xfrm>
              <a:off x="7580921" y="3840367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0200D78E-64D5-B409-E67E-B1B45852DFC4}"/>
                </a:ext>
              </a:extLst>
            </p:cNvPr>
            <p:cNvSpPr/>
            <p:nvPr/>
          </p:nvSpPr>
          <p:spPr>
            <a:xfrm>
              <a:off x="6904894" y="3874758"/>
              <a:ext cx="629137" cy="1582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FB3DEB8-0CA4-750D-B80A-457B7377DFCA}"/>
                </a:ext>
              </a:extLst>
            </p:cNvPr>
            <p:cNvSpPr txBox="1"/>
            <p:nvPr/>
          </p:nvSpPr>
          <p:spPr>
            <a:xfrm>
              <a:off x="4991209" y="3652736"/>
              <a:ext cx="1968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Le jenkinsFile à exécuter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87AEEF0-298C-863D-9355-16BF0B814E88}"/>
              </a:ext>
            </a:extLst>
          </p:cNvPr>
          <p:cNvGrpSpPr/>
          <p:nvPr/>
        </p:nvGrpSpPr>
        <p:grpSpPr>
          <a:xfrm>
            <a:off x="455732" y="2302268"/>
            <a:ext cx="5114193" cy="943078"/>
            <a:chOff x="5125425" y="815513"/>
            <a:chExt cx="5114193" cy="9430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43408-3745-686E-1F5D-689175124DA1}"/>
                </a:ext>
              </a:extLst>
            </p:cNvPr>
            <p:cNvSpPr/>
            <p:nvPr/>
          </p:nvSpPr>
          <p:spPr>
            <a:xfrm>
              <a:off x="7599737" y="1531945"/>
              <a:ext cx="500910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B0C630D8-5ED2-9AC4-07CF-7CE4DFC665C5}"/>
                </a:ext>
              </a:extLst>
            </p:cNvPr>
            <p:cNvSpPr/>
            <p:nvPr/>
          </p:nvSpPr>
          <p:spPr>
            <a:xfrm rot="2824541">
              <a:off x="7280530" y="1262379"/>
              <a:ext cx="346455" cy="169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B30F021-BF84-7B4D-7D9B-0835C32A1F4A}"/>
                </a:ext>
              </a:extLst>
            </p:cNvPr>
            <p:cNvSpPr txBox="1"/>
            <p:nvPr/>
          </p:nvSpPr>
          <p:spPr>
            <a:xfrm>
              <a:off x="5125425" y="815513"/>
              <a:ext cx="511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Le nom de la branche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9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5" y="-167685"/>
            <a:ext cx="10269416" cy="113679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Le code hébergé dans gitlab: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150DB6-3609-D0CE-CBE0-DCEC3877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5" y="969108"/>
            <a:ext cx="9877537" cy="576408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33B9201-312E-25E5-30AB-BB0E50856340}"/>
              </a:ext>
            </a:extLst>
          </p:cNvPr>
          <p:cNvGrpSpPr/>
          <p:nvPr/>
        </p:nvGrpSpPr>
        <p:grpSpPr>
          <a:xfrm>
            <a:off x="2735385" y="3032369"/>
            <a:ext cx="6424245" cy="3322740"/>
            <a:chOff x="7323992" y="4604330"/>
            <a:chExt cx="6424245" cy="33227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91E81-36DD-840A-DBB7-F66E6A42EA5C}"/>
                </a:ext>
              </a:extLst>
            </p:cNvPr>
            <p:cNvSpPr/>
            <p:nvPr/>
          </p:nvSpPr>
          <p:spPr>
            <a:xfrm>
              <a:off x="7323992" y="4604330"/>
              <a:ext cx="6424245" cy="23565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ED2B41FD-5E06-6723-E823-AE056034AE47}"/>
                </a:ext>
              </a:extLst>
            </p:cNvPr>
            <p:cNvSpPr/>
            <p:nvPr/>
          </p:nvSpPr>
          <p:spPr>
            <a:xfrm rot="16200000">
              <a:off x="9524654" y="7158987"/>
              <a:ext cx="542751" cy="2078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6433443-4C16-96B1-EFF0-2F88E0EF4603}"/>
                </a:ext>
              </a:extLst>
            </p:cNvPr>
            <p:cNvSpPr txBox="1"/>
            <p:nvPr/>
          </p:nvSpPr>
          <p:spPr>
            <a:xfrm>
              <a:off x="8911237" y="7557738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Le jenkinsFile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32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5" y="-167685"/>
            <a:ext cx="10269416" cy="113679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Le build du pipeline: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E73EF3-1D29-D62E-8FFB-07976DF8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4" y="633255"/>
            <a:ext cx="10449171" cy="5998294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192A768A-E296-BEB1-F9EC-DB56CF5BE366}"/>
              </a:ext>
            </a:extLst>
          </p:cNvPr>
          <p:cNvGrpSpPr/>
          <p:nvPr/>
        </p:nvGrpSpPr>
        <p:grpSpPr>
          <a:xfrm>
            <a:off x="588651" y="1916323"/>
            <a:ext cx="4074639" cy="369332"/>
            <a:chOff x="945659" y="1450941"/>
            <a:chExt cx="4074639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6858BF-EC54-98A8-B156-99F34E33E551}"/>
                </a:ext>
              </a:extLst>
            </p:cNvPr>
            <p:cNvSpPr/>
            <p:nvPr/>
          </p:nvSpPr>
          <p:spPr>
            <a:xfrm>
              <a:off x="945659" y="1581671"/>
              <a:ext cx="1404272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C9257B50-CE93-5F76-B500-FE528B8678E4}"/>
                </a:ext>
              </a:extLst>
            </p:cNvPr>
            <p:cNvSpPr/>
            <p:nvPr/>
          </p:nvSpPr>
          <p:spPr>
            <a:xfrm rot="10800000">
              <a:off x="2422768" y="1615880"/>
              <a:ext cx="629137" cy="1582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3F38880-9B55-3190-CCAD-213CDB8CB977}"/>
                </a:ext>
              </a:extLst>
            </p:cNvPr>
            <p:cNvSpPr txBox="1"/>
            <p:nvPr/>
          </p:nvSpPr>
          <p:spPr>
            <a:xfrm>
              <a:off x="3051905" y="1450941"/>
              <a:ext cx="1968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Lancer un build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36023D4-F074-FEF5-A147-0349630422A7}"/>
              </a:ext>
            </a:extLst>
          </p:cNvPr>
          <p:cNvGrpSpPr/>
          <p:nvPr/>
        </p:nvGrpSpPr>
        <p:grpSpPr>
          <a:xfrm>
            <a:off x="515814" y="3709953"/>
            <a:ext cx="4634524" cy="923330"/>
            <a:chOff x="945659" y="1450941"/>
            <a:chExt cx="4074639" cy="9233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811A86-4BA7-A898-9CC6-A41C6C9E6F4F}"/>
                </a:ext>
              </a:extLst>
            </p:cNvPr>
            <p:cNvSpPr/>
            <p:nvPr/>
          </p:nvSpPr>
          <p:spPr>
            <a:xfrm>
              <a:off x="945659" y="1581671"/>
              <a:ext cx="1404272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2BEFB64D-86BA-7933-6D5C-3B302110EF6A}"/>
                </a:ext>
              </a:extLst>
            </p:cNvPr>
            <p:cNvSpPr/>
            <p:nvPr/>
          </p:nvSpPr>
          <p:spPr>
            <a:xfrm rot="10800000">
              <a:off x="2422768" y="1615880"/>
              <a:ext cx="629137" cy="1582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21DA24B-120F-E94C-6F9D-48B3630EA3F2}"/>
                </a:ext>
              </a:extLst>
            </p:cNvPr>
            <p:cNvSpPr txBox="1"/>
            <p:nvPr/>
          </p:nvSpPr>
          <p:spPr>
            <a:xfrm>
              <a:off x="3051905" y="1450941"/>
              <a:ext cx="19683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Résultat du build &amp; de la sortie de la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38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D85E5B37-6903-5EE7-2CE0-87A982B9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/>
              <a:t>Présentation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1B55E2-9DDE-6910-A1AF-BD828176AE2A}"/>
              </a:ext>
            </a:extLst>
          </p:cNvPr>
          <p:cNvSpPr txBox="1"/>
          <p:nvPr/>
        </p:nvSpPr>
        <p:spPr>
          <a:xfrm>
            <a:off x="838200" y="2401329"/>
            <a:ext cx="6886575" cy="37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C’est quoi Jenkins </a:t>
            </a:r>
            <a: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:</a:t>
            </a: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Jenkins est un outil logiciel open source d’intégration continue développé en Java</a:t>
            </a:r>
            <a:endParaRPr lang="fr-FR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Foncti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</a:rPr>
              <a:t>onnement : </a:t>
            </a:r>
          </a:p>
          <a:p>
            <a:pPr marL="57150">
              <a:lnSpc>
                <a:spcPct val="220000"/>
              </a:lnSpc>
              <a:spcAft>
                <a:spcPts val="600"/>
              </a:spcAft>
            </a:pPr>
            <a:r>
              <a:rPr lang="fr-F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Jenkins est un outil CI, et son fonctionnement se déroule par ces étapes : </a:t>
            </a:r>
            <a:br>
              <a:rPr lang="fr-FR" sz="14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endParaRPr lang="fr-FR" sz="1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57150">
              <a:lnSpc>
                <a:spcPct val="220000"/>
              </a:lnSpc>
              <a:spcAft>
                <a:spcPts val="600"/>
              </a:spcAft>
            </a:pPr>
            <a:br>
              <a:rPr lang="fr-FR" sz="1400" b="1" dirty="0">
                <a:solidFill>
                  <a:schemeClr val="bg1">
                    <a:lumMod val="95000"/>
                  </a:schemeClr>
                </a:solidFill>
              </a:rPr>
            </a:br>
            <a:endParaRPr lang="fr-FR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20000"/>
              </a:lnSpc>
              <a:spcAft>
                <a:spcPts val="600"/>
              </a:spcAft>
            </a:pP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14778A94-FFE8-9F6C-0081-E9C1A0B0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5" y="-167685"/>
            <a:ext cx="10269416" cy="113679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La sortie de la console du build: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8CA4D8-9525-119B-6FBC-5B8638C3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5" y="689797"/>
            <a:ext cx="11248682" cy="5776985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E2D2CEBB-7FC0-A816-3049-A334461F1AAE}"/>
              </a:ext>
            </a:extLst>
          </p:cNvPr>
          <p:cNvGrpSpPr/>
          <p:nvPr/>
        </p:nvGrpSpPr>
        <p:grpSpPr>
          <a:xfrm>
            <a:off x="2321169" y="1395208"/>
            <a:ext cx="8784493" cy="5071574"/>
            <a:chOff x="6909776" y="2967169"/>
            <a:chExt cx="8784493" cy="507157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DD618A-0CE3-6F48-3310-700E40567218}"/>
                </a:ext>
              </a:extLst>
            </p:cNvPr>
            <p:cNvSpPr/>
            <p:nvPr/>
          </p:nvSpPr>
          <p:spPr>
            <a:xfrm>
              <a:off x="6909776" y="3783715"/>
              <a:ext cx="8784493" cy="42550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ECC36DA8-1AAF-579E-DA02-9440B6DE3216}"/>
                </a:ext>
              </a:extLst>
            </p:cNvPr>
            <p:cNvSpPr/>
            <p:nvPr/>
          </p:nvSpPr>
          <p:spPr>
            <a:xfrm rot="8175049">
              <a:off x="11878114" y="3411267"/>
              <a:ext cx="681031" cy="15906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F7B4032-CC6A-583E-2692-27069ADB6160}"/>
                </a:ext>
              </a:extLst>
            </p:cNvPr>
            <p:cNvSpPr txBox="1"/>
            <p:nvPr/>
          </p:nvSpPr>
          <p:spPr>
            <a:xfrm>
              <a:off x="12443792" y="2967169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La sortie de la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61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5" y="-167685"/>
            <a:ext cx="10269416" cy="113679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résultat du pipeline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jenkins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63B0D3-5109-FFFB-B517-689016B6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7" y="639705"/>
            <a:ext cx="11634313" cy="587717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A3034A4-C76A-75C4-E800-3FB3CD893963}"/>
              </a:ext>
            </a:extLst>
          </p:cNvPr>
          <p:cNvGrpSpPr/>
          <p:nvPr/>
        </p:nvGrpSpPr>
        <p:grpSpPr>
          <a:xfrm>
            <a:off x="2321169" y="1395208"/>
            <a:ext cx="8605463" cy="2630296"/>
            <a:chOff x="6909776" y="2967169"/>
            <a:chExt cx="8605463" cy="26302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4A49D7-9C61-D218-D6AF-D1E219D3EB85}"/>
                </a:ext>
              </a:extLst>
            </p:cNvPr>
            <p:cNvSpPr/>
            <p:nvPr/>
          </p:nvSpPr>
          <p:spPr>
            <a:xfrm>
              <a:off x="6909776" y="3783715"/>
              <a:ext cx="6088185" cy="18137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2E37FDA4-2CB7-9383-7063-9A2F7D563943}"/>
                </a:ext>
              </a:extLst>
            </p:cNvPr>
            <p:cNvSpPr/>
            <p:nvPr/>
          </p:nvSpPr>
          <p:spPr>
            <a:xfrm rot="8175049">
              <a:off x="11878114" y="3411267"/>
              <a:ext cx="681031" cy="15906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6EAFA2-D3F4-9234-840E-E348AF657EB6}"/>
                </a:ext>
              </a:extLst>
            </p:cNvPr>
            <p:cNvSpPr txBox="1"/>
            <p:nvPr/>
          </p:nvSpPr>
          <p:spPr>
            <a:xfrm>
              <a:off x="12443792" y="2967169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Résultat du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70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79D0B9E-6817-0650-6E6B-E4AE674F09B0}"/>
              </a:ext>
            </a:extLst>
          </p:cNvPr>
          <p:cNvSpPr txBox="1"/>
          <p:nvPr/>
        </p:nvSpPr>
        <p:spPr>
          <a:xfrm>
            <a:off x="1343472" y="2874045"/>
            <a:ext cx="590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sz="6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1068EE0F-3295-60AB-F34A-51EC515C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0B3C50BF-4FEB-8BE6-FD03-C617CF89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 dirty="0"/>
              <a:t>fonctionnement</a:t>
            </a:r>
            <a:r>
              <a:rPr lang="fr-FR" sz="3200" b="1" i="0" dirty="0">
                <a:effectLst/>
              </a:rPr>
              <a:t> de </a:t>
            </a:r>
            <a:r>
              <a:rPr lang="fr-FR" sz="3200" b="1" dirty="0" err="1"/>
              <a:t>jenkins</a:t>
            </a:r>
            <a:r>
              <a:rPr lang="fr-FR" sz="3200" b="1" i="0" dirty="0">
                <a:effectLst/>
              </a:rPr>
              <a:t> : </a:t>
            </a:r>
            <a:br>
              <a:rPr lang="fr-FR" sz="3200" b="1" i="0" dirty="0">
                <a:effectLst/>
              </a:rPr>
            </a:br>
            <a:endParaRPr lang="fr-FR" sz="3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0895E3-E926-3AD1-4DA8-9AF7B0B495E4}"/>
              </a:ext>
            </a:extLst>
          </p:cNvPr>
          <p:cNvSpPr txBox="1"/>
          <p:nvPr/>
        </p:nvSpPr>
        <p:spPr>
          <a:xfrm>
            <a:off x="838200" y="1876425"/>
            <a:ext cx="8751277" cy="424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ntégration du code dans un référentiel partagé</a:t>
            </a:r>
            <a:b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CCCCCC"/>
                </a:solidFill>
                <a:latin typeface="Consolas" panose="020B0609020204030204" pitchFamily="49" charset="0"/>
              </a:rPr>
              <a:t>V</a:t>
            </a: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érification régulière du répertoire pour détecter d’éventuels changements</a:t>
            </a:r>
            <a:b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réparation d’un nouveau build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2D26B677-E030-DCF4-A5D8-C64D430F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0B3C50BF-4FEB-8BE6-FD03-C617CF89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i="0" dirty="0">
                <a:effectLst/>
              </a:rPr>
              <a:t>Avantages de </a:t>
            </a:r>
            <a:r>
              <a:rPr lang="fr-FR" sz="4000" b="1" dirty="0" err="1"/>
              <a:t>jenkins</a:t>
            </a:r>
            <a:r>
              <a:rPr lang="fr-FR" sz="4000" b="1" i="0" dirty="0">
                <a:effectLst/>
              </a:rPr>
              <a:t> : </a:t>
            </a:r>
            <a:br>
              <a:rPr lang="fr-FR" sz="4000" b="1" i="0" dirty="0">
                <a:effectLst/>
              </a:rPr>
            </a:br>
            <a:endParaRPr lang="fr-FR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0895E3-E926-3AD1-4DA8-9AF7B0B495E4}"/>
              </a:ext>
            </a:extLst>
          </p:cNvPr>
          <p:cNvSpPr txBox="1"/>
          <p:nvPr/>
        </p:nvSpPr>
        <p:spPr>
          <a:xfrm>
            <a:off x="838200" y="1876425"/>
            <a:ext cx="9824499" cy="424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C’est un outil open source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Grande communauté Jenkins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Déploiement &amp; Installation facile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Jenkins possède une multitude de plugin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Compatibilité avec d’autre plateforme logiciel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Sécurité intégrée  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endParaRPr lang="fr-F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2D26B677-E030-DCF4-A5D8-C64D430F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4EFDDDC-0938-E69D-F43E-17AC2AC3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6" y="1451952"/>
            <a:ext cx="11175999" cy="5238017"/>
          </a:xfrm>
          <a:prstGeom prst="rect">
            <a:avLst/>
          </a:prstGeom>
        </p:spPr>
      </p:pic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41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68138" cy="84799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414216" y="922520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recherche de Jenkins dans le catalogue de kubeapps  :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89E4C77-E3B6-CC9C-DB09-ED3F0C67F8E4}"/>
              </a:ext>
            </a:extLst>
          </p:cNvPr>
          <p:cNvGrpSpPr/>
          <p:nvPr/>
        </p:nvGrpSpPr>
        <p:grpSpPr>
          <a:xfrm>
            <a:off x="1305169" y="1754456"/>
            <a:ext cx="5236310" cy="369332"/>
            <a:chOff x="1305169" y="1754456"/>
            <a:chExt cx="5236310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99B284-ECB2-4BE2-0461-B83D5A4ADB2B}"/>
                </a:ext>
              </a:extLst>
            </p:cNvPr>
            <p:cNvSpPr/>
            <p:nvPr/>
          </p:nvSpPr>
          <p:spPr>
            <a:xfrm>
              <a:off x="1305169" y="1836615"/>
              <a:ext cx="1453662" cy="2344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18C67327-4EA8-4545-4A5D-9BBE9E568B8D}"/>
                </a:ext>
              </a:extLst>
            </p:cNvPr>
            <p:cNvSpPr/>
            <p:nvPr/>
          </p:nvSpPr>
          <p:spPr>
            <a:xfrm rot="10800000">
              <a:off x="2813539" y="1857061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85E91CD-F7FC-0FE4-BAE1-545297425133}"/>
                </a:ext>
              </a:extLst>
            </p:cNvPr>
            <p:cNvSpPr txBox="1"/>
            <p:nvPr/>
          </p:nvSpPr>
          <p:spPr>
            <a:xfrm>
              <a:off x="3868616" y="1754456"/>
              <a:ext cx="2672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Recherche de Jenkins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9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5AE23065-DA5C-ECD8-F70E-701F831A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9" y="1075793"/>
            <a:ext cx="11488614" cy="542503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81123" cy="72121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504092" y="651870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Configuration de Jenkins :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40ACC-6A3B-6B60-1EA1-ADBDACDF59A4}"/>
              </a:ext>
            </a:extLst>
          </p:cNvPr>
          <p:cNvSpPr/>
          <p:nvPr/>
        </p:nvSpPr>
        <p:spPr>
          <a:xfrm>
            <a:off x="3266831" y="1683055"/>
            <a:ext cx="1453662" cy="2344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4A4044A-3471-BF08-AEFF-F09C172168F0}"/>
              </a:ext>
            </a:extLst>
          </p:cNvPr>
          <p:cNvSpPr/>
          <p:nvPr/>
        </p:nvSpPr>
        <p:spPr>
          <a:xfrm rot="10800000">
            <a:off x="4775201" y="1703501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152F71-AA01-1201-59CA-134EEC28A327}"/>
              </a:ext>
            </a:extLst>
          </p:cNvPr>
          <p:cNvSpPr txBox="1"/>
          <p:nvPr/>
        </p:nvSpPr>
        <p:spPr>
          <a:xfrm>
            <a:off x="5830278" y="1600896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Ajout du nom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6F32336-C8E4-48BD-A98B-D015F639678C}"/>
              </a:ext>
            </a:extLst>
          </p:cNvPr>
          <p:cNvGrpSpPr/>
          <p:nvPr/>
        </p:nvGrpSpPr>
        <p:grpSpPr>
          <a:xfrm>
            <a:off x="5373077" y="2893235"/>
            <a:ext cx="5877169" cy="407356"/>
            <a:chOff x="5353540" y="3023597"/>
            <a:chExt cx="5877169" cy="4073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29290B-F5EF-7E67-9419-332B14C5C07F}"/>
                </a:ext>
              </a:extLst>
            </p:cNvPr>
            <p:cNvSpPr/>
            <p:nvPr/>
          </p:nvSpPr>
          <p:spPr>
            <a:xfrm>
              <a:off x="9190893" y="3204307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C2DA5169-773C-BE40-AA55-F4CCE615959A}"/>
                </a:ext>
              </a:extLst>
            </p:cNvPr>
            <p:cNvSpPr/>
            <p:nvPr/>
          </p:nvSpPr>
          <p:spPr>
            <a:xfrm rot="268471">
              <a:off x="8135816" y="3183612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4BEE127-05BD-B42D-9D86-7F25BC231FB2}"/>
                </a:ext>
              </a:extLst>
            </p:cNvPr>
            <p:cNvSpPr txBox="1"/>
            <p:nvPr/>
          </p:nvSpPr>
          <p:spPr>
            <a:xfrm>
              <a:off x="5353540" y="3023597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Nom de compte Jenkins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3EB4FD2-F2FF-6BF2-B1A7-E943297A9428}"/>
              </a:ext>
            </a:extLst>
          </p:cNvPr>
          <p:cNvGrpSpPr/>
          <p:nvPr/>
        </p:nvGrpSpPr>
        <p:grpSpPr>
          <a:xfrm>
            <a:off x="4360986" y="3382294"/>
            <a:ext cx="6889260" cy="369332"/>
            <a:chOff x="4388340" y="3101819"/>
            <a:chExt cx="6889260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F749F3-F938-9A87-1EA7-E5F0E23C03C8}"/>
                </a:ext>
              </a:extLst>
            </p:cNvPr>
            <p:cNvSpPr/>
            <p:nvPr/>
          </p:nvSpPr>
          <p:spPr>
            <a:xfrm>
              <a:off x="9237784" y="3109477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26" name="Flèche : droite 25">
              <a:extLst>
                <a:ext uri="{FF2B5EF4-FFF2-40B4-BE49-F238E27FC236}">
                  <a16:creationId xmlns:a16="http://schemas.microsoft.com/office/drawing/2014/main" id="{F197B1FB-E6AB-DA3F-223C-35887F9D37C9}"/>
                </a:ext>
              </a:extLst>
            </p:cNvPr>
            <p:cNvSpPr/>
            <p:nvPr/>
          </p:nvSpPr>
          <p:spPr>
            <a:xfrm rot="21339141">
              <a:off x="8098370" y="3207543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2B027B-862F-26A6-FAB8-9F79E02AB50D}"/>
                </a:ext>
              </a:extLst>
            </p:cNvPr>
            <p:cNvSpPr txBox="1"/>
            <p:nvPr/>
          </p:nvSpPr>
          <p:spPr>
            <a:xfrm>
              <a:off x="4388340" y="3101819"/>
              <a:ext cx="4052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Mot de passe de compte Jenkins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2A2F80-D5AF-45DA-756A-596810CA1C69}"/>
              </a:ext>
            </a:extLst>
          </p:cNvPr>
          <p:cNvGrpSpPr/>
          <p:nvPr/>
        </p:nvGrpSpPr>
        <p:grpSpPr>
          <a:xfrm>
            <a:off x="5353540" y="4582090"/>
            <a:ext cx="5877169" cy="407356"/>
            <a:chOff x="5353540" y="3336213"/>
            <a:chExt cx="5877169" cy="4073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09AE03-6563-611B-5B64-84207D45C364}"/>
                </a:ext>
              </a:extLst>
            </p:cNvPr>
            <p:cNvSpPr/>
            <p:nvPr/>
          </p:nvSpPr>
          <p:spPr>
            <a:xfrm>
              <a:off x="9190893" y="3516923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CD887E7B-9EE0-69DF-868C-00D560DB7471}"/>
                </a:ext>
              </a:extLst>
            </p:cNvPr>
            <p:cNvSpPr/>
            <p:nvPr/>
          </p:nvSpPr>
          <p:spPr>
            <a:xfrm rot="268471">
              <a:off x="8135816" y="3496228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C85B961-BD31-0958-8968-D0384658B12D}"/>
                </a:ext>
              </a:extLst>
            </p:cNvPr>
            <p:cNvSpPr txBox="1"/>
            <p:nvPr/>
          </p:nvSpPr>
          <p:spPr>
            <a:xfrm>
              <a:off x="5353540" y="3336213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Nom de l’</a:t>
              </a:r>
              <a:r>
                <a:rPr lang="fr-FR" b="1" dirty="0" err="1">
                  <a:solidFill>
                    <a:srgbClr val="FF0000"/>
                  </a:solidFill>
                </a:rPr>
                <a:t>ingress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2A84CCA-81A6-8B60-F717-FA1893D72616}"/>
              </a:ext>
            </a:extLst>
          </p:cNvPr>
          <p:cNvGrpSpPr/>
          <p:nvPr/>
        </p:nvGrpSpPr>
        <p:grpSpPr>
          <a:xfrm>
            <a:off x="6387477" y="5110366"/>
            <a:ext cx="4988531" cy="423955"/>
            <a:chOff x="6242178" y="3319614"/>
            <a:chExt cx="4988531" cy="4239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F80D55-05FA-95F5-0D4C-EE622A13BAD3}"/>
                </a:ext>
              </a:extLst>
            </p:cNvPr>
            <p:cNvSpPr/>
            <p:nvPr/>
          </p:nvSpPr>
          <p:spPr>
            <a:xfrm>
              <a:off x="9190893" y="3516923"/>
              <a:ext cx="2039816" cy="226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34" name="Flèche : droite 33">
              <a:extLst>
                <a:ext uri="{FF2B5EF4-FFF2-40B4-BE49-F238E27FC236}">
                  <a16:creationId xmlns:a16="http://schemas.microsoft.com/office/drawing/2014/main" id="{F4795D80-F062-3C70-458D-1B3976006131}"/>
                </a:ext>
              </a:extLst>
            </p:cNvPr>
            <p:cNvSpPr/>
            <p:nvPr/>
          </p:nvSpPr>
          <p:spPr>
            <a:xfrm rot="268471">
              <a:off x="8135816" y="3496228"/>
              <a:ext cx="1055077" cy="16412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>
                <a:solidFill>
                  <a:srgbClr val="FF0000"/>
                </a:solidFill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EB742A9-98CB-D81D-4837-DE8221DAD81C}"/>
                </a:ext>
              </a:extLst>
            </p:cNvPr>
            <p:cNvSpPr txBox="1"/>
            <p:nvPr/>
          </p:nvSpPr>
          <p:spPr>
            <a:xfrm>
              <a:off x="6242178" y="3319614"/>
              <a:ext cx="307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Type de service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C89D1C2-7E77-41DF-E9D9-FD4D81441A67}"/>
              </a:ext>
            </a:extLst>
          </p:cNvPr>
          <p:cNvSpPr/>
          <p:nvPr/>
        </p:nvSpPr>
        <p:spPr>
          <a:xfrm>
            <a:off x="3282463" y="6223388"/>
            <a:ext cx="1453662" cy="2344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09D8AF0-5924-0E27-FEBF-81AEF0A79F94}"/>
              </a:ext>
            </a:extLst>
          </p:cNvPr>
          <p:cNvSpPr/>
          <p:nvPr/>
        </p:nvSpPr>
        <p:spPr>
          <a:xfrm rot="10800000">
            <a:off x="4790833" y="6243834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5942145-7387-9C21-08BC-AF2CBC4E882C}"/>
              </a:ext>
            </a:extLst>
          </p:cNvPr>
          <p:cNvSpPr txBox="1"/>
          <p:nvPr/>
        </p:nvSpPr>
        <p:spPr>
          <a:xfrm>
            <a:off x="5845910" y="6141229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Déployer</a:t>
            </a:r>
          </a:p>
        </p:txBody>
      </p:sp>
    </p:spTree>
    <p:extLst>
      <p:ext uri="{BB962C8B-B14F-4D97-AF65-F5344CB8AC3E}">
        <p14:creationId xmlns:p14="http://schemas.microsoft.com/office/powerpoint/2010/main" val="12423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877" cy="679505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484555" y="675298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L’interface de Jenkins Déployé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CDD43C-4854-55C5-B0B2-D4F06EDF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7" y="1044630"/>
            <a:ext cx="11363568" cy="56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782CD7-11BA-928B-3629-8EC4394C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1183651"/>
            <a:ext cx="11350850" cy="533641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76" y="468269"/>
            <a:ext cx="9378461" cy="719670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321608" y="726274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Accès à Jenkins via l’interface graphique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8E0299-2841-099C-94F8-8DE571BBD1FA}"/>
              </a:ext>
            </a:extLst>
          </p:cNvPr>
          <p:cNvSpPr/>
          <p:nvPr/>
        </p:nvSpPr>
        <p:spPr>
          <a:xfrm>
            <a:off x="658533" y="1333165"/>
            <a:ext cx="1453662" cy="2344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9EBD28A-7928-F96F-A3D4-81FAB77711E3}"/>
              </a:ext>
            </a:extLst>
          </p:cNvPr>
          <p:cNvSpPr/>
          <p:nvPr/>
        </p:nvSpPr>
        <p:spPr>
          <a:xfrm rot="10800000">
            <a:off x="2166903" y="1353611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E1C5D52-E879-ACD4-9F39-0A68F57D9C27}"/>
              </a:ext>
            </a:extLst>
          </p:cNvPr>
          <p:cNvSpPr txBox="1"/>
          <p:nvPr/>
        </p:nvSpPr>
        <p:spPr>
          <a:xfrm>
            <a:off x="3221980" y="1251006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Voir les pods créé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9FE9D7-CC7A-A4DD-C1D4-407D980D1900}"/>
              </a:ext>
            </a:extLst>
          </p:cNvPr>
          <p:cNvSpPr/>
          <p:nvPr/>
        </p:nvSpPr>
        <p:spPr>
          <a:xfrm>
            <a:off x="647861" y="4085633"/>
            <a:ext cx="3415255" cy="2344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D01C703C-1B45-1E9F-680D-F686BF301AF2}"/>
              </a:ext>
            </a:extLst>
          </p:cNvPr>
          <p:cNvSpPr/>
          <p:nvPr/>
        </p:nvSpPr>
        <p:spPr>
          <a:xfrm rot="10800000">
            <a:off x="4089767" y="4113585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4F14478-1C4B-8EED-0CA0-AB0B63ABE3B2}"/>
              </a:ext>
            </a:extLst>
          </p:cNvPr>
          <p:cNvSpPr txBox="1"/>
          <p:nvPr/>
        </p:nvSpPr>
        <p:spPr>
          <a:xfrm>
            <a:off x="5144844" y="4010980"/>
            <a:ext cx="26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Faire un port-</a:t>
            </a:r>
            <a:r>
              <a:rPr lang="fr-FR" b="1" dirty="0" err="1">
                <a:solidFill>
                  <a:srgbClr val="FF0000"/>
                </a:solidFill>
              </a:rPr>
              <a:t>forward</a:t>
            </a:r>
            <a:r>
              <a:rPr lang="fr-FR" b="1" dirty="0">
                <a:solidFill>
                  <a:srgbClr val="FF0000"/>
                </a:solidFill>
              </a:rPr>
              <a:t> pour Traefik </a:t>
            </a:r>
          </a:p>
        </p:txBody>
      </p:sp>
    </p:spTree>
    <p:extLst>
      <p:ext uri="{BB962C8B-B14F-4D97-AF65-F5344CB8AC3E}">
        <p14:creationId xmlns:p14="http://schemas.microsoft.com/office/powerpoint/2010/main" val="363181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76" y="468269"/>
            <a:ext cx="9378461" cy="719670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321608" y="726274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Accès à Jenkins via l’interface graphique 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D1180B-42AF-BDFB-3244-41573537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2" y="1095606"/>
            <a:ext cx="10591024" cy="5478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3F2C2-62AD-6B4C-729A-8D01E347C374}"/>
              </a:ext>
            </a:extLst>
          </p:cNvPr>
          <p:cNvSpPr/>
          <p:nvPr/>
        </p:nvSpPr>
        <p:spPr>
          <a:xfrm>
            <a:off x="2010594" y="1092523"/>
            <a:ext cx="1453662" cy="2344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166E20C-69F3-0A28-5AE5-D28CEAF6896F}"/>
              </a:ext>
            </a:extLst>
          </p:cNvPr>
          <p:cNvSpPr/>
          <p:nvPr/>
        </p:nvSpPr>
        <p:spPr>
          <a:xfrm rot="10800000">
            <a:off x="3518964" y="1112969"/>
            <a:ext cx="1055077" cy="1641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223769-8A4D-76B7-A5F3-9305F5DF998F}"/>
              </a:ext>
            </a:extLst>
          </p:cNvPr>
          <p:cNvSpPr txBox="1"/>
          <p:nvPr/>
        </p:nvSpPr>
        <p:spPr>
          <a:xfrm>
            <a:off x="4574041" y="1010364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Accès via Traefik</a:t>
            </a:r>
          </a:p>
        </p:txBody>
      </p:sp>
    </p:spTree>
    <p:extLst>
      <p:ext uri="{BB962C8B-B14F-4D97-AF65-F5344CB8AC3E}">
        <p14:creationId xmlns:p14="http://schemas.microsoft.com/office/powerpoint/2010/main" val="3491718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ppt-Capgemini_Standard-Template_2023-v1</Template>
  <TotalTime>2242</TotalTime>
  <Words>383</Words>
  <Application>Microsoft Office PowerPoint</Application>
  <PresentationFormat>Grand écran</PresentationFormat>
  <Paragraphs>87</Paragraphs>
  <Slides>22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Ubuntu Light</vt:lpstr>
      <vt:lpstr>Ubuntu</vt:lpstr>
      <vt:lpstr>Wingdings</vt:lpstr>
      <vt:lpstr>var(--ifm-font-family-title)</vt:lpstr>
      <vt:lpstr>Overpass</vt:lpstr>
      <vt:lpstr>Ubuntu Medium</vt:lpstr>
      <vt:lpstr>Consolas</vt:lpstr>
      <vt:lpstr>Arial</vt:lpstr>
      <vt:lpstr>Capgemini2021</vt:lpstr>
      <vt:lpstr>déployer le service jenkins avec kubeapps</vt:lpstr>
      <vt:lpstr>Présentation : </vt:lpstr>
      <vt:lpstr>fonctionnement de jenkins :  </vt:lpstr>
      <vt:lpstr>Avantages de jenkins :  </vt:lpstr>
      <vt:lpstr>Déploiement avec kubeapps :   </vt:lpstr>
      <vt:lpstr>Déploiement avec kubeapps :   </vt:lpstr>
      <vt:lpstr>Déploiement avec kubeapps :   </vt:lpstr>
      <vt:lpstr>Déploiement avec kubeapps :   </vt:lpstr>
      <vt:lpstr>Déploiement avec kubeapps :   </vt:lpstr>
      <vt:lpstr>Interface graphique de Jenkins :</vt:lpstr>
      <vt:lpstr>Administrer Jenkins : </vt:lpstr>
      <vt:lpstr>plugins Jenkins : </vt:lpstr>
      <vt:lpstr>Credentials  Jenkins : </vt:lpstr>
      <vt:lpstr>Créer un Credential Jenkins : </vt:lpstr>
      <vt:lpstr>Lancer un jobs dans Jenkins :   </vt:lpstr>
      <vt:lpstr>Exemple pipeline dans Jenkins :   </vt:lpstr>
      <vt:lpstr>Le code hébergé dans gitlab:   </vt:lpstr>
      <vt:lpstr>Le code hébergé dans gitlab:   </vt:lpstr>
      <vt:lpstr>Le build du pipeline:   </vt:lpstr>
      <vt:lpstr>La sortie de la console du build:   </vt:lpstr>
      <vt:lpstr>résultat du pipeline jenkins:   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l’outil   DEVPOPS Dagger pour  construire nos CI/CD</dc:title>
  <dc:subject>ppt standard template</dc:subject>
  <dc:creator>IDRISSOU, Sofiane</dc:creator>
  <cp:lastModifiedBy>IDRISSOU, Sofiane</cp:lastModifiedBy>
  <cp:revision>4</cp:revision>
  <dcterms:created xsi:type="dcterms:W3CDTF">2023-06-29T13:33:23Z</dcterms:created>
  <dcterms:modified xsi:type="dcterms:W3CDTF">2023-08-16T13:20:51Z</dcterms:modified>
  <cp:category/>
</cp:coreProperties>
</file>