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62" r:id="rId1"/>
  </p:sldMasterIdLst>
  <p:notesMasterIdLst>
    <p:notesMasterId r:id="rId21"/>
  </p:notesMasterIdLst>
  <p:handoutMasterIdLst>
    <p:handoutMasterId r:id="rId22"/>
  </p:handoutMasterIdLst>
  <p:sldIdLst>
    <p:sldId id="1042" r:id="rId2"/>
    <p:sldId id="2145706640" r:id="rId3"/>
    <p:sldId id="2145706643" r:id="rId4"/>
    <p:sldId id="2145706644" r:id="rId5"/>
    <p:sldId id="2145706645" r:id="rId6"/>
    <p:sldId id="2145706650" r:id="rId7"/>
    <p:sldId id="2145706651" r:id="rId8"/>
    <p:sldId id="2145706652" r:id="rId9"/>
    <p:sldId id="2145706659" r:id="rId10"/>
    <p:sldId id="2145706660" r:id="rId11"/>
    <p:sldId id="2145706661" r:id="rId12"/>
    <p:sldId id="2145706653" r:id="rId13"/>
    <p:sldId id="2145706654" r:id="rId14"/>
    <p:sldId id="2145706655" r:id="rId15"/>
    <p:sldId id="2145706656" r:id="rId16"/>
    <p:sldId id="2145706657" r:id="rId17"/>
    <p:sldId id="2145706662" r:id="rId18"/>
    <p:sldId id="2145706658" r:id="rId19"/>
    <p:sldId id="2145706649" r:id="rId20"/>
  </p:sldIdLst>
  <p:sldSz cx="12192000" cy="6858000"/>
  <p:notesSz cx="6858000" cy="9144000"/>
  <p:embeddedFontLs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Ubuntu" panose="020B0504030602030204" pitchFamily="34" charset="0"/>
      <p:regular r:id="rId27"/>
      <p:bold r:id="rId28"/>
      <p:italic r:id="rId29"/>
      <p:boldItalic r:id="rId30"/>
    </p:embeddedFont>
    <p:embeddedFont>
      <p:font typeface="Ubuntu Light" panose="020B0304030602030204" pitchFamily="34" charset="0"/>
      <p:regular r:id="rId31"/>
      <p:italic r:id="rId32"/>
    </p:embeddedFont>
    <p:embeddedFont>
      <p:font typeface="Ubuntu Medium" panose="020B0604030602030204" pitchFamily="34" charset="0"/>
      <p:regular r:id="rId33"/>
      <p:italic r:id="rId34"/>
    </p:embeddedFont>
  </p:embeddedFontLst>
  <p:custDataLst>
    <p:tags r:id="rId35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6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178C3D"/>
    <a:srgbClr val="272936"/>
    <a:srgbClr val="173340"/>
    <a:srgbClr val="ECECEC"/>
    <a:srgbClr val="D9D9D9"/>
    <a:srgbClr val="2B0A3D"/>
    <a:srgbClr val="0070AD"/>
    <a:srgbClr val="12A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2622B4-424F-49DF-9586-3CC9484401E4}" v="8" dt="2023-07-17T12:01:08.1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60"/>
      </p:cViewPr>
      <p:guideLst>
        <p:guide orient="horz" pos="234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DRISSOU, Sofiane" userId="f1926ba0-6717-4108-97fc-f6a2b7427ab1" providerId="ADAL" clId="{9D2622B4-424F-49DF-9586-3CC9484401E4}"/>
    <pc:docChg chg="undo custSel addSld modSld">
      <pc:chgData name="IDRISSOU, Sofiane" userId="f1926ba0-6717-4108-97fc-f6a2b7427ab1" providerId="ADAL" clId="{9D2622B4-424F-49DF-9586-3CC9484401E4}" dt="2023-07-17T12:02:56.898" v="534" actId="1036"/>
      <pc:docMkLst>
        <pc:docMk/>
      </pc:docMkLst>
      <pc:sldChg chg="modSp mod">
        <pc:chgData name="IDRISSOU, Sofiane" userId="f1926ba0-6717-4108-97fc-f6a2b7427ab1" providerId="ADAL" clId="{9D2622B4-424F-49DF-9586-3CC9484401E4}" dt="2023-07-17T11:43:40.242" v="472" actId="20577"/>
        <pc:sldMkLst>
          <pc:docMk/>
          <pc:sldMk cId="29582426" sldId="2145706640"/>
        </pc:sldMkLst>
        <pc:spChg chg="mod">
          <ac:chgData name="IDRISSOU, Sofiane" userId="f1926ba0-6717-4108-97fc-f6a2b7427ab1" providerId="ADAL" clId="{9D2622B4-424F-49DF-9586-3CC9484401E4}" dt="2023-07-17T11:43:40.242" v="472" actId="20577"/>
          <ac:spMkLst>
            <pc:docMk/>
            <pc:sldMk cId="29582426" sldId="2145706640"/>
            <ac:spMk id="11" creationId="{691B55E2-9DDE-6910-A1AF-BD828176AE2A}"/>
          </ac:spMkLst>
        </pc:spChg>
      </pc:sldChg>
      <pc:sldChg chg="modSp mod">
        <pc:chgData name="IDRISSOU, Sofiane" userId="f1926ba0-6717-4108-97fc-f6a2b7427ab1" providerId="ADAL" clId="{9D2622B4-424F-49DF-9586-3CC9484401E4}" dt="2023-07-17T11:45:51.889" v="493" actId="20577"/>
        <pc:sldMkLst>
          <pc:docMk/>
          <pc:sldMk cId="3721169649" sldId="2145706643"/>
        </pc:sldMkLst>
        <pc:spChg chg="mod">
          <ac:chgData name="IDRISSOU, Sofiane" userId="f1926ba0-6717-4108-97fc-f6a2b7427ab1" providerId="ADAL" clId="{9D2622B4-424F-49DF-9586-3CC9484401E4}" dt="2023-07-17T09:05:54.304" v="465" actId="790"/>
          <ac:spMkLst>
            <pc:docMk/>
            <pc:sldMk cId="3721169649" sldId="2145706643"/>
            <ac:spMk id="7" creationId="{0B3C50BF-4FEB-8BE6-FD03-C617CF899195}"/>
          </ac:spMkLst>
        </pc:spChg>
        <pc:spChg chg="mod">
          <ac:chgData name="IDRISSOU, Sofiane" userId="f1926ba0-6717-4108-97fc-f6a2b7427ab1" providerId="ADAL" clId="{9D2622B4-424F-49DF-9586-3CC9484401E4}" dt="2023-07-17T11:45:51.889" v="493" actId="20577"/>
          <ac:spMkLst>
            <pc:docMk/>
            <pc:sldMk cId="3721169649" sldId="2145706643"/>
            <ac:spMk id="8" creationId="{360895E3-E926-3AD1-4DA8-9AF7B0B495E4}"/>
          </ac:spMkLst>
        </pc:spChg>
      </pc:sldChg>
      <pc:sldChg chg="modSp mod">
        <pc:chgData name="IDRISSOU, Sofiane" userId="f1926ba0-6717-4108-97fc-f6a2b7427ab1" providerId="ADAL" clId="{9D2622B4-424F-49DF-9586-3CC9484401E4}" dt="2023-07-17T11:56:25.459" v="494" actId="1038"/>
        <pc:sldMkLst>
          <pc:docMk/>
          <pc:sldMk cId="1242364352" sldId="2145706645"/>
        </pc:sldMkLst>
        <pc:picChg chg="mod">
          <ac:chgData name="IDRISSOU, Sofiane" userId="f1926ba0-6717-4108-97fc-f6a2b7427ab1" providerId="ADAL" clId="{9D2622B4-424F-49DF-9586-3CC9484401E4}" dt="2023-07-17T11:56:25.459" v="494" actId="1038"/>
          <ac:picMkLst>
            <pc:docMk/>
            <pc:sldMk cId="1242364352" sldId="2145706645"/>
            <ac:picMk id="35" creationId="{F9D84AE6-4447-5D4D-D84C-85982D8A0F81}"/>
          </ac:picMkLst>
        </pc:picChg>
      </pc:sldChg>
      <pc:sldChg chg="addSp delSp modSp add mod">
        <pc:chgData name="IDRISSOU, Sofiane" userId="f1926ba0-6717-4108-97fc-f6a2b7427ab1" providerId="ADAL" clId="{9D2622B4-424F-49DF-9586-3CC9484401E4}" dt="2023-07-17T12:01:57.311" v="530" actId="1036"/>
        <pc:sldMkLst>
          <pc:docMk/>
          <pc:sldMk cId="3195956850" sldId="2145706653"/>
        </pc:sldMkLst>
        <pc:spChg chg="mod">
          <ac:chgData name="IDRISSOU, Sofiane" userId="f1926ba0-6717-4108-97fc-f6a2b7427ab1" providerId="ADAL" clId="{9D2622B4-424F-49DF-9586-3CC9484401E4}" dt="2023-07-13T10:13:07.663" v="40" actId="20577"/>
          <ac:spMkLst>
            <pc:docMk/>
            <pc:sldMk cId="3195956850" sldId="2145706653"/>
            <ac:spMk id="3" creationId="{EBDA9EE3-F1C1-525C-0234-C45FC34375A4}"/>
          </ac:spMkLst>
        </pc:spChg>
        <pc:spChg chg="add mod">
          <ac:chgData name="IDRISSOU, Sofiane" userId="f1926ba0-6717-4108-97fc-f6a2b7427ab1" providerId="ADAL" clId="{9D2622B4-424F-49DF-9586-3CC9484401E4}" dt="2023-07-17T12:01:00.780" v="499" actId="207"/>
          <ac:spMkLst>
            <pc:docMk/>
            <pc:sldMk cId="3195956850" sldId="2145706653"/>
            <ac:spMk id="4" creationId="{E37B45C1-7A4A-D041-9CB1-2F597A117CF8}"/>
          </ac:spMkLst>
        </pc:spChg>
        <pc:spChg chg="add mod">
          <ac:chgData name="IDRISSOU, Sofiane" userId="f1926ba0-6717-4108-97fc-f6a2b7427ab1" providerId="ADAL" clId="{9D2622B4-424F-49DF-9586-3CC9484401E4}" dt="2023-07-17T12:01:40.412" v="529" actId="1076"/>
          <ac:spMkLst>
            <pc:docMk/>
            <pc:sldMk cId="3195956850" sldId="2145706653"/>
            <ac:spMk id="5" creationId="{1F0CDD28-AEC2-BABF-EDFB-6E62E72099F1}"/>
          </ac:spMkLst>
        </pc:spChg>
        <pc:picChg chg="ord">
          <ac:chgData name="IDRISSOU, Sofiane" userId="f1926ba0-6717-4108-97fc-f6a2b7427ab1" providerId="ADAL" clId="{9D2622B4-424F-49DF-9586-3CC9484401E4}" dt="2023-07-13T10:12:41.595" v="8" actId="166"/>
          <ac:picMkLst>
            <pc:docMk/>
            <pc:sldMk cId="3195956850" sldId="2145706653"/>
            <ac:picMk id="2" creationId="{F196A551-AE08-59B1-CEE4-AA74F47A5360}"/>
          </ac:picMkLst>
        </pc:picChg>
        <pc:picChg chg="del">
          <ac:chgData name="IDRISSOU, Sofiane" userId="f1926ba0-6717-4108-97fc-f6a2b7427ab1" providerId="ADAL" clId="{9D2622B4-424F-49DF-9586-3CC9484401E4}" dt="2023-07-13T10:12:05.540" v="1" actId="478"/>
          <ac:picMkLst>
            <pc:docMk/>
            <pc:sldMk cId="3195956850" sldId="2145706653"/>
            <ac:picMk id="5" creationId="{932445AB-E6B7-C6E3-686F-AAE4D255B94F}"/>
          </ac:picMkLst>
        </pc:picChg>
        <pc:picChg chg="add mod">
          <ac:chgData name="IDRISSOU, Sofiane" userId="f1926ba0-6717-4108-97fc-f6a2b7427ab1" providerId="ADAL" clId="{9D2622B4-424F-49DF-9586-3CC9484401E4}" dt="2023-07-17T12:01:57.311" v="530" actId="1036"/>
          <ac:picMkLst>
            <pc:docMk/>
            <pc:sldMk cId="3195956850" sldId="2145706653"/>
            <ac:picMk id="6" creationId="{0864072C-DE43-EFEA-89F4-28F15FAC7023}"/>
          </ac:picMkLst>
        </pc:picChg>
      </pc:sldChg>
      <pc:sldChg chg="addSp delSp modSp add mod">
        <pc:chgData name="IDRISSOU, Sofiane" userId="f1926ba0-6717-4108-97fc-f6a2b7427ab1" providerId="ADAL" clId="{9D2622B4-424F-49DF-9586-3CC9484401E4}" dt="2023-07-13T15:15:49.409" v="85" actId="166"/>
        <pc:sldMkLst>
          <pc:docMk/>
          <pc:sldMk cId="2235564764" sldId="2145706654"/>
        </pc:sldMkLst>
        <pc:spChg chg="add mod">
          <ac:chgData name="IDRISSOU, Sofiane" userId="f1926ba0-6717-4108-97fc-f6a2b7427ab1" providerId="ADAL" clId="{9D2622B4-424F-49DF-9586-3CC9484401E4}" dt="2023-07-13T15:15:44.121" v="84" actId="164"/>
          <ac:spMkLst>
            <pc:docMk/>
            <pc:sldMk cId="2235564764" sldId="2145706654"/>
            <ac:spMk id="7" creationId="{DA90F7F8-3B1E-E89C-7FA0-3AE60F80D411}"/>
          </ac:spMkLst>
        </pc:spChg>
        <pc:spChg chg="add mod">
          <ac:chgData name="IDRISSOU, Sofiane" userId="f1926ba0-6717-4108-97fc-f6a2b7427ab1" providerId="ADAL" clId="{9D2622B4-424F-49DF-9586-3CC9484401E4}" dt="2023-07-13T15:15:44.121" v="84" actId="164"/>
          <ac:spMkLst>
            <pc:docMk/>
            <pc:sldMk cId="2235564764" sldId="2145706654"/>
            <ac:spMk id="9" creationId="{F94FFC89-879D-AB0E-1543-FD569D2A017A}"/>
          </ac:spMkLst>
        </pc:spChg>
        <pc:grpChg chg="add mod">
          <ac:chgData name="IDRISSOU, Sofiane" userId="f1926ba0-6717-4108-97fc-f6a2b7427ab1" providerId="ADAL" clId="{9D2622B4-424F-49DF-9586-3CC9484401E4}" dt="2023-07-13T15:15:44.121" v="84" actId="164"/>
          <ac:grpSpMkLst>
            <pc:docMk/>
            <pc:sldMk cId="2235564764" sldId="2145706654"/>
            <ac:grpSpMk id="10" creationId="{6D7B253F-D073-E4F6-73A1-9DC04E40501B}"/>
          </ac:grpSpMkLst>
        </pc:grpChg>
        <pc:picChg chg="ord">
          <ac:chgData name="IDRISSOU, Sofiane" userId="f1926ba0-6717-4108-97fc-f6a2b7427ab1" providerId="ADAL" clId="{9D2622B4-424F-49DF-9586-3CC9484401E4}" dt="2023-07-13T15:15:49.409" v="85" actId="166"/>
          <ac:picMkLst>
            <pc:docMk/>
            <pc:sldMk cId="2235564764" sldId="2145706654"/>
            <ac:picMk id="2" creationId="{F196A551-AE08-59B1-CEE4-AA74F47A5360}"/>
          </ac:picMkLst>
        </pc:picChg>
        <pc:picChg chg="add mod">
          <ac:chgData name="IDRISSOU, Sofiane" userId="f1926ba0-6717-4108-97fc-f6a2b7427ab1" providerId="ADAL" clId="{9D2622B4-424F-49DF-9586-3CC9484401E4}" dt="2023-07-13T15:15:44.121" v="84" actId="164"/>
          <ac:picMkLst>
            <pc:docMk/>
            <pc:sldMk cId="2235564764" sldId="2145706654"/>
            <ac:picMk id="5" creationId="{B2894169-3552-E712-84D9-110E0628F0E4}"/>
          </ac:picMkLst>
        </pc:picChg>
        <pc:picChg chg="del">
          <ac:chgData name="IDRISSOU, Sofiane" userId="f1926ba0-6717-4108-97fc-f6a2b7427ab1" providerId="ADAL" clId="{9D2622B4-424F-49DF-9586-3CC9484401E4}" dt="2023-07-13T15:12:42.955" v="42" actId="478"/>
          <ac:picMkLst>
            <pc:docMk/>
            <pc:sldMk cId="2235564764" sldId="2145706654"/>
            <ac:picMk id="6" creationId="{0864072C-DE43-EFEA-89F4-28F15FAC7023}"/>
          </ac:picMkLst>
        </pc:picChg>
      </pc:sldChg>
      <pc:sldChg chg="addSp delSp modSp add mod">
        <pc:chgData name="IDRISSOU, Sofiane" userId="f1926ba0-6717-4108-97fc-f6a2b7427ab1" providerId="ADAL" clId="{9D2622B4-424F-49DF-9586-3CC9484401E4}" dt="2023-07-17T12:02:44.161" v="533" actId="1036"/>
        <pc:sldMkLst>
          <pc:docMk/>
          <pc:sldMk cId="41275904" sldId="2145706655"/>
        </pc:sldMkLst>
        <pc:spChg chg="add mod">
          <ac:chgData name="IDRISSOU, Sofiane" userId="f1926ba0-6717-4108-97fc-f6a2b7427ab1" providerId="ADAL" clId="{9D2622B4-424F-49DF-9586-3CC9484401E4}" dt="2023-07-13T15:32:51.187" v="108" actId="207"/>
          <ac:spMkLst>
            <pc:docMk/>
            <pc:sldMk cId="41275904" sldId="2145706655"/>
            <ac:spMk id="11" creationId="{56D0338E-4D94-271C-72F1-E60E2E5B27F9}"/>
          </ac:spMkLst>
        </pc:spChg>
        <pc:spChg chg="add mod">
          <ac:chgData name="IDRISSOU, Sofiane" userId="f1926ba0-6717-4108-97fc-f6a2b7427ab1" providerId="ADAL" clId="{9D2622B4-424F-49DF-9586-3CC9484401E4}" dt="2023-07-13T15:33:16.961" v="127" actId="1076"/>
          <ac:spMkLst>
            <pc:docMk/>
            <pc:sldMk cId="41275904" sldId="2145706655"/>
            <ac:spMk id="12" creationId="{A8B394AE-8E4B-F9FB-8F93-92B29EC2D0A2}"/>
          </ac:spMkLst>
        </pc:spChg>
        <pc:grpChg chg="del">
          <ac:chgData name="IDRISSOU, Sofiane" userId="f1926ba0-6717-4108-97fc-f6a2b7427ab1" providerId="ADAL" clId="{9D2622B4-424F-49DF-9586-3CC9484401E4}" dt="2023-07-13T15:23:13.760" v="87" actId="478"/>
          <ac:grpSpMkLst>
            <pc:docMk/>
            <pc:sldMk cId="41275904" sldId="2145706655"/>
            <ac:grpSpMk id="10" creationId="{6D7B253F-D073-E4F6-73A1-9DC04E40501B}"/>
          </ac:grpSpMkLst>
        </pc:grpChg>
        <pc:picChg chg="mod">
          <ac:chgData name="IDRISSOU, Sofiane" userId="f1926ba0-6717-4108-97fc-f6a2b7427ab1" providerId="ADAL" clId="{9D2622B4-424F-49DF-9586-3CC9484401E4}" dt="2023-07-17T12:02:44.161" v="533" actId="1036"/>
          <ac:picMkLst>
            <pc:docMk/>
            <pc:sldMk cId="41275904" sldId="2145706655"/>
            <ac:picMk id="2" creationId="{F196A551-AE08-59B1-CEE4-AA74F47A5360}"/>
          </ac:picMkLst>
        </pc:picChg>
        <pc:picChg chg="add mod">
          <ac:chgData name="IDRISSOU, Sofiane" userId="f1926ba0-6717-4108-97fc-f6a2b7427ab1" providerId="ADAL" clId="{9D2622B4-424F-49DF-9586-3CC9484401E4}" dt="2023-07-13T15:33:13.898" v="126" actId="1076"/>
          <ac:picMkLst>
            <pc:docMk/>
            <pc:sldMk cId="41275904" sldId="2145706655"/>
            <ac:picMk id="6" creationId="{22CAE789-FA1C-C8B1-1B76-412C7FEC2F53}"/>
          </ac:picMkLst>
        </pc:picChg>
      </pc:sldChg>
      <pc:sldChg chg="addSp delSp modSp add mod">
        <pc:chgData name="IDRISSOU, Sofiane" userId="f1926ba0-6717-4108-97fc-f6a2b7427ab1" providerId="ADAL" clId="{9D2622B4-424F-49DF-9586-3CC9484401E4}" dt="2023-07-17T12:02:56.898" v="534" actId="1036"/>
        <pc:sldMkLst>
          <pc:docMk/>
          <pc:sldMk cId="412529528" sldId="2145706656"/>
        </pc:sldMkLst>
        <pc:spChg chg="mod">
          <ac:chgData name="IDRISSOU, Sofiane" userId="f1926ba0-6717-4108-97fc-f6a2b7427ab1" providerId="ADAL" clId="{9D2622B4-424F-49DF-9586-3CC9484401E4}" dt="2023-07-13T15:46:20.605" v="137" actId="20577"/>
          <ac:spMkLst>
            <pc:docMk/>
            <pc:sldMk cId="412529528" sldId="2145706656"/>
            <ac:spMk id="3" creationId="{EBDA9EE3-F1C1-525C-0234-C45FC34375A4}"/>
          </ac:spMkLst>
        </pc:spChg>
        <pc:spChg chg="del">
          <ac:chgData name="IDRISSOU, Sofiane" userId="f1926ba0-6717-4108-97fc-f6a2b7427ab1" providerId="ADAL" clId="{9D2622B4-424F-49DF-9586-3CC9484401E4}" dt="2023-07-13T15:46:11.690" v="130" actId="478"/>
          <ac:spMkLst>
            <pc:docMk/>
            <pc:sldMk cId="412529528" sldId="2145706656"/>
            <ac:spMk id="11" creationId="{56D0338E-4D94-271C-72F1-E60E2E5B27F9}"/>
          </ac:spMkLst>
        </pc:spChg>
        <pc:spChg chg="del">
          <ac:chgData name="IDRISSOU, Sofiane" userId="f1926ba0-6717-4108-97fc-f6a2b7427ab1" providerId="ADAL" clId="{9D2622B4-424F-49DF-9586-3CC9484401E4}" dt="2023-07-13T15:46:11.690" v="130" actId="478"/>
          <ac:spMkLst>
            <pc:docMk/>
            <pc:sldMk cId="412529528" sldId="2145706656"/>
            <ac:spMk id="12" creationId="{A8B394AE-8E4B-F9FB-8F93-92B29EC2D0A2}"/>
          </ac:spMkLst>
        </pc:spChg>
        <pc:picChg chg="add mod">
          <ac:chgData name="IDRISSOU, Sofiane" userId="f1926ba0-6717-4108-97fc-f6a2b7427ab1" providerId="ADAL" clId="{9D2622B4-424F-49DF-9586-3CC9484401E4}" dt="2023-07-17T12:02:56.898" v="534" actId="1036"/>
          <ac:picMkLst>
            <pc:docMk/>
            <pc:sldMk cId="412529528" sldId="2145706656"/>
            <ac:picMk id="5" creationId="{E8B02BC1-2671-7AD8-E93D-D3267EE38BC6}"/>
          </ac:picMkLst>
        </pc:picChg>
        <pc:picChg chg="del">
          <ac:chgData name="IDRISSOU, Sofiane" userId="f1926ba0-6717-4108-97fc-f6a2b7427ab1" providerId="ADAL" clId="{9D2622B4-424F-49DF-9586-3CC9484401E4}" dt="2023-07-13T15:46:08.885" v="129" actId="478"/>
          <ac:picMkLst>
            <pc:docMk/>
            <pc:sldMk cId="412529528" sldId="2145706656"/>
            <ac:picMk id="6" creationId="{22CAE789-FA1C-C8B1-1B76-412C7FEC2F53}"/>
          </ac:picMkLst>
        </pc:picChg>
      </pc:sldChg>
      <pc:sldChg chg="addSp delSp modSp add mod">
        <pc:chgData name="IDRISSOU, Sofiane" userId="f1926ba0-6717-4108-97fc-f6a2b7427ab1" providerId="ADAL" clId="{9D2622B4-424F-49DF-9586-3CC9484401E4}" dt="2023-07-13T15:50:18.195" v="223" actId="1076"/>
        <pc:sldMkLst>
          <pc:docMk/>
          <pc:sldMk cId="2903178599" sldId="2145706657"/>
        </pc:sldMkLst>
        <pc:spChg chg="mod">
          <ac:chgData name="IDRISSOU, Sofiane" userId="f1926ba0-6717-4108-97fc-f6a2b7427ab1" providerId="ADAL" clId="{9D2622B4-424F-49DF-9586-3CC9484401E4}" dt="2023-07-13T15:48:19.229" v="193" actId="313"/>
          <ac:spMkLst>
            <pc:docMk/>
            <pc:sldMk cId="2903178599" sldId="2145706657"/>
            <ac:spMk id="3" creationId="{EBDA9EE3-F1C1-525C-0234-C45FC34375A4}"/>
          </ac:spMkLst>
        </pc:spChg>
        <pc:spChg chg="add mod">
          <ac:chgData name="IDRISSOU, Sofiane" userId="f1926ba0-6717-4108-97fc-f6a2b7427ab1" providerId="ADAL" clId="{9D2622B4-424F-49DF-9586-3CC9484401E4}" dt="2023-07-13T15:49:47.108" v="211" actId="207"/>
          <ac:spMkLst>
            <pc:docMk/>
            <pc:sldMk cId="2903178599" sldId="2145706657"/>
            <ac:spMk id="7" creationId="{8BE13E34-253F-6E78-F070-59EEB1459F3C}"/>
          </ac:spMkLst>
        </pc:spChg>
        <pc:spChg chg="add mod">
          <ac:chgData name="IDRISSOU, Sofiane" userId="f1926ba0-6717-4108-97fc-f6a2b7427ab1" providerId="ADAL" clId="{9D2622B4-424F-49DF-9586-3CC9484401E4}" dt="2023-07-13T15:50:18.195" v="223" actId="1076"/>
          <ac:spMkLst>
            <pc:docMk/>
            <pc:sldMk cId="2903178599" sldId="2145706657"/>
            <ac:spMk id="9" creationId="{DE73AC75-49BF-E8E0-9A42-B0519CC994FE}"/>
          </ac:spMkLst>
        </pc:spChg>
        <pc:picChg chg="del">
          <ac:chgData name="IDRISSOU, Sofiane" userId="f1926ba0-6717-4108-97fc-f6a2b7427ab1" providerId="ADAL" clId="{9D2622B4-424F-49DF-9586-3CC9484401E4}" dt="2023-07-13T15:47:59.920" v="151" actId="478"/>
          <ac:picMkLst>
            <pc:docMk/>
            <pc:sldMk cId="2903178599" sldId="2145706657"/>
            <ac:picMk id="5" creationId="{E8B02BC1-2671-7AD8-E93D-D3267EE38BC6}"/>
          </ac:picMkLst>
        </pc:picChg>
        <pc:picChg chg="add mod">
          <ac:chgData name="IDRISSOU, Sofiane" userId="f1926ba0-6717-4108-97fc-f6a2b7427ab1" providerId="ADAL" clId="{9D2622B4-424F-49DF-9586-3CC9484401E4}" dt="2023-07-13T15:49:34.961" v="209" actId="1076"/>
          <ac:picMkLst>
            <pc:docMk/>
            <pc:sldMk cId="2903178599" sldId="2145706657"/>
            <ac:picMk id="6" creationId="{2D3458DF-A1A8-996D-C556-FE45F2B36DE0}"/>
          </ac:picMkLst>
        </pc:picChg>
      </pc:sldChg>
      <pc:sldChg chg="addSp delSp modSp add mod">
        <pc:chgData name="IDRISSOU, Sofiane" userId="f1926ba0-6717-4108-97fc-f6a2b7427ab1" providerId="ADAL" clId="{9D2622B4-424F-49DF-9586-3CC9484401E4}" dt="2023-07-13T16:04:04.602" v="321" actId="20577"/>
        <pc:sldMkLst>
          <pc:docMk/>
          <pc:sldMk cId="2188649359" sldId="2145706658"/>
        </pc:sldMkLst>
        <pc:spChg chg="mod">
          <ac:chgData name="IDRISSOU, Sofiane" userId="f1926ba0-6717-4108-97fc-f6a2b7427ab1" providerId="ADAL" clId="{9D2622B4-424F-49DF-9586-3CC9484401E4}" dt="2023-07-13T16:04:04.602" v="321" actId="20577"/>
          <ac:spMkLst>
            <pc:docMk/>
            <pc:sldMk cId="2188649359" sldId="2145706658"/>
            <ac:spMk id="3" creationId="{EBDA9EE3-F1C1-525C-0234-C45FC34375A4}"/>
          </ac:spMkLst>
        </pc:spChg>
        <pc:spChg chg="del">
          <ac:chgData name="IDRISSOU, Sofiane" userId="f1926ba0-6717-4108-97fc-f6a2b7427ab1" providerId="ADAL" clId="{9D2622B4-424F-49DF-9586-3CC9484401E4}" dt="2023-07-13T16:03:04.837" v="226" actId="478"/>
          <ac:spMkLst>
            <pc:docMk/>
            <pc:sldMk cId="2188649359" sldId="2145706658"/>
            <ac:spMk id="7" creationId="{8BE13E34-253F-6E78-F070-59EEB1459F3C}"/>
          </ac:spMkLst>
        </pc:spChg>
        <pc:spChg chg="del">
          <ac:chgData name="IDRISSOU, Sofiane" userId="f1926ba0-6717-4108-97fc-f6a2b7427ab1" providerId="ADAL" clId="{9D2622B4-424F-49DF-9586-3CC9484401E4}" dt="2023-07-13T16:03:04.837" v="226" actId="478"/>
          <ac:spMkLst>
            <pc:docMk/>
            <pc:sldMk cId="2188649359" sldId="2145706658"/>
            <ac:spMk id="9" creationId="{DE73AC75-49BF-E8E0-9A42-B0519CC994FE}"/>
          </ac:spMkLst>
        </pc:spChg>
        <pc:picChg chg="add mod">
          <ac:chgData name="IDRISSOU, Sofiane" userId="f1926ba0-6717-4108-97fc-f6a2b7427ab1" providerId="ADAL" clId="{9D2622B4-424F-49DF-9586-3CC9484401E4}" dt="2023-07-13T16:03:31.416" v="242" actId="1037"/>
          <ac:picMkLst>
            <pc:docMk/>
            <pc:sldMk cId="2188649359" sldId="2145706658"/>
            <ac:picMk id="5" creationId="{0CDB2AAA-9424-F1B2-1918-3D29BE5240B9}"/>
          </ac:picMkLst>
        </pc:picChg>
        <pc:picChg chg="del">
          <ac:chgData name="IDRISSOU, Sofiane" userId="f1926ba0-6717-4108-97fc-f6a2b7427ab1" providerId="ADAL" clId="{9D2622B4-424F-49DF-9586-3CC9484401E4}" dt="2023-07-13T16:03:02.336" v="225" actId="478"/>
          <ac:picMkLst>
            <pc:docMk/>
            <pc:sldMk cId="2188649359" sldId="2145706658"/>
            <ac:picMk id="6" creationId="{2D3458DF-A1A8-996D-C556-FE45F2B36DE0}"/>
          </ac:picMkLst>
        </pc:picChg>
      </pc:sldChg>
      <pc:sldChg chg="addSp delSp modSp add mod">
        <pc:chgData name="IDRISSOU, Sofiane" userId="f1926ba0-6717-4108-97fc-f6a2b7427ab1" providerId="ADAL" clId="{9D2622B4-424F-49DF-9586-3CC9484401E4}" dt="2023-07-17T08:07:33.462" v="330" actId="1582"/>
        <pc:sldMkLst>
          <pc:docMk/>
          <pc:sldMk cId="3750004896" sldId="2145706659"/>
        </pc:sldMkLst>
        <pc:picChg chg="del">
          <ac:chgData name="IDRISSOU, Sofiane" userId="f1926ba0-6717-4108-97fc-f6a2b7427ab1" providerId="ADAL" clId="{9D2622B4-424F-49DF-9586-3CC9484401E4}" dt="2023-07-17T07:58:57.173" v="323" actId="478"/>
          <ac:picMkLst>
            <pc:docMk/>
            <pc:sldMk cId="3750004896" sldId="2145706659"/>
            <ac:picMk id="5" creationId="{932445AB-E6B7-C6E3-686F-AAE4D255B94F}"/>
          </ac:picMkLst>
        </pc:picChg>
        <pc:picChg chg="add mod">
          <ac:chgData name="IDRISSOU, Sofiane" userId="f1926ba0-6717-4108-97fc-f6a2b7427ab1" providerId="ADAL" clId="{9D2622B4-424F-49DF-9586-3CC9484401E4}" dt="2023-07-17T08:07:33.462" v="330" actId="1582"/>
          <ac:picMkLst>
            <pc:docMk/>
            <pc:sldMk cId="3750004896" sldId="2145706659"/>
            <ac:picMk id="6" creationId="{F20C4C36-A5EF-2F93-D501-06EA7D9E4DB8}"/>
          </ac:picMkLst>
        </pc:picChg>
      </pc:sldChg>
      <pc:sldChg chg="addSp delSp modSp add mod">
        <pc:chgData name="IDRISSOU, Sofiane" userId="f1926ba0-6717-4108-97fc-f6a2b7427ab1" providerId="ADAL" clId="{9D2622B4-424F-49DF-9586-3CC9484401E4}" dt="2023-07-17T08:09:27.545" v="367" actId="1076"/>
        <pc:sldMkLst>
          <pc:docMk/>
          <pc:sldMk cId="2847581371" sldId="2145706660"/>
        </pc:sldMkLst>
        <pc:spChg chg="add mod">
          <ac:chgData name="IDRISSOU, Sofiane" userId="f1926ba0-6717-4108-97fc-f6a2b7427ab1" providerId="ADAL" clId="{9D2622B4-424F-49DF-9586-3CC9484401E4}" dt="2023-07-17T08:08:52.720" v="347" actId="1076"/>
          <ac:spMkLst>
            <pc:docMk/>
            <pc:sldMk cId="2847581371" sldId="2145706660"/>
            <ac:spMk id="7" creationId="{FA237A8F-526E-61BD-545C-75688AEF4AD4}"/>
          </ac:spMkLst>
        </pc:spChg>
        <pc:spChg chg="add mod">
          <ac:chgData name="IDRISSOU, Sofiane" userId="f1926ba0-6717-4108-97fc-f6a2b7427ab1" providerId="ADAL" clId="{9D2622B4-424F-49DF-9586-3CC9484401E4}" dt="2023-07-17T08:09:27.545" v="367" actId="1076"/>
          <ac:spMkLst>
            <pc:docMk/>
            <pc:sldMk cId="2847581371" sldId="2145706660"/>
            <ac:spMk id="9" creationId="{A7F7F3A2-6E46-6CC6-EB78-2FC429D61335}"/>
          </ac:spMkLst>
        </pc:spChg>
        <pc:picChg chg="add mod">
          <ac:chgData name="IDRISSOU, Sofiane" userId="f1926ba0-6717-4108-97fc-f6a2b7427ab1" providerId="ADAL" clId="{9D2622B4-424F-49DF-9586-3CC9484401E4}" dt="2023-07-17T08:08:10.385" v="338" actId="1582"/>
          <ac:picMkLst>
            <pc:docMk/>
            <pc:sldMk cId="2847581371" sldId="2145706660"/>
            <ac:picMk id="5" creationId="{D0FC8D5E-0FF7-32C6-1358-C8DFB7794915}"/>
          </ac:picMkLst>
        </pc:picChg>
        <pc:picChg chg="del">
          <ac:chgData name="IDRISSOU, Sofiane" userId="f1926ba0-6717-4108-97fc-f6a2b7427ab1" providerId="ADAL" clId="{9D2622B4-424F-49DF-9586-3CC9484401E4}" dt="2023-07-17T08:07:50.715" v="332" actId="478"/>
          <ac:picMkLst>
            <pc:docMk/>
            <pc:sldMk cId="2847581371" sldId="2145706660"/>
            <ac:picMk id="6" creationId="{F20C4C36-A5EF-2F93-D501-06EA7D9E4DB8}"/>
          </ac:picMkLst>
        </pc:picChg>
      </pc:sldChg>
      <pc:sldChg chg="addSp delSp modSp add mod">
        <pc:chgData name="IDRISSOU, Sofiane" userId="f1926ba0-6717-4108-97fc-f6a2b7427ab1" providerId="ADAL" clId="{9D2622B4-424F-49DF-9586-3CC9484401E4}" dt="2023-07-17T08:13:44.796" v="406" actId="208"/>
        <pc:sldMkLst>
          <pc:docMk/>
          <pc:sldMk cId="3746940594" sldId="2145706661"/>
        </pc:sldMkLst>
        <pc:spChg chg="add mod">
          <ac:chgData name="IDRISSOU, Sofiane" userId="f1926ba0-6717-4108-97fc-f6a2b7427ab1" providerId="ADAL" clId="{9D2622B4-424F-49DF-9586-3CC9484401E4}" dt="2023-07-17T08:13:44.796" v="406" actId="208"/>
          <ac:spMkLst>
            <pc:docMk/>
            <pc:sldMk cId="3746940594" sldId="2145706661"/>
            <ac:spMk id="10" creationId="{A9D6C46D-3A1F-68A6-4263-C92172A19255}"/>
          </ac:spMkLst>
        </pc:spChg>
        <pc:spChg chg="add mod">
          <ac:chgData name="IDRISSOU, Sofiane" userId="f1926ba0-6717-4108-97fc-f6a2b7427ab1" providerId="ADAL" clId="{9D2622B4-424F-49DF-9586-3CC9484401E4}" dt="2023-07-17T08:13:38.414" v="404" actId="113"/>
          <ac:spMkLst>
            <pc:docMk/>
            <pc:sldMk cId="3746940594" sldId="2145706661"/>
            <ac:spMk id="11" creationId="{AF186126-9D7A-762D-EA35-7F98847D5C4C}"/>
          </ac:spMkLst>
        </pc:spChg>
        <pc:picChg chg="ord">
          <ac:chgData name="IDRISSOU, Sofiane" userId="f1926ba0-6717-4108-97fc-f6a2b7427ab1" providerId="ADAL" clId="{9D2622B4-424F-49DF-9586-3CC9484401E4}" dt="2023-07-17T08:12:30.524" v="379" actId="166"/>
          <ac:picMkLst>
            <pc:docMk/>
            <pc:sldMk cId="3746940594" sldId="2145706661"/>
            <ac:picMk id="2" creationId="{F196A551-AE08-59B1-CEE4-AA74F47A5360}"/>
          </ac:picMkLst>
        </pc:picChg>
        <pc:picChg chg="del">
          <ac:chgData name="IDRISSOU, Sofiane" userId="f1926ba0-6717-4108-97fc-f6a2b7427ab1" providerId="ADAL" clId="{9D2622B4-424F-49DF-9586-3CC9484401E4}" dt="2023-07-17T08:12:04.279" v="369" actId="478"/>
          <ac:picMkLst>
            <pc:docMk/>
            <pc:sldMk cId="3746940594" sldId="2145706661"/>
            <ac:picMk id="5" creationId="{D0FC8D5E-0FF7-32C6-1358-C8DFB7794915}"/>
          </ac:picMkLst>
        </pc:picChg>
        <pc:picChg chg="add mod">
          <ac:chgData name="IDRISSOU, Sofiane" userId="f1926ba0-6717-4108-97fc-f6a2b7427ab1" providerId="ADAL" clId="{9D2622B4-424F-49DF-9586-3CC9484401E4}" dt="2023-07-17T08:13:04.533" v="384" actId="1076"/>
          <ac:picMkLst>
            <pc:docMk/>
            <pc:sldMk cId="3746940594" sldId="2145706661"/>
            <ac:picMk id="6" creationId="{40ABA324-03E5-B922-2938-1BE2C9E827D7}"/>
          </ac:picMkLst>
        </pc:picChg>
      </pc:sldChg>
      <pc:sldChg chg="addSp delSp modSp add mod">
        <pc:chgData name="IDRISSOU, Sofiane" userId="f1926ba0-6717-4108-97fc-f6a2b7427ab1" providerId="ADAL" clId="{9D2622B4-424F-49DF-9586-3CC9484401E4}" dt="2023-07-17T08:37:49.212" v="444" actId="1076"/>
        <pc:sldMkLst>
          <pc:docMk/>
          <pc:sldMk cId="2547166629" sldId="2145706662"/>
        </pc:sldMkLst>
        <pc:spChg chg="add mod">
          <ac:chgData name="IDRISSOU, Sofiane" userId="f1926ba0-6717-4108-97fc-f6a2b7427ab1" providerId="ADAL" clId="{9D2622B4-424F-49DF-9586-3CC9484401E4}" dt="2023-07-17T08:37:08.917" v="421" actId="1076"/>
          <ac:spMkLst>
            <pc:docMk/>
            <pc:sldMk cId="2547166629" sldId="2145706662"/>
            <ac:spMk id="10" creationId="{154A018A-489B-F5DD-9B90-487F9ADA15DE}"/>
          </ac:spMkLst>
        </pc:spChg>
        <pc:spChg chg="add mod">
          <ac:chgData name="IDRISSOU, Sofiane" userId="f1926ba0-6717-4108-97fc-f6a2b7427ab1" providerId="ADAL" clId="{9D2622B4-424F-49DF-9586-3CC9484401E4}" dt="2023-07-17T08:37:49.212" v="444" actId="1076"/>
          <ac:spMkLst>
            <pc:docMk/>
            <pc:sldMk cId="2547166629" sldId="2145706662"/>
            <ac:spMk id="11" creationId="{C647EDD1-22E7-6F97-64BF-B03ADE7CD5BA}"/>
          </ac:spMkLst>
        </pc:spChg>
        <pc:picChg chg="add mod">
          <ac:chgData name="IDRISSOU, Sofiane" userId="f1926ba0-6717-4108-97fc-f6a2b7427ab1" providerId="ADAL" clId="{9D2622B4-424F-49DF-9586-3CC9484401E4}" dt="2023-07-17T08:35:29.808" v="416" actId="14100"/>
          <ac:picMkLst>
            <pc:docMk/>
            <pc:sldMk cId="2547166629" sldId="2145706662"/>
            <ac:picMk id="5" creationId="{F94CC375-6272-26AB-0FE5-4A677C975694}"/>
          </ac:picMkLst>
        </pc:picChg>
        <pc:picChg chg="del">
          <ac:chgData name="IDRISSOU, Sofiane" userId="f1926ba0-6717-4108-97fc-f6a2b7427ab1" providerId="ADAL" clId="{9D2622B4-424F-49DF-9586-3CC9484401E4}" dt="2023-07-17T08:35:00.318" v="408" actId="478"/>
          <ac:picMkLst>
            <pc:docMk/>
            <pc:sldMk cId="2547166629" sldId="2145706662"/>
            <ac:picMk id="6" creationId="{2D3458DF-A1A8-996D-C556-FE45F2B36DE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17/07/2023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‹N°›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17/07/2023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Insert comments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653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6310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592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344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200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043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285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0605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8329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5116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0409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632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594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www.facebook.com/capgemini" TargetMode="External"/><Relationship Id="rId7" Type="http://schemas.openxmlformats.org/officeDocument/2006/relationships/hyperlink" Target="http://www.slideshare.net/capgemini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hyperlink" Target="http://www.youtube.com/capgeminimedia" TargetMode="External"/><Relationship Id="rId5" Type="http://schemas.openxmlformats.org/officeDocument/2006/relationships/hyperlink" Target="http://www.linkedin.com/company/capgemini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://www.twitter.com/capgemini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www.facebook.com/capgemini" TargetMode="External"/><Relationship Id="rId7" Type="http://schemas.openxmlformats.org/officeDocument/2006/relationships/hyperlink" Target="http://www.slideshare.net/capgemini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hyperlink" Target="http://www.youtube.com/capgeminimedia" TargetMode="External"/><Relationship Id="rId5" Type="http://schemas.openxmlformats.org/officeDocument/2006/relationships/hyperlink" Target="http://www.linkedin.com/company/capgemini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://www.twitter.com/capgemini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raphic 13">
            <a:extLst>
              <a:ext uri="{FF2B5EF4-FFF2-40B4-BE49-F238E27FC236}">
                <a16:creationId xmlns:a16="http://schemas.microsoft.com/office/drawing/2014/main" id="{5D1B5F70-39A3-4E01-8EEB-A624F6527260}"/>
              </a:ext>
            </a:extLst>
          </p:cNvPr>
          <p:cNvSpPr>
            <a:spLocks noChangeAspect="1"/>
          </p:cNvSpPr>
          <p:nvPr userDrawn="1"/>
        </p:nvSpPr>
        <p:spPr>
          <a:xfrm>
            <a:off x="263352" y="908720"/>
            <a:ext cx="10199251" cy="6192688"/>
          </a:xfrm>
          <a:custGeom>
            <a:avLst/>
            <a:gdLst>
              <a:gd name="connsiteX0" fmla="*/ 36195 w 8117205"/>
              <a:gd name="connsiteY0" fmla="*/ 4710199 h 4710198"/>
              <a:gd name="connsiteX1" fmla="*/ 0 w 8117205"/>
              <a:gd name="connsiteY1" fmla="*/ 4697817 h 4710198"/>
              <a:gd name="connsiteX2" fmla="*/ 538163 w 8117205"/>
              <a:gd name="connsiteY2" fmla="*/ 3739602 h 4710198"/>
              <a:gd name="connsiteX3" fmla="*/ 1340168 w 8117205"/>
              <a:gd name="connsiteY3" fmla="*/ 2915689 h 4710198"/>
              <a:gd name="connsiteX4" fmla="*/ 2613660 w 8117205"/>
              <a:gd name="connsiteY4" fmla="*/ 2190837 h 4710198"/>
              <a:gd name="connsiteX5" fmla="*/ 2621280 w 8117205"/>
              <a:gd name="connsiteY5" fmla="*/ 2187979 h 4710198"/>
              <a:gd name="connsiteX6" fmla="*/ 2628900 w 8117205"/>
              <a:gd name="connsiteY6" fmla="*/ 2191789 h 4710198"/>
              <a:gd name="connsiteX7" fmla="*/ 4513898 w 8117205"/>
              <a:gd name="connsiteY7" fmla="*/ 2830917 h 4710198"/>
              <a:gd name="connsiteX8" fmla="*/ 5841683 w 8117205"/>
              <a:gd name="connsiteY8" fmla="*/ 2599459 h 4710198"/>
              <a:gd name="connsiteX9" fmla="*/ 6102668 w 8117205"/>
              <a:gd name="connsiteY9" fmla="*/ 1288819 h 4710198"/>
              <a:gd name="connsiteX10" fmla="*/ 6256020 w 8117205"/>
              <a:gd name="connsiteY10" fmla="*/ 204874 h 4710198"/>
              <a:gd name="connsiteX11" fmla="*/ 7391400 w 8117205"/>
              <a:gd name="connsiteY11" fmla="*/ 43901 h 4710198"/>
              <a:gd name="connsiteX12" fmla="*/ 8117205 w 8117205"/>
              <a:gd name="connsiteY12" fmla="*/ 242021 h 4710198"/>
              <a:gd name="connsiteX13" fmla="*/ 8102918 w 8117205"/>
              <a:gd name="connsiteY13" fmla="*/ 277264 h 4710198"/>
              <a:gd name="connsiteX14" fmla="*/ 7384733 w 8117205"/>
              <a:gd name="connsiteY14" fmla="*/ 82001 h 4710198"/>
              <a:gd name="connsiteX15" fmla="*/ 6281738 w 8117205"/>
              <a:gd name="connsiteY15" fmla="*/ 233449 h 4710198"/>
              <a:gd name="connsiteX16" fmla="*/ 6139815 w 8117205"/>
              <a:gd name="connsiteY16" fmla="*/ 1279294 h 4710198"/>
              <a:gd name="connsiteX17" fmla="*/ 6187440 w 8117205"/>
              <a:gd name="connsiteY17" fmla="*/ 2101302 h 4710198"/>
              <a:gd name="connsiteX18" fmla="*/ 5866448 w 8117205"/>
              <a:gd name="connsiteY18" fmla="*/ 2629939 h 4710198"/>
              <a:gd name="connsiteX19" fmla="*/ 4510088 w 8117205"/>
              <a:gd name="connsiteY19" fmla="*/ 2869969 h 4710198"/>
              <a:gd name="connsiteX20" fmla="*/ 2620328 w 8117205"/>
              <a:gd name="connsiteY20" fmla="*/ 2230842 h 4710198"/>
              <a:gd name="connsiteX21" fmla="*/ 568643 w 8117205"/>
              <a:gd name="connsiteY21" fmla="*/ 3763414 h 4710198"/>
              <a:gd name="connsiteX22" fmla="*/ 36195 w 8117205"/>
              <a:gd name="connsiteY22" fmla="*/ 4710199 h 4710198"/>
              <a:gd name="connsiteX0" fmla="*/ 36195 w 8117205"/>
              <a:gd name="connsiteY0" fmla="*/ 4710199 h 4710199"/>
              <a:gd name="connsiteX1" fmla="*/ 0 w 8117205"/>
              <a:gd name="connsiteY1" fmla="*/ 4697817 h 4710199"/>
              <a:gd name="connsiteX2" fmla="*/ 538163 w 8117205"/>
              <a:gd name="connsiteY2" fmla="*/ 3739602 h 4710199"/>
              <a:gd name="connsiteX3" fmla="*/ 1340168 w 8117205"/>
              <a:gd name="connsiteY3" fmla="*/ 2915689 h 4710199"/>
              <a:gd name="connsiteX4" fmla="*/ 2613660 w 8117205"/>
              <a:gd name="connsiteY4" fmla="*/ 2190837 h 4710199"/>
              <a:gd name="connsiteX5" fmla="*/ 2621280 w 8117205"/>
              <a:gd name="connsiteY5" fmla="*/ 2187979 h 4710199"/>
              <a:gd name="connsiteX6" fmla="*/ 2628900 w 8117205"/>
              <a:gd name="connsiteY6" fmla="*/ 2191789 h 4710199"/>
              <a:gd name="connsiteX7" fmla="*/ 4513898 w 8117205"/>
              <a:gd name="connsiteY7" fmla="*/ 2830917 h 4710199"/>
              <a:gd name="connsiteX8" fmla="*/ 5841683 w 8117205"/>
              <a:gd name="connsiteY8" fmla="*/ 2599459 h 4710199"/>
              <a:gd name="connsiteX9" fmla="*/ 6102668 w 8117205"/>
              <a:gd name="connsiteY9" fmla="*/ 1288819 h 4710199"/>
              <a:gd name="connsiteX10" fmla="*/ 6256020 w 8117205"/>
              <a:gd name="connsiteY10" fmla="*/ 204874 h 4710199"/>
              <a:gd name="connsiteX11" fmla="*/ 7391400 w 8117205"/>
              <a:gd name="connsiteY11" fmla="*/ 43901 h 4710199"/>
              <a:gd name="connsiteX12" fmla="*/ 8117205 w 8117205"/>
              <a:gd name="connsiteY12" fmla="*/ 242021 h 4710199"/>
              <a:gd name="connsiteX13" fmla="*/ 7384733 w 8117205"/>
              <a:gd name="connsiteY13" fmla="*/ 82001 h 4710199"/>
              <a:gd name="connsiteX14" fmla="*/ 6281738 w 8117205"/>
              <a:gd name="connsiteY14" fmla="*/ 233449 h 4710199"/>
              <a:gd name="connsiteX15" fmla="*/ 6139815 w 8117205"/>
              <a:gd name="connsiteY15" fmla="*/ 1279294 h 4710199"/>
              <a:gd name="connsiteX16" fmla="*/ 6187440 w 8117205"/>
              <a:gd name="connsiteY16" fmla="*/ 2101302 h 4710199"/>
              <a:gd name="connsiteX17" fmla="*/ 5866448 w 8117205"/>
              <a:gd name="connsiteY17" fmla="*/ 2629939 h 4710199"/>
              <a:gd name="connsiteX18" fmla="*/ 4510088 w 8117205"/>
              <a:gd name="connsiteY18" fmla="*/ 2869969 h 4710199"/>
              <a:gd name="connsiteX19" fmla="*/ 2620328 w 8117205"/>
              <a:gd name="connsiteY19" fmla="*/ 2230842 h 4710199"/>
              <a:gd name="connsiteX20" fmla="*/ 568643 w 8117205"/>
              <a:gd name="connsiteY20" fmla="*/ 3763414 h 4710199"/>
              <a:gd name="connsiteX21" fmla="*/ 36195 w 8117205"/>
              <a:gd name="connsiteY21" fmla="*/ 4710199 h 4710199"/>
              <a:gd name="connsiteX0" fmla="*/ 36195 w 7528033"/>
              <a:gd name="connsiteY0" fmla="*/ 4673434 h 4673434"/>
              <a:gd name="connsiteX1" fmla="*/ 0 w 7528033"/>
              <a:gd name="connsiteY1" fmla="*/ 4661052 h 4673434"/>
              <a:gd name="connsiteX2" fmla="*/ 538163 w 7528033"/>
              <a:gd name="connsiteY2" fmla="*/ 3702837 h 4673434"/>
              <a:gd name="connsiteX3" fmla="*/ 1340168 w 7528033"/>
              <a:gd name="connsiteY3" fmla="*/ 2878924 h 4673434"/>
              <a:gd name="connsiteX4" fmla="*/ 2613660 w 7528033"/>
              <a:gd name="connsiteY4" fmla="*/ 2154072 h 4673434"/>
              <a:gd name="connsiteX5" fmla="*/ 2621280 w 7528033"/>
              <a:gd name="connsiteY5" fmla="*/ 2151214 h 4673434"/>
              <a:gd name="connsiteX6" fmla="*/ 2628900 w 7528033"/>
              <a:gd name="connsiteY6" fmla="*/ 2155024 h 4673434"/>
              <a:gd name="connsiteX7" fmla="*/ 4513898 w 7528033"/>
              <a:gd name="connsiteY7" fmla="*/ 2794152 h 4673434"/>
              <a:gd name="connsiteX8" fmla="*/ 5841683 w 7528033"/>
              <a:gd name="connsiteY8" fmla="*/ 2562694 h 4673434"/>
              <a:gd name="connsiteX9" fmla="*/ 6102668 w 7528033"/>
              <a:gd name="connsiteY9" fmla="*/ 1252054 h 4673434"/>
              <a:gd name="connsiteX10" fmla="*/ 6256020 w 7528033"/>
              <a:gd name="connsiteY10" fmla="*/ 168109 h 4673434"/>
              <a:gd name="connsiteX11" fmla="*/ 7391400 w 7528033"/>
              <a:gd name="connsiteY11" fmla="*/ 7136 h 4673434"/>
              <a:gd name="connsiteX12" fmla="*/ 7384733 w 7528033"/>
              <a:gd name="connsiteY12" fmla="*/ 45236 h 4673434"/>
              <a:gd name="connsiteX13" fmla="*/ 6281738 w 7528033"/>
              <a:gd name="connsiteY13" fmla="*/ 196684 h 4673434"/>
              <a:gd name="connsiteX14" fmla="*/ 6139815 w 7528033"/>
              <a:gd name="connsiteY14" fmla="*/ 1242529 h 4673434"/>
              <a:gd name="connsiteX15" fmla="*/ 6187440 w 7528033"/>
              <a:gd name="connsiteY15" fmla="*/ 2064537 h 4673434"/>
              <a:gd name="connsiteX16" fmla="*/ 5866448 w 7528033"/>
              <a:gd name="connsiteY16" fmla="*/ 2593174 h 4673434"/>
              <a:gd name="connsiteX17" fmla="*/ 4510088 w 7528033"/>
              <a:gd name="connsiteY17" fmla="*/ 2833204 h 4673434"/>
              <a:gd name="connsiteX18" fmla="*/ 2620328 w 7528033"/>
              <a:gd name="connsiteY18" fmla="*/ 2194077 h 4673434"/>
              <a:gd name="connsiteX19" fmla="*/ 568643 w 7528033"/>
              <a:gd name="connsiteY19" fmla="*/ 3726649 h 4673434"/>
              <a:gd name="connsiteX20" fmla="*/ 36195 w 7528033"/>
              <a:gd name="connsiteY20" fmla="*/ 4673434 h 467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28033" h="4673434">
                <a:moveTo>
                  <a:pt x="36195" y="4673434"/>
                </a:moveTo>
                <a:lnTo>
                  <a:pt x="0" y="4661052"/>
                </a:lnTo>
                <a:cubicBezTo>
                  <a:pt x="953" y="4656289"/>
                  <a:pt x="145733" y="4224807"/>
                  <a:pt x="538163" y="3702837"/>
                </a:cubicBezTo>
                <a:cubicBezTo>
                  <a:pt x="768668" y="3396132"/>
                  <a:pt x="1038225" y="3118954"/>
                  <a:pt x="1340168" y="2878924"/>
                </a:cubicBezTo>
                <a:cubicBezTo>
                  <a:pt x="1717358" y="2577934"/>
                  <a:pt x="2145983" y="2334094"/>
                  <a:pt x="2613660" y="2154072"/>
                </a:cubicBezTo>
                <a:lnTo>
                  <a:pt x="2621280" y="2151214"/>
                </a:lnTo>
                <a:lnTo>
                  <a:pt x="2628900" y="2155024"/>
                </a:lnTo>
                <a:cubicBezTo>
                  <a:pt x="3289935" y="2497924"/>
                  <a:pt x="3941445" y="2718904"/>
                  <a:pt x="4513898" y="2794152"/>
                </a:cubicBezTo>
                <a:cubicBezTo>
                  <a:pt x="5095875" y="2871304"/>
                  <a:pt x="5554980" y="2790341"/>
                  <a:pt x="5841683" y="2562694"/>
                </a:cubicBezTo>
                <a:cubicBezTo>
                  <a:pt x="6168390" y="2302662"/>
                  <a:pt x="6257925" y="1849271"/>
                  <a:pt x="6102668" y="1252054"/>
                </a:cubicBezTo>
                <a:cubicBezTo>
                  <a:pt x="5969318" y="741514"/>
                  <a:pt x="6020753" y="376706"/>
                  <a:pt x="6256020" y="168109"/>
                </a:cubicBezTo>
                <a:cubicBezTo>
                  <a:pt x="6480810" y="-31916"/>
                  <a:pt x="7203281" y="27615"/>
                  <a:pt x="7391400" y="7136"/>
                </a:cubicBezTo>
                <a:cubicBezTo>
                  <a:pt x="7579519" y="-13343"/>
                  <a:pt x="7569677" y="13645"/>
                  <a:pt x="7384733" y="45236"/>
                </a:cubicBezTo>
                <a:cubicBezTo>
                  <a:pt x="7199789" y="76827"/>
                  <a:pt x="6550343" y="-41441"/>
                  <a:pt x="6281738" y="196684"/>
                </a:cubicBezTo>
                <a:cubicBezTo>
                  <a:pt x="6058853" y="394804"/>
                  <a:pt x="6011228" y="747229"/>
                  <a:pt x="6139815" y="1242529"/>
                </a:cubicBezTo>
                <a:cubicBezTo>
                  <a:pt x="6221730" y="1557806"/>
                  <a:pt x="6237923" y="1834031"/>
                  <a:pt x="6187440" y="2064537"/>
                </a:cubicBezTo>
                <a:cubicBezTo>
                  <a:pt x="6138863" y="2283612"/>
                  <a:pt x="6031230" y="2460777"/>
                  <a:pt x="5866448" y="2593174"/>
                </a:cubicBezTo>
                <a:cubicBezTo>
                  <a:pt x="5572125" y="2828441"/>
                  <a:pt x="5102543" y="2911309"/>
                  <a:pt x="4510088" y="2833204"/>
                </a:cubicBezTo>
                <a:cubicBezTo>
                  <a:pt x="3935730" y="2757004"/>
                  <a:pt x="3282315" y="2536024"/>
                  <a:pt x="2620328" y="2194077"/>
                </a:cubicBezTo>
                <a:cubicBezTo>
                  <a:pt x="1574483" y="2598889"/>
                  <a:pt x="927735" y="3251352"/>
                  <a:pt x="568643" y="3726649"/>
                </a:cubicBezTo>
                <a:cubicBezTo>
                  <a:pt x="180023" y="4242904"/>
                  <a:pt x="37148" y="4668672"/>
                  <a:pt x="36195" y="4673434"/>
                </a:cubicBezTo>
                <a:close/>
              </a:path>
            </a:pathLst>
          </a:custGeom>
          <a:gradFill>
            <a:gsLst>
              <a:gs pos="99000">
                <a:schemeClr val="accent2">
                  <a:alpha val="0"/>
                </a:schemeClr>
              </a:gs>
              <a:gs pos="32000">
                <a:srgbClr val="12ABDB">
                  <a:alpha val="17000"/>
                </a:srgbClr>
              </a:gs>
              <a:gs pos="17000">
                <a:schemeClr val="accent2">
                  <a:alpha val="0"/>
                </a:schemeClr>
              </a:gs>
              <a:gs pos="49000">
                <a:srgbClr val="12ABDB"/>
              </a:gs>
              <a:gs pos="70000">
                <a:schemeClr val="accent2"/>
              </a:gs>
            </a:gsLst>
            <a:lin ang="162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2339007"/>
            <a:ext cx="11386134" cy="2031325"/>
          </a:xfrm>
        </p:spPr>
        <p:txBody>
          <a:bodyPr wrap="square" lIns="36000" rIns="36000" bIns="0" anchor="b" anchorCtr="0">
            <a:spAutoFit/>
          </a:bodyPr>
          <a:lstStyle>
            <a:lvl1pPr algn="l">
              <a:lnSpc>
                <a:spcPct val="100000"/>
              </a:lnSpc>
              <a:defRPr sz="66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4242574"/>
            <a:ext cx="11379200" cy="307777"/>
          </a:xfrm>
        </p:spPr>
        <p:txBody>
          <a:bodyPr wrap="square" lIns="36000" tIns="0" rIns="3600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EDD86A9-A101-4431-BC7F-D7A613B745E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22540" y="611982"/>
            <a:ext cx="2267015" cy="509586"/>
            <a:chOff x="9550400" y="612775"/>
            <a:chExt cx="2231297" cy="5016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E5232F-44F9-4DA7-8CAF-37E7E772B19E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6443D4-9252-4F48-B3B1-DE1F07A5D421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0D6E549-1EDB-4087-A87E-246AD0B86307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59D2B6-7CA0-4DD1-ACF9-FE9B371E6A4B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752C13A-0707-4DB7-BEE5-11C70CC4104C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25218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4515F3-E20E-47CC-8314-0A030AB3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4813" y="1327151"/>
            <a:ext cx="3456432" cy="8378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3" y="2205319"/>
            <a:ext cx="3456432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71047" y="1327150"/>
            <a:ext cx="3456432" cy="8378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71047" y="2205319"/>
            <a:ext cx="3456432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30755" y="1327150"/>
            <a:ext cx="3456432" cy="8378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30755" y="2205319"/>
            <a:ext cx="3456432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86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A66D25-366C-4142-B5D9-9A4107D8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9A63D1-B6C5-4F10-ABD1-7445EB2D8ADC}"/>
              </a:ext>
            </a:extLst>
          </p:cNvPr>
          <p:cNvSpPr/>
          <p:nvPr userDrawn="1"/>
        </p:nvSpPr>
        <p:spPr>
          <a:xfrm>
            <a:off x="407988" y="2423886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AE9BC27-7262-47DA-99EA-4AB1F52A8C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5016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1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E24DC023-E500-4824-A661-003A568299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5015" y="4079991"/>
            <a:ext cx="2890194" cy="22015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DEBB0-4052-42E9-B8A1-20FEA957F747}"/>
              </a:ext>
            </a:extLst>
          </p:cNvPr>
          <p:cNvSpPr/>
          <p:nvPr userDrawn="1"/>
        </p:nvSpPr>
        <p:spPr>
          <a:xfrm>
            <a:off x="4333875" y="2423886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EBBF7568-EC18-40A1-B3C2-1E64D0BFDE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50903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rgbClr val="336B7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B1037A2D-940F-4255-984B-C4A7AABBB72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650903" y="4079991"/>
            <a:ext cx="2890194" cy="22015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0917E2-630D-4941-BA4B-7EB65D4A7850}"/>
              </a:ext>
            </a:extLst>
          </p:cNvPr>
          <p:cNvSpPr/>
          <p:nvPr userDrawn="1"/>
        </p:nvSpPr>
        <p:spPr>
          <a:xfrm>
            <a:off x="8259763" y="2406300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C0A1379-EE65-47B3-B113-45D1ED57400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76791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rgbClr val="BA2980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849E3D5-EF9E-46F2-9C73-58806A392B3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576791" y="4079991"/>
            <a:ext cx="2890194" cy="22015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79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F0C9DF-D1FA-45A1-91F6-147FDC3E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21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dark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6BB52B-0C5D-4023-89D5-282E9A52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850DA69-657E-41C3-B340-B16C354CA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3" y="1447800"/>
            <a:ext cx="11406187" cy="49514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19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ight 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89E73A-8AF6-4995-85C4-948312F9A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E7C5D7A7-45E9-4756-B28B-644907783F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2" y="1447800"/>
            <a:ext cx="11406188" cy="49516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44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dar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2264961"/>
            <a:ext cx="11329987" cy="1477328"/>
          </a:xfrm>
        </p:spPr>
        <p:txBody>
          <a:bodyPr lIns="0" bIns="0" anchor="b" anchorCtr="0">
            <a:spAutoFit/>
          </a:bodyPr>
          <a:lstStyle>
            <a:lvl1pPr algn="l">
              <a:lnSpc>
                <a:spcPct val="80000"/>
              </a:lnSpc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3772800"/>
            <a:ext cx="11329987" cy="307777"/>
          </a:xfrm>
        </p:spPr>
        <p:txBody>
          <a:bodyPr lIns="0" tIns="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744C52A-2030-4EFF-B1D2-B60B2B2798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4813" y="1825079"/>
            <a:ext cx="4611067" cy="307777"/>
          </a:xfrm>
        </p:spPr>
        <p:txBody>
          <a:bodyPr wrap="square" anchor="b">
            <a:spAutoFit/>
          </a:bodyPr>
          <a:lstStyle>
            <a:lvl1pPr>
              <a:defRPr>
                <a:solidFill>
                  <a:schemeClr val="accent2"/>
                </a:solidFill>
                <a:latin typeface="Ubuntu Light" panose="020B0304030602030204" pitchFamily="34" charset="0"/>
              </a:defRPr>
            </a:lvl1pPr>
            <a:lvl2pPr marL="88900" indent="0">
              <a:buNone/>
              <a:defRPr/>
            </a:lvl2pPr>
          </a:lstStyle>
          <a:p>
            <a:pPr lvl="0"/>
            <a:r>
              <a:rPr lang="fr-FR"/>
              <a:t>INSERT A LABEL/ALBEIT</a:t>
            </a:r>
          </a:p>
        </p:txBody>
      </p:sp>
    </p:spTree>
    <p:extLst>
      <p:ext uri="{BB962C8B-B14F-4D97-AF65-F5344CB8AC3E}">
        <p14:creationId xmlns:p14="http://schemas.microsoft.com/office/powerpoint/2010/main" val="41531885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rple">
    <p:bg>
      <p:bgPr>
        <a:solidFill>
          <a:srgbClr val="2B0A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146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picture white Pi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EB2D5A7-8ABD-41FC-934A-8D0E9E07B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1904137 w 12192000"/>
              <a:gd name="connsiteY0" fmla="*/ 374761 h 6858000"/>
              <a:gd name="connsiteX1" fmla="*/ 11851113 w 12192000"/>
              <a:gd name="connsiteY1" fmla="*/ 409256 h 6858000"/>
              <a:gd name="connsiteX2" fmla="*/ 11813853 w 12192000"/>
              <a:gd name="connsiteY2" fmla="*/ 476806 h 6858000"/>
              <a:gd name="connsiteX3" fmla="*/ 11772294 w 12192000"/>
              <a:gd name="connsiteY3" fmla="*/ 537171 h 6858000"/>
              <a:gd name="connsiteX4" fmla="*/ 11703507 w 12192000"/>
              <a:gd name="connsiteY4" fmla="*/ 580289 h 6858000"/>
              <a:gd name="connsiteX5" fmla="*/ 11747932 w 12192000"/>
              <a:gd name="connsiteY5" fmla="*/ 591787 h 6858000"/>
              <a:gd name="connsiteX6" fmla="*/ 11796656 w 12192000"/>
              <a:gd name="connsiteY6" fmla="*/ 587475 h 6858000"/>
              <a:gd name="connsiteX7" fmla="*/ 11879774 w 12192000"/>
              <a:gd name="connsiteY7" fmla="*/ 551544 h 6858000"/>
              <a:gd name="connsiteX8" fmla="*/ 11816719 w 12192000"/>
              <a:gd name="connsiteY8" fmla="*/ 494054 h 6858000"/>
              <a:gd name="connsiteX9" fmla="*/ 11904137 w 12192000"/>
              <a:gd name="connsiteY9" fmla="*/ 521361 h 6858000"/>
              <a:gd name="connsiteX10" fmla="*/ 11965759 w 12192000"/>
              <a:gd name="connsiteY10" fmla="*/ 460997 h 6858000"/>
              <a:gd name="connsiteX11" fmla="*/ 11964326 w 12192000"/>
              <a:gd name="connsiteY11" fmla="*/ 404944 h 6858000"/>
              <a:gd name="connsiteX12" fmla="*/ 11904137 w 12192000"/>
              <a:gd name="connsiteY12" fmla="*/ 374761 h 6858000"/>
              <a:gd name="connsiteX13" fmla="*/ 11779497 w 12192000"/>
              <a:gd name="connsiteY13" fmla="*/ 210928 h 6858000"/>
              <a:gd name="connsiteX14" fmla="*/ 11559747 w 12192000"/>
              <a:gd name="connsiteY14" fmla="*/ 439472 h 6858000"/>
              <a:gd name="connsiteX15" fmla="*/ 11635870 w 12192000"/>
              <a:gd name="connsiteY15" fmla="*/ 550150 h 6858000"/>
              <a:gd name="connsiteX16" fmla="*/ 11720610 w 12192000"/>
              <a:gd name="connsiteY16" fmla="*/ 545838 h 6858000"/>
              <a:gd name="connsiteX17" fmla="*/ 11780933 w 12192000"/>
              <a:gd name="connsiteY17" fmla="*/ 489780 h 6858000"/>
              <a:gd name="connsiteX18" fmla="*/ 11826894 w 12192000"/>
              <a:gd name="connsiteY18" fmla="*/ 413599 h 6858000"/>
              <a:gd name="connsiteX19" fmla="*/ 11888654 w 12192000"/>
              <a:gd name="connsiteY19" fmla="*/ 361853 h 6858000"/>
              <a:gd name="connsiteX20" fmla="*/ 11963340 w 12192000"/>
              <a:gd name="connsiteY20" fmla="*/ 380539 h 6858000"/>
              <a:gd name="connsiteX21" fmla="*/ 11900144 w 12192000"/>
              <a:gd name="connsiteY21" fmla="*/ 284235 h 6858000"/>
              <a:gd name="connsiteX22" fmla="*/ 11789551 w 12192000"/>
              <a:gd name="connsiteY22" fmla="*/ 215240 h 6858000"/>
              <a:gd name="connsiteX23" fmla="*/ 11779497 w 12192000"/>
              <a:gd name="connsiteY23" fmla="*/ 210928 h 6858000"/>
              <a:gd name="connsiteX24" fmla="*/ 0 w 12192000"/>
              <a:gd name="connsiteY24" fmla="*/ 0 h 6858000"/>
              <a:gd name="connsiteX25" fmla="*/ 12192000 w 12192000"/>
              <a:gd name="connsiteY25" fmla="*/ 0 h 6858000"/>
              <a:gd name="connsiteX26" fmla="*/ 12192000 w 12192000"/>
              <a:gd name="connsiteY26" fmla="*/ 6858000 h 6858000"/>
              <a:gd name="connsiteX27" fmla="*/ 0 w 1219200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11904137" y="374761"/>
                </a:moveTo>
                <a:cubicBezTo>
                  <a:pt x="11881208" y="376199"/>
                  <a:pt x="11864011" y="390571"/>
                  <a:pt x="11851113" y="409256"/>
                </a:cubicBezTo>
                <a:cubicBezTo>
                  <a:pt x="11835349" y="429377"/>
                  <a:pt x="11825318" y="453810"/>
                  <a:pt x="11813853" y="476806"/>
                </a:cubicBezTo>
                <a:cubicBezTo>
                  <a:pt x="11802389" y="498365"/>
                  <a:pt x="11789491" y="518487"/>
                  <a:pt x="11772294" y="537171"/>
                </a:cubicBezTo>
                <a:cubicBezTo>
                  <a:pt x="11753664" y="557293"/>
                  <a:pt x="11730735" y="573103"/>
                  <a:pt x="11703507" y="580289"/>
                </a:cubicBezTo>
                <a:cubicBezTo>
                  <a:pt x="11716405" y="588912"/>
                  <a:pt x="11733601" y="591787"/>
                  <a:pt x="11747932" y="591787"/>
                </a:cubicBezTo>
                <a:cubicBezTo>
                  <a:pt x="11763696" y="593224"/>
                  <a:pt x="11780893" y="590350"/>
                  <a:pt x="11796656" y="587475"/>
                </a:cubicBezTo>
                <a:cubicBezTo>
                  <a:pt x="11826751" y="583163"/>
                  <a:pt x="11858278" y="573103"/>
                  <a:pt x="11879774" y="551544"/>
                </a:cubicBezTo>
                <a:cubicBezTo>
                  <a:pt x="11845381" y="551544"/>
                  <a:pt x="11818153" y="528548"/>
                  <a:pt x="11816719" y="494054"/>
                </a:cubicBezTo>
                <a:cubicBezTo>
                  <a:pt x="11838216" y="519924"/>
                  <a:pt x="11871176" y="529985"/>
                  <a:pt x="11904137" y="521361"/>
                </a:cubicBezTo>
                <a:cubicBezTo>
                  <a:pt x="11932798" y="512738"/>
                  <a:pt x="11957160" y="489742"/>
                  <a:pt x="11965759" y="460997"/>
                </a:cubicBezTo>
                <a:cubicBezTo>
                  <a:pt x="11971491" y="442312"/>
                  <a:pt x="11972924" y="423628"/>
                  <a:pt x="11964326" y="404944"/>
                </a:cubicBezTo>
                <a:cubicBezTo>
                  <a:pt x="11952861" y="383385"/>
                  <a:pt x="11928499" y="373324"/>
                  <a:pt x="11904137" y="374761"/>
                </a:cubicBezTo>
                <a:close/>
                <a:moveTo>
                  <a:pt x="11779497" y="210928"/>
                </a:moveTo>
                <a:cubicBezTo>
                  <a:pt x="11730664" y="271298"/>
                  <a:pt x="11559747" y="314420"/>
                  <a:pt x="11559747" y="439472"/>
                </a:cubicBezTo>
                <a:cubicBezTo>
                  <a:pt x="11559747" y="486906"/>
                  <a:pt x="11589909" y="532902"/>
                  <a:pt x="11635870" y="550150"/>
                </a:cubicBezTo>
                <a:cubicBezTo>
                  <a:pt x="11663159" y="560212"/>
                  <a:pt x="11693320" y="558775"/>
                  <a:pt x="11720610" y="545838"/>
                </a:cubicBezTo>
                <a:cubicBezTo>
                  <a:pt x="11746463" y="534339"/>
                  <a:pt x="11765134" y="514216"/>
                  <a:pt x="11780933" y="489780"/>
                </a:cubicBezTo>
                <a:cubicBezTo>
                  <a:pt x="11798168" y="465345"/>
                  <a:pt x="11811095" y="439472"/>
                  <a:pt x="11826894" y="413599"/>
                </a:cubicBezTo>
                <a:cubicBezTo>
                  <a:pt x="11841257" y="390601"/>
                  <a:pt x="11861365" y="367603"/>
                  <a:pt x="11888654" y="361853"/>
                </a:cubicBezTo>
                <a:cubicBezTo>
                  <a:pt x="11914507" y="354666"/>
                  <a:pt x="11944668" y="361853"/>
                  <a:pt x="11963340" y="380539"/>
                </a:cubicBezTo>
                <a:cubicBezTo>
                  <a:pt x="11951850" y="343167"/>
                  <a:pt x="11930306" y="311545"/>
                  <a:pt x="11900144" y="284235"/>
                </a:cubicBezTo>
                <a:cubicBezTo>
                  <a:pt x="11867110" y="254050"/>
                  <a:pt x="11829767" y="232489"/>
                  <a:pt x="11789551" y="215240"/>
                </a:cubicBezTo>
                <a:cubicBezTo>
                  <a:pt x="11786678" y="213803"/>
                  <a:pt x="11782369" y="212365"/>
                  <a:pt x="11779497" y="2109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Insert picture, edit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</p:spTree>
    <p:extLst>
      <p:ext uri="{BB962C8B-B14F-4D97-AF65-F5344CB8AC3E}">
        <p14:creationId xmlns:p14="http://schemas.microsoft.com/office/powerpoint/2010/main" val="2914748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icture blue Pi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B335D29-1EFC-4491-AD11-74BC952F5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1785528 w 12192000"/>
              <a:gd name="connsiteY0" fmla="*/ 202927 h 6858000"/>
              <a:gd name="connsiteX1" fmla="*/ 11561144 w 12192000"/>
              <a:gd name="connsiteY1" fmla="*/ 434840 h 6858000"/>
              <a:gd name="connsiteX2" fmla="*/ 11638872 w 12192000"/>
              <a:gd name="connsiteY2" fmla="*/ 549328 h 6858000"/>
              <a:gd name="connsiteX3" fmla="*/ 11718066 w 12192000"/>
              <a:gd name="connsiteY3" fmla="*/ 550796 h 6858000"/>
              <a:gd name="connsiteX4" fmla="*/ 11750147 w 12192000"/>
              <a:gd name="connsiteY4" fmla="*/ 534834 h 6858000"/>
              <a:gd name="connsiteX5" fmla="*/ 11776529 w 12192000"/>
              <a:gd name="connsiteY5" fmla="*/ 511343 h 6858000"/>
              <a:gd name="connsiteX6" fmla="*/ 11769485 w 12192000"/>
              <a:gd name="connsiteY6" fmla="*/ 534267 h 6858000"/>
              <a:gd name="connsiteX7" fmla="*/ 11704684 w 12192000"/>
              <a:gd name="connsiteY7" fmla="*/ 577228 h 6858000"/>
              <a:gd name="connsiteX8" fmla="*/ 11758983 w 12192000"/>
              <a:gd name="connsiteY8" fmla="*/ 591915 h 6858000"/>
              <a:gd name="connsiteX9" fmla="*/ 11888125 w 12192000"/>
              <a:gd name="connsiteY9" fmla="*/ 549322 h 6858000"/>
              <a:gd name="connsiteX10" fmla="*/ 11823554 w 12192000"/>
              <a:gd name="connsiteY10" fmla="*/ 492041 h 6858000"/>
              <a:gd name="connsiteX11" fmla="*/ 11888125 w 12192000"/>
              <a:gd name="connsiteY11" fmla="*/ 522885 h 6858000"/>
              <a:gd name="connsiteX12" fmla="*/ 11973357 w 12192000"/>
              <a:gd name="connsiteY12" fmla="*/ 465260 h 6858000"/>
              <a:gd name="connsiteX13" fmla="*/ 11980572 w 12192000"/>
              <a:gd name="connsiteY13" fmla="*/ 428927 h 6858000"/>
              <a:gd name="connsiteX14" fmla="*/ 11980580 w 12192000"/>
              <a:gd name="connsiteY14" fmla="*/ 428969 h 6858000"/>
              <a:gd name="connsiteX15" fmla="*/ 11980580 w 12192000"/>
              <a:gd name="connsiteY15" fmla="*/ 428886 h 6858000"/>
              <a:gd name="connsiteX16" fmla="*/ 11980580 w 12192000"/>
              <a:gd name="connsiteY16" fmla="*/ 426033 h 6858000"/>
              <a:gd name="connsiteX17" fmla="*/ 11908719 w 12192000"/>
              <a:gd name="connsiteY17" fmla="*/ 277785 h 6858000"/>
              <a:gd name="connsiteX18" fmla="*/ 11795794 w 12192000"/>
              <a:gd name="connsiteY18" fmla="*/ 207330 h 6858000"/>
              <a:gd name="connsiteX19" fmla="*/ 11785528 w 12192000"/>
              <a:gd name="connsiteY19" fmla="*/ 202927 h 6858000"/>
              <a:gd name="connsiteX20" fmla="*/ 0 w 12192000"/>
              <a:gd name="connsiteY20" fmla="*/ 0 h 6858000"/>
              <a:gd name="connsiteX21" fmla="*/ 12192000 w 12192000"/>
              <a:gd name="connsiteY21" fmla="*/ 0 h 6858000"/>
              <a:gd name="connsiteX22" fmla="*/ 12192000 w 12192000"/>
              <a:gd name="connsiteY22" fmla="*/ 6858000 h 6858000"/>
              <a:gd name="connsiteX23" fmla="*/ 0 w 12192000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92000" h="6858000">
                <a:moveTo>
                  <a:pt x="11785528" y="202927"/>
                </a:moveTo>
                <a:cubicBezTo>
                  <a:pt x="11735665" y="263107"/>
                  <a:pt x="11561144" y="308609"/>
                  <a:pt x="11561144" y="434840"/>
                </a:cubicBezTo>
                <a:cubicBezTo>
                  <a:pt x="11561144" y="484745"/>
                  <a:pt x="11591942" y="531715"/>
                  <a:pt x="11638872" y="549328"/>
                </a:cubicBezTo>
                <a:cubicBezTo>
                  <a:pt x="11665270" y="559603"/>
                  <a:pt x="11691668" y="559603"/>
                  <a:pt x="11718066" y="550796"/>
                </a:cubicBezTo>
                <a:cubicBezTo>
                  <a:pt x="11729799" y="547127"/>
                  <a:pt x="11740431" y="541622"/>
                  <a:pt x="11750147" y="534834"/>
                </a:cubicBezTo>
                <a:lnTo>
                  <a:pt x="11776529" y="511343"/>
                </a:lnTo>
                <a:lnTo>
                  <a:pt x="11769485" y="534267"/>
                </a:lnTo>
                <a:cubicBezTo>
                  <a:pt x="11757790" y="556023"/>
                  <a:pt x="11733301" y="572822"/>
                  <a:pt x="11704684" y="577228"/>
                </a:cubicBezTo>
                <a:cubicBezTo>
                  <a:pt x="11713489" y="586040"/>
                  <a:pt x="11734035" y="591915"/>
                  <a:pt x="11758983" y="591915"/>
                </a:cubicBezTo>
                <a:cubicBezTo>
                  <a:pt x="11804476" y="591915"/>
                  <a:pt x="11860242" y="578696"/>
                  <a:pt x="11888125" y="549322"/>
                </a:cubicBezTo>
                <a:cubicBezTo>
                  <a:pt x="11849970" y="550790"/>
                  <a:pt x="11825022" y="525822"/>
                  <a:pt x="11823554" y="492041"/>
                </a:cubicBezTo>
                <a:cubicBezTo>
                  <a:pt x="11841164" y="514072"/>
                  <a:pt x="11863177" y="522885"/>
                  <a:pt x="11888125" y="522885"/>
                </a:cubicBezTo>
                <a:cubicBezTo>
                  <a:pt x="11926648" y="522885"/>
                  <a:pt x="11959392" y="498926"/>
                  <a:pt x="11973357" y="465260"/>
                </a:cubicBezTo>
                <a:lnTo>
                  <a:pt x="11980572" y="428927"/>
                </a:lnTo>
                <a:lnTo>
                  <a:pt x="11980580" y="428969"/>
                </a:lnTo>
                <a:lnTo>
                  <a:pt x="11980580" y="428886"/>
                </a:lnTo>
                <a:lnTo>
                  <a:pt x="11980580" y="426033"/>
                </a:lnTo>
                <a:cubicBezTo>
                  <a:pt x="11980580" y="367321"/>
                  <a:pt x="11951249" y="317416"/>
                  <a:pt x="11908719" y="277785"/>
                </a:cubicBezTo>
                <a:cubicBezTo>
                  <a:pt x="11876454" y="246961"/>
                  <a:pt x="11836857" y="224944"/>
                  <a:pt x="11795794" y="207330"/>
                </a:cubicBezTo>
                <a:cubicBezTo>
                  <a:pt x="11792860" y="205863"/>
                  <a:pt x="11789927" y="204395"/>
                  <a:pt x="11785528" y="202927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/>
              <a:t>Insert picture, add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</p:spTree>
    <p:extLst>
      <p:ext uri="{BB962C8B-B14F-4D97-AF65-F5344CB8AC3E}">
        <p14:creationId xmlns:p14="http://schemas.microsoft.com/office/powerpoint/2010/main" val="35472295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1">
    <p:bg>
      <p:bgPr>
        <a:solidFill>
          <a:srgbClr val="272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 27">
            <a:extLst>
              <a:ext uri="{FF2B5EF4-FFF2-40B4-BE49-F238E27FC236}">
                <a16:creationId xmlns:a16="http://schemas.microsoft.com/office/drawing/2014/main" id="{CFD4BD67-7A96-4F02-AD8B-7157189FD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08368" flipV="1">
            <a:off x="4403152" y="337083"/>
            <a:ext cx="8831279" cy="4103533"/>
          </a:xfrm>
          <a:prstGeom prst="rect">
            <a:avLst/>
          </a:prstGeom>
        </p:spPr>
      </p:pic>
      <p:pic>
        <p:nvPicPr>
          <p:cNvPr id="21" name="Picture 7" descr="facebook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" y="4968013"/>
            <a:ext cx="333195" cy="333195"/>
          </a:xfrm>
          <a:prstGeom prst="rect">
            <a:avLst/>
          </a:prstGeom>
          <a:noFill/>
        </p:spPr>
      </p:pic>
      <p:pic>
        <p:nvPicPr>
          <p:cNvPr id="17" name="Picture 2" descr="LinkedIn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097" y="4968013"/>
            <a:ext cx="333195" cy="333195"/>
          </a:xfrm>
          <a:prstGeom prst="rect">
            <a:avLst/>
          </a:prstGeom>
          <a:noFill/>
        </p:spPr>
      </p:pic>
      <p:pic>
        <p:nvPicPr>
          <p:cNvPr id="18" name="Picture 4" descr="SlideShare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93474" y="4968013"/>
            <a:ext cx="333195" cy="333195"/>
          </a:xfrm>
          <a:prstGeom prst="rect">
            <a:avLst/>
          </a:prstGeom>
          <a:noFill/>
        </p:spPr>
      </p:pic>
      <p:pic>
        <p:nvPicPr>
          <p:cNvPr id="19" name="Picture 5" descr="Twitter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76851" y="4968013"/>
            <a:ext cx="333195" cy="333195"/>
          </a:xfrm>
          <a:prstGeom prst="rect">
            <a:avLst/>
          </a:prstGeom>
          <a:noFill/>
        </p:spPr>
      </p:pic>
      <p:pic>
        <p:nvPicPr>
          <p:cNvPr id="20" name="Picture 6" descr="YouTube">
            <a:hlinkClick r:id="rId11"/>
          </p:cNvPr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60227" y="4968013"/>
            <a:ext cx="333195" cy="333195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426720" y="5810190"/>
            <a:ext cx="3293016" cy="40011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700" noProof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This presentation contains information that may be privileged or confidential and is the property of the Capgemini Group.</a:t>
            </a:r>
          </a:p>
          <a:p>
            <a:pPr>
              <a:spcAft>
                <a:spcPts val="600"/>
              </a:spcAft>
            </a:pPr>
            <a:r>
              <a:rPr lang="en-US" sz="700" noProof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Copyright © 2023 Capgemini. All rights reserved.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2BF7E9C-FD5C-450A-A1FB-17FC5765ED6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11020" y="984393"/>
            <a:ext cx="2231297" cy="501650"/>
            <a:chOff x="9550400" y="612775"/>
            <a:chExt cx="2231297" cy="50165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D26A2F9-4026-4DA7-B00A-AE48A8B0CD4D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DCE7524-34A1-429B-91AD-74BE1F944E06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F68A571-28DB-453F-861D-36D50723ED4D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3DB0AA-5015-4FEA-A32D-44257CF2BED3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E8CD59B-E3D8-4E45-86AA-3D0BB06038CE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897366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F0D51B9-A61A-4FDC-9E0F-E2A63E0E9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3838" y="0"/>
            <a:ext cx="6888162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Insert picture, edit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2293129"/>
            <a:ext cx="11386134" cy="2215991"/>
          </a:xfrm>
        </p:spPr>
        <p:txBody>
          <a:bodyPr wrap="square" lIns="36000" rIns="36000" bIns="0" anchor="b" anchorCtr="0">
            <a:spAutoFit/>
          </a:bodyPr>
          <a:lstStyle>
            <a:lvl1pPr algn="l">
              <a:lnSpc>
                <a:spcPct val="90000"/>
              </a:lnSpc>
              <a:defRPr sz="8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4561383"/>
            <a:ext cx="11386134" cy="307777"/>
          </a:xfrm>
        </p:spPr>
        <p:txBody>
          <a:bodyPr wrap="square" lIns="36000" tIns="0" rIns="3600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38C36DE-BE7C-4EA8-8C11-63DF35071C7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76900" y="611982"/>
            <a:ext cx="2267015" cy="509586"/>
            <a:chOff x="9550400" y="612775"/>
            <a:chExt cx="2231297" cy="5016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832A913-EBD0-4A52-9BC5-C515E20AA2D2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C7C00F4-BABA-40DB-9C59-16A7B33536DE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6629252-ADFC-4FC9-85E5-6800A45F303B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B5264D-26DE-4A16-881C-0B8EE6975DF9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478FE54-3447-4979-8CE3-A274C8BD5A44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702510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inal Slide 2">
    <p:bg>
      <p:bgPr>
        <a:solidFill>
          <a:srgbClr val="272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0489A022-D524-4B27-A5EC-7E24500CC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14" y="1295400"/>
            <a:ext cx="9702386" cy="6043284"/>
          </a:xfrm>
          <a:prstGeom prst="rect">
            <a:avLst/>
          </a:prstGeom>
        </p:spPr>
      </p:pic>
      <p:pic>
        <p:nvPicPr>
          <p:cNvPr id="22" name="Picture 7" descr="facebook">
            <a:hlinkClick r:id="rId3"/>
            <a:extLst>
              <a:ext uri="{FF2B5EF4-FFF2-40B4-BE49-F238E27FC236}">
                <a16:creationId xmlns:a16="http://schemas.microsoft.com/office/drawing/2014/main" id="{BCC76D32-C587-45AA-A26C-ED5B038C8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" y="5328053"/>
            <a:ext cx="333195" cy="333195"/>
          </a:xfrm>
          <a:prstGeom prst="rect">
            <a:avLst/>
          </a:prstGeom>
          <a:noFill/>
        </p:spPr>
      </p:pic>
      <p:pic>
        <p:nvPicPr>
          <p:cNvPr id="17" name="Picture 2" descr="LinkedIn">
            <a:hlinkClick r:id="rId5"/>
            <a:extLst>
              <a:ext uri="{FF2B5EF4-FFF2-40B4-BE49-F238E27FC236}">
                <a16:creationId xmlns:a16="http://schemas.microsoft.com/office/drawing/2014/main" id="{F6DF1D6E-8462-43E1-AFC5-8A5C85502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097" y="5328053"/>
            <a:ext cx="333195" cy="333195"/>
          </a:xfrm>
          <a:prstGeom prst="rect">
            <a:avLst/>
          </a:prstGeom>
          <a:noFill/>
        </p:spPr>
      </p:pic>
      <p:pic>
        <p:nvPicPr>
          <p:cNvPr id="19" name="Picture 4" descr="SlideShare">
            <a:hlinkClick r:id="rId7"/>
            <a:extLst>
              <a:ext uri="{FF2B5EF4-FFF2-40B4-BE49-F238E27FC236}">
                <a16:creationId xmlns:a16="http://schemas.microsoft.com/office/drawing/2014/main" id="{DA74C6D2-FFE3-4CE8-B52D-0A33097AE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93474" y="5328053"/>
            <a:ext cx="333195" cy="333195"/>
          </a:xfrm>
          <a:prstGeom prst="rect">
            <a:avLst/>
          </a:prstGeom>
          <a:noFill/>
        </p:spPr>
      </p:pic>
      <p:pic>
        <p:nvPicPr>
          <p:cNvPr id="20" name="Picture 5" descr="Twitter">
            <a:hlinkClick r:id="rId9"/>
            <a:extLst>
              <a:ext uri="{FF2B5EF4-FFF2-40B4-BE49-F238E27FC236}">
                <a16:creationId xmlns:a16="http://schemas.microsoft.com/office/drawing/2014/main" id="{14E10122-92A2-4535-9737-8C1BE0EE0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76851" y="5328053"/>
            <a:ext cx="333195" cy="333195"/>
          </a:xfrm>
          <a:prstGeom prst="rect">
            <a:avLst/>
          </a:prstGeom>
          <a:noFill/>
        </p:spPr>
      </p:pic>
      <p:pic>
        <p:nvPicPr>
          <p:cNvPr id="21" name="Picture 6" descr="YouTube">
            <a:hlinkClick r:id="rId11"/>
            <a:extLst>
              <a:ext uri="{FF2B5EF4-FFF2-40B4-BE49-F238E27FC236}">
                <a16:creationId xmlns:a16="http://schemas.microsoft.com/office/drawing/2014/main" id="{BA6EF96A-02CA-41A1-9095-358FE74866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60227" y="5328053"/>
            <a:ext cx="333195" cy="333195"/>
          </a:xfrm>
          <a:prstGeom prst="rect">
            <a:avLst/>
          </a:prstGeom>
          <a:noFill/>
        </p:spPr>
      </p:pic>
      <p:sp>
        <p:nvSpPr>
          <p:cNvPr id="57" name="Rectangle 56"/>
          <p:cNvSpPr/>
          <p:nvPr/>
        </p:nvSpPr>
        <p:spPr>
          <a:xfrm>
            <a:off x="426720" y="5840235"/>
            <a:ext cx="3221008" cy="40011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700" noProof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This presentation contains information that may be privileged or confidential and is the property of the Capgemini Group.</a:t>
            </a:r>
          </a:p>
          <a:p>
            <a:pPr lvl="0">
              <a:spcAft>
                <a:spcPts val="600"/>
              </a:spcAft>
            </a:pPr>
            <a:r>
              <a:rPr lang="en-US" sz="700" noProof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Copyright © 2023 Capgemini. All rights reserved.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5BE2A4-4ACC-4E54-9A85-77DFC7F65F0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161718" y="5747778"/>
            <a:ext cx="2231297" cy="501650"/>
            <a:chOff x="9550400" y="612775"/>
            <a:chExt cx="2231297" cy="50165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E61B69-C06F-4D0A-9437-BC399186700C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6F08509-FA85-4193-A497-0E692E886745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0793F6-8550-4F9A-98A1-4BD1C63DE3E6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68DDBF-3EE2-4BFD-9E41-A500A2DB8E18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2E4E1F-DFDD-4EF6-8781-D2EC7D60F89D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4734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 Full Pic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B92814EB-708F-421C-9F3F-E5C7B767B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0205289 w 12192000"/>
              <a:gd name="connsiteY0" fmla="*/ 966629 h 6858000"/>
              <a:gd name="connsiteX1" fmla="*/ 10155045 w 12192000"/>
              <a:gd name="connsiteY1" fmla="*/ 1089100 h 6858000"/>
              <a:gd name="connsiteX2" fmla="*/ 10129923 w 12192000"/>
              <a:gd name="connsiteY2" fmla="*/ 1057697 h 6858000"/>
              <a:gd name="connsiteX3" fmla="*/ 10205289 w 12192000"/>
              <a:gd name="connsiteY3" fmla="*/ 966629 h 6858000"/>
              <a:gd name="connsiteX4" fmla="*/ 10359163 w 12192000"/>
              <a:gd name="connsiteY4" fmla="*/ 768791 h 6858000"/>
              <a:gd name="connsiteX5" fmla="*/ 10381145 w 12192000"/>
              <a:gd name="connsiteY5" fmla="*/ 803334 h 6858000"/>
              <a:gd name="connsiteX6" fmla="*/ 10330900 w 12192000"/>
              <a:gd name="connsiteY6" fmla="*/ 875561 h 6858000"/>
              <a:gd name="connsiteX7" fmla="*/ 10359163 w 12192000"/>
              <a:gd name="connsiteY7" fmla="*/ 768791 h 6858000"/>
              <a:gd name="connsiteX8" fmla="*/ 11203898 w 12192000"/>
              <a:gd name="connsiteY8" fmla="*/ 658881 h 6858000"/>
              <a:gd name="connsiteX9" fmla="*/ 11178776 w 12192000"/>
              <a:gd name="connsiteY9" fmla="*/ 684003 h 6858000"/>
              <a:gd name="connsiteX10" fmla="*/ 11203898 w 12192000"/>
              <a:gd name="connsiteY10" fmla="*/ 709126 h 6858000"/>
              <a:gd name="connsiteX11" fmla="*/ 11229020 w 12192000"/>
              <a:gd name="connsiteY11" fmla="*/ 684003 h 6858000"/>
              <a:gd name="connsiteX12" fmla="*/ 11203898 w 12192000"/>
              <a:gd name="connsiteY12" fmla="*/ 658881 h 6858000"/>
              <a:gd name="connsiteX13" fmla="*/ 10842765 w 12192000"/>
              <a:gd name="connsiteY13" fmla="*/ 646320 h 6858000"/>
              <a:gd name="connsiteX14" fmla="*/ 10817643 w 12192000"/>
              <a:gd name="connsiteY14" fmla="*/ 674583 h 6858000"/>
              <a:gd name="connsiteX15" fmla="*/ 10842765 w 12192000"/>
              <a:gd name="connsiteY15" fmla="*/ 699705 h 6858000"/>
              <a:gd name="connsiteX16" fmla="*/ 10867887 w 12192000"/>
              <a:gd name="connsiteY16" fmla="*/ 671442 h 6858000"/>
              <a:gd name="connsiteX17" fmla="*/ 10842765 w 12192000"/>
              <a:gd name="connsiteY17" fmla="*/ 646320 h 6858000"/>
              <a:gd name="connsiteX18" fmla="*/ 9570952 w 12192000"/>
              <a:gd name="connsiteY18" fmla="*/ 621198 h 6858000"/>
              <a:gd name="connsiteX19" fmla="*/ 9420219 w 12192000"/>
              <a:gd name="connsiteY19" fmla="*/ 806475 h 6858000"/>
              <a:gd name="connsiteX20" fmla="*/ 9545830 w 12192000"/>
              <a:gd name="connsiteY20" fmla="*/ 969769 h 6858000"/>
              <a:gd name="connsiteX21" fmla="*/ 9665161 w 12192000"/>
              <a:gd name="connsiteY21" fmla="*/ 894402 h 6858000"/>
              <a:gd name="connsiteX22" fmla="*/ 9724826 w 12192000"/>
              <a:gd name="connsiteY22" fmla="*/ 954068 h 6858000"/>
              <a:gd name="connsiteX23" fmla="*/ 9797053 w 12192000"/>
              <a:gd name="connsiteY23" fmla="*/ 900683 h 6858000"/>
              <a:gd name="connsiteX24" fmla="*/ 9847297 w 12192000"/>
              <a:gd name="connsiteY24" fmla="*/ 954068 h 6858000"/>
              <a:gd name="connsiteX25" fmla="*/ 9894401 w 12192000"/>
              <a:gd name="connsiteY25" fmla="*/ 928946 h 6858000"/>
              <a:gd name="connsiteX26" fmla="*/ 9947786 w 12192000"/>
              <a:gd name="connsiteY26" fmla="*/ 1092240 h 6858000"/>
              <a:gd name="connsiteX27" fmla="*/ 9935225 w 12192000"/>
              <a:gd name="connsiteY27" fmla="*/ 957208 h 6858000"/>
              <a:gd name="connsiteX28" fmla="*/ 9985470 w 12192000"/>
              <a:gd name="connsiteY28" fmla="*/ 775072 h 6858000"/>
              <a:gd name="connsiteX29" fmla="*/ 10013732 w 12192000"/>
              <a:gd name="connsiteY29" fmla="*/ 828457 h 6858000"/>
              <a:gd name="connsiteX30" fmla="*/ 10007452 w 12192000"/>
              <a:gd name="connsiteY30" fmla="*/ 875561 h 6858000"/>
              <a:gd name="connsiteX31" fmla="*/ 9944646 w 12192000"/>
              <a:gd name="connsiteY31" fmla="*/ 935226 h 6858000"/>
              <a:gd name="connsiteX32" fmla="*/ 9969768 w 12192000"/>
              <a:gd name="connsiteY32" fmla="*/ 954068 h 6858000"/>
              <a:gd name="connsiteX33" fmla="*/ 10045135 w 12192000"/>
              <a:gd name="connsiteY33" fmla="*/ 878701 h 6858000"/>
              <a:gd name="connsiteX34" fmla="*/ 10092239 w 12192000"/>
              <a:gd name="connsiteY34" fmla="*/ 844158 h 6858000"/>
              <a:gd name="connsiteX35" fmla="*/ 10092239 w 12192000"/>
              <a:gd name="connsiteY35" fmla="*/ 859859 h 6858000"/>
              <a:gd name="connsiteX36" fmla="*/ 10148764 w 12192000"/>
              <a:gd name="connsiteY36" fmla="*/ 938366 h 6858000"/>
              <a:gd name="connsiteX37" fmla="*/ 10208430 w 12192000"/>
              <a:gd name="connsiteY37" fmla="*/ 891262 h 6858000"/>
              <a:gd name="connsiteX38" fmla="*/ 10211570 w 12192000"/>
              <a:gd name="connsiteY38" fmla="*/ 935226 h 6858000"/>
              <a:gd name="connsiteX39" fmla="*/ 10098520 w 12192000"/>
              <a:gd name="connsiteY39" fmla="*/ 1057697 h 6858000"/>
              <a:gd name="connsiteX40" fmla="*/ 10158185 w 12192000"/>
              <a:gd name="connsiteY40" fmla="*/ 1120503 h 6858000"/>
              <a:gd name="connsiteX41" fmla="*/ 10252393 w 12192000"/>
              <a:gd name="connsiteY41" fmla="*/ 947787 h 6858000"/>
              <a:gd name="connsiteX42" fmla="*/ 10315199 w 12192000"/>
              <a:gd name="connsiteY42" fmla="*/ 919525 h 6858000"/>
              <a:gd name="connsiteX43" fmla="*/ 10381145 w 12192000"/>
              <a:gd name="connsiteY43" fmla="*/ 954068 h 6858000"/>
              <a:gd name="connsiteX44" fmla="*/ 10481634 w 12192000"/>
              <a:gd name="connsiteY44" fmla="*/ 884982 h 6858000"/>
              <a:gd name="connsiteX45" fmla="*/ 10513037 w 12192000"/>
              <a:gd name="connsiteY45" fmla="*/ 954068 h 6858000"/>
              <a:gd name="connsiteX46" fmla="*/ 10578983 w 12192000"/>
              <a:gd name="connsiteY46" fmla="*/ 778212 h 6858000"/>
              <a:gd name="connsiteX47" fmla="*/ 10632367 w 12192000"/>
              <a:gd name="connsiteY47" fmla="*/ 969769 h 6858000"/>
              <a:gd name="connsiteX48" fmla="*/ 10704594 w 12192000"/>
              <a:gd name="connsiteY48" fmla="*/ 800194 h 6858000"/>
              <a:gd name="connsiteX49" fmla="*/ 10767400 w 12192000"/>
              <a:gd name="connsiteY49" fmla="*/ 954068 h 6858000"/>
              <a:gd name="connsiteX50" fmla="*/ 10830205 w 12192000"/>
              <a:gd name="connsiteY50" fmla="*/ 866140 h 6858000"/>
              <a:gd name="connsiteX51" fmla="*/ 10893011 w 12192000"/>
              <a:gd name="connsiteY51" fmla="*/ 954068 h 6858000"/>
              <a:gd name="connsiteX52" fmla="*/ 10949536 w 12192000"/>
              <a:gd name="connsiteY52" fmla="*/ 900683 h 6858000"/>
              <a:gd name="connsiteX53" fmla="*/ 10980939 w 12192000"/>
              <a:gd name="connsiteY53" fmla="*/ 954068 h 6858000"/>
              <a:gd name="connsiteX54" fmla="*/ 11059446 w 12192000"/>
              <a:gd name="connsiteY54" fmla="*/ 778212 h 6858000"/>
              <a:gd name="connsiteX55" fmla="*/ 11144233 w 12192000"/>
              <a:gd name="connsiteY55" fmla="*/ 954068 h 6858000"/>
              <a:gd name="connsiteX56" fmla="*/ 11197618 w 12192000"/>
              <a:gd name="connsiteY56" fmla="*/ 894402 h 6858000"/>
              <a:gd name="connsiteX57" fmla="*/ 11244722 w 12192000"/>
              <a:gd name="connsiteY57" fmla="*/ 954068 h 6858000"/>
              <a:gd name="connsiteX58" fmla="*/ 11272985 w 12192000"/>
              <a:gd name="connsiteY58" fmla="*/ 938366 h 6858000"/>
              <a:gd name="connsiteX59" fmla="*/ 11225881 w 12192000"/>
              <a:gd name="connsiteY59" fmla="*/ 784493 h 6858000"/>
              <a:gd name="connsiteX60" fmla="*/ 11207039 w 12192000"/>
              <a:gd name="connsiteY60" fmla="*/ 740529 h 6858000"/>
              <a:gd name="connsiteX61" fmla="*/ 11188197 w 12192000"/>
              <a:gd name="connsiteY61" fmla="*/ 743669 h 6858000"/>
              <a:gd name="connsiteX62" fmla="*/ 11147374 w 12192000"/>
              <a:gd name="connsiteY62" fmla="*/ 913244 h 6858000"/>
              <a:gd name="connsiteX63" fmla="*/ 11062586 w 12192000"/>
              <a:gd name="connsiteY63" fmla="*/ 721687 h 6858000"/>
              <a:gd name="connsiteX64" fmla="*/ 10984079 w 12192000"/>
              <a:gd name="connsiteY64" fmla="*/ 875561 h 6858000"/>
              <a:gd name="connsiteX65" fmla="*/ 10977798 w 12192000"/>
              <a:gd name="connsiteY65" fmla="*/ 803334 h 6858000"/>
              <a:gd name="connsiteX66" fmla="*/ 10980939 w 12192000"/>
              <a:gd name="connsiteY66" fmla="*/ 765651 h 6858000"/>
              <a:gd name="connsiteX67" fmla="*/ 10943255 w 12192000"/>
              <a:gd name="connsiteY67" fmla="*/ 740529 h 6858000"/>
              <a:gd name="connsiteX68" fmla="*/ 10896151 w 12192000"/>
              <a:gd name="connsiteY68" fmla="*/ 916384 h 6858000"/>
              <a:gd name="connsiteX69" fmla="*/ 10858468 w 12192000"/>
              <a:gd name="connsiteY69" fmla="*/ 790773 h 6858000"/>
              <a:gd name="connsiteX70" fmla="*/ 10820784 w 12192000"/>
              <a:gd name="connsiteY70" fmla="*/ 740529 h 6858000"/>
              <a:gd name="connsiteX71" fmla="*/ 10773680 w 12192000"/>
              <a:gd name="connsiteY71" fmla="*/ 906964 h 6858000"/>
              <a:gd name="connsiteX72" fmla="*/ 10707734 w 12192000"/>
              <a:gd name="connsiteY72" fmla="*/ 740529 h 6858000"/>
              <a:gd name="connsiteX73" fmla="*/ 10638648 w 12192000"/>
              <a:gd name="connsiteY73" fmla="*/ 897543 h 6858000"/>
              <a:gd name="connsiteX74" fmla="*/ 10578983 w 12192000"/>
              <a:gd name="connsiteY74" fmla="*/ 721687 h 6858000"/>
              <a:gd name="connsiteX75" fmla="*/ 10516177 w 12192000"/>
              <a:gd name="connsiteY75" fmla="*/ 847298 h 6858000"/>
              <a:gd name="connsiteX76" fmla="*/ 10509897 w 12192000"/>
              <a:gd name="connsiteY76" fmla="*/ 847298 h 6858000"/>
              <a:gd name="connsiteX77" fmla="*/ 10509897 w 12192000"/>
              <a:gd name="connsiteY77" fmla="*/ 809615 h 6858000"/>
              <a:gd name="connsiteX78" fmla="*/ 10475353 w 12192000"/>
              <a:gd name="connsiteY78" fmla="*/ 737388 h 6858000"/>
              <a:gd name="connsiteX79" fmla="*/ 10387426 w 12192000"/>
              <a:gd name="connsiteY79" fmla="*/ 919525 h 6858000"/>
              <a:gd name="connsiteX80" fmla="*/ 10349742 w 12192000"/>
              <a:gd name="connsiteY80" fmla="*/ 903823 h 6858000"/>
              <a:gd name="connsiteX81" fmla="*/ 10425109 w 12192000"/>
              <a:gd name="connsiteY81" fmla="*/ 800194 h 6858000"/>
              <a:gd name="connsiteX82" fmla="*/ 10365444 w 12192000"/>
              <a:gd name="connsiteY82" fmla="*/ 740529 h 6858000"/>
              <a:gd name="connsiteX83" fmla="*/ 10286937 w 12192000"/>
              <a:gd name="connsiteY83" fmla="*/ 837877 h 6858000"/>
              <a:gd name="connsiteX84" fmla="*/ 10299498 w 12192000"/>
              <a:gd name="connsiteY84" fmla="*/ 900683 h 6858000"/>
              <a:gd name="connsiteX85" fmla="*/ 10249253 w 12192000"/>
              <a:gd name="connsiteY85" fmla="*/ 922665 h 6858000"/>
              <a:gd name="connsiteX86" fmla="*/ 10239832 w 12192000"/>
              <a:gd name="connsiteY86" fmla="*/ 784493 h 6858000"/>
              <a:gd name="connsiteX87" fmla="*/ 10202149 w 12192000"/>
              <a:gd name="connsiteY87" fmla="*/ 815895 h 6858000"/>
              <a:gd name="connsiteX88" fmla="*/ 10155045 w 12192000"/>
              <a:gd name="connsiteY88" fmla="*/ 897543 h 6858000"/>
              <a:gd name="connsiteX89" fmla="*/ 10133063 w 12192000"/>
              <a:gd name="connsiteY89" fmla="*/ 863000 h 6858000"/>
              <a:gd name="connsiteX90" fmla="*/ 10236692 w 12192000"/>
              <a:gd name="connsiteY90" fmla="*/ 762511 h 6858000"/>
              <a:gd name="connsiteX91" fmla="*/ 10202149 w 12192000"/>
              <a:gd name="connsiteY91" fmla="*/ 727968 h 6858000"/>
              <a:gd name="connsiteX92" fmla="*/ 10107941 w 12192000"/>
              <a:gd name="connsiteY92" fmla="*/ 784493 h 6858000"/>
              <a:gd name="connsiteX93" fmla="*/ 10051415 w 12192000"/>
              <a:gd name="connsiteY93" fmla="*/ 841018 h 6858000"/>
              <a:gd name="connsiteX94" fmla="*/ 10051415 w 12192000"/>
              <a:gd name="connsiteY94" fmla="*/ 825316 h 6858000"/>
              <a:gd name="connsiteX95" fmla="*/ 9985470 w 12192000"/>
              <a:gd name="connsiteY95" fmla="*/ 734248 h 6858000"/>
              <a:gd name="connsiteX96" fmla="*/ 9932085 w 12192000"/>
              <a:gd name="connsiteY96" fmla="*/ 775072 h 6858000"/>
              <a:gd name="connsiteX97" fmla="*/ 9910103 w 12192000"/>
              <a:gd name="connsiteY97" fmla="*/ 740529 h 6858000"/>
              <a:gd name="connsiteX98" fmla="*/ 9884981 w 12192000"/>
              <a:gd name="connsiteY98" fmla="*/ 746809 h 6858000"/>
              <a:gd name="connsiteX99" fmla="*/ 9891261 w 12192000"/>
              <a:gd name="connsiteY99" fmla="*/ 812755 h 6858000"/>
              <a:gd name="connsiteX100" fmla="*/ 9850437 w 12192000"/>
              <a:gd name="connsiteY100" fmla="*/ 922665 h 6858000"/>
              <a:gd name="connsiteX101" fmla="*/ 9822175 w 12192000"/>
              <a:gd name="connsiteY101" fmla="*/ 800194 h 6858000"/>
              <a:gd name="connsiteX102" fmla="*/ 9809614 w 12192000"/>
              <a:gd name="connsiteY102" fmla="*/ 797054 h 6858000"/>
              <a:gd name="connsiteX103" fmla="*/ 9781351 w 12192000"/>
              <a:gd name="connsiteY103" fmla="*/ 853579 h 6858000"/>
              <a:gd name="connsiteX104" fmla="*/ 9734247 w 12192000"/>
              <a:gd name="connsiteY104" fmla="*/ 919525 h 6858000"/>
              <a:gd name="connsiteX105" fmla="*/ 9709125 w 12192000"/>
              <a:gd name="connsiteY105" fmla="*/ 878701 h 6858000"/>
              <a:gd name="connsiteX106" fmla="*/ 9819035 w 12192000"/>
              <a:gd name="connsiteY106" fmla="*/ 778212 h 6858000"/>
              <a:gd name="connsiteX107" fmla="*/ 9784492 w 12192000"/>
              <a:gd name="connsiteY107" fmla="*/ 740529 h 6858000"/>
              <a:gd name="connsiteX108" fmla="*/ 9674582 w 12192000"/>
              <a:gd name="connsiteY108" fmla="*/ 825316 h 6858000"/>
              <a:gd name="connsiteX109" fmla="*/ 9555251 w 12192000"/>
              <a:gd name="connsiteY109" fmla="*/ 925805 h 6858000"/>
              <a:gd name="connsiteX110" fmla="*/ 9473604 w 12192000"/>
              <a:gd name="connsiteY110" fmla="*/ 800194 h 6858000"/>
              <a:gd name="connsiteX111" fmla="*/ 9567812 w 12192000"/>
              <a:gd name="connsiteY111" fmla="*/ 655741 h 6858000"/>
              <a:gd name="connsiteX112" fmla="*/ 9608636 w 12192000"/>
              <a:gd name="connsiteY112" fmla="*/ 721687 h 6858000"/>
              <a:gd name="connsiteX113" fmla="*/ 9655740 w 12192000"/>
              <a:gd name="connsiteY113" fmla="*/ 687144 h 6858000"/>
              <a:gd name="connsiteX114" fmla="*/ 9570952 w 12192000"/>
              <a:gd name="connsiteY114" fmla="*/ 621198 h 6858000"/>
              <a:gd name="connsiteX115" fmla="*/ 11503938 w 12192000"/>
              <a:gd name="connsiteY115" fmla="*/ 612538 h 6858000"/>
              <a:gd name="connsiteX116" fmla="*/ 11291551 w 12192000"/>
              <a:gd name="connsiteY116" fmla="*/ 832051 h 6858000"/>
              <a:gd name="connsiteX117" fmla="*/ 11365123 w 12192000"/>
              <a:gd name="connsiteY117" fmla="*/ 940418 h 6858000"/>
              <a:gd name="connsiteX118" fmla="*/ 11440083 w 12192000"/>
              <a:gd name="connsiteY118" fmla="*/ 941808 h 6858000"/>
              <a:gd name="connsiteX119" fmla="*/ 11444304 w 12192000"/>
              <a:gd name="connsiteY119" fmla="*/ 939708 h 6858000"/>
              <a:gd name="connsiteX120" fmla="*/ 11445324 w 12192000"/>
              <a:gd name="connsiteY120" fmla="*/ 939542 h 6858000"/>
              <a:gd name="connsiteX121" fmla="*/ 11475268 w 12192000"/>
              <a:gd name="connsiteY121" fmla="*/ 924644 h 6858000"/>
              <a:gd name="connsiteX122" fmla="*/ 11494474 w 12192000"/>
              <a:gd name="connsiteY122" fmla="*/ 907542 h 6858000"/>
              <a:gd name="connsiteX123" fmla="*/ 11488753 w 12192000"/>
              <a:gd name="connsiteY123" fmla="*/ 926162 h 6858000"/>
              <a:gd name="connsiteX124" fmla="*/ 11464846 w 12192000"/>
              <a:gd name="connsiteY124" fmla="*/ 951842 h 6858000"/>
              <a:gd name="connsiteX125" fmla="*/ 11432834 w 12192000"/>
              <a:gd name="connsiteY125" fmla="*/ 964214 h 6858000"/>
              <a:gd name="connsiteX126" fmla="*/ 11433416 w 12192000"/>
              <a:gd name="connsiteY126" fmla="*/ 964508 h 6858000"/>
              <a:gd name="connsiteX127" fmla="*/ 11427416 w 12192000"/>
              <a:gd name="connsiteY127" fmla="*/ 966826 h 6858000"/>
              <a:gd name="connsiteX128" fmla="*/ 11478812 w 12192000"/>
              <a:gd name="connsiteY128" fmla="*/ 980728 h 6858000"/>
              <a:gd name="connsiteX129" fmla="*/ 11601049 w 12192000"/>
              <a:gd name="connsiteY129" fmla="*/ 940412 h 6858000"/>
              <a:gd name="connsiteX130" fmla="*/ 11600229 w 12192000"/>
              <a:gd name="connsiteY130" fmla="*/ 940299 h 6858000"/>
              <a:gd name="connsiteX131" fmla="*/ 11604054 w 12192000"/>
              <a:gd name="connsiteY131" fmla="*/ 938167 h 6858000"/>
              <a:gd name="connsiteX132" fmla="*/ 11561078 w 12192000"/>
              <a:gd name="connsiteY132" fmla="*/ 923772 h 6858000"/>
              <a:gd name="connsiteX133" fmla="*/ 11546930 w 12192000"/>
              <a:gd name="connsiteY133" fmla="*/ 891807 h 6858000"/>
              <a:gd name="connsiteX134" fmla="*/ 11567885 w 12192000"/>
              <a:gd name="connsiteY134" fmla="*/ 908611 h 6858000"/>
              <a:gd name="connsiteX135" fmla="*/ 11601049 w 12192000"/>
              <a:gd name="connsiteY135" fmla="*/ 915389 h 6858000"/>
              <a:gd name="connsiteX136" fmla="*/ 11650104 w 12192000"/>
              <a:gd name="connsiteY136" fmla="*/ 900067 h 6858000"/>
              <a:gd name="connsiteX137" fmla="*/ 11650828 w 12192000"/>
              <a:gd name="connsiteY137" fmla="*/ 899169 h 6858000"/>
              <a:gd name="connsiteX138" fmla="*/ 11652427 w 12192000"/>
              <a:gd name="connsiteY138" fmla="*/ 898382 h 6858000"/>
              <a:gd name="connsiteX139" fmla="*/ 11683608 w 12192000"/>
              <a:gd name="connsiteY139" fmla="*/ 859705 h 6858000"/>
              <a:gd name="connsiteX140" fmla="*/ 11690343 w 12192000"/>
              <a:gd name="connsiteY140" fmla="*/ 825792 h 6858000"/>
              <a:gd name="connsiteX141" fmla="*/ 11690350 w 12192000"/>
              <a:gd name="connsiteY141" fmla="*/ 825831 h 6858000"/>
              <a:gd name="connsiteX142" fmla="*/ 11690350 w 12192000"/>
              <a:gd name="connsiteY142" fmla="*/ 825754 h 6858000"/>
              <a:gd name="connsiteX143" fmla="*/ 11690350 w 12192000"/>
              <a:gd name="connsiteY143" fmla="*/ 823091 h 6858000"/>
              <a:gd name="connsiteX144" fmla="*/ 11623276 w 12192000"/>
              <a:gd name="connsiteY144" fmla="*/ 684719 h 6858000"/>
              <a:gd name="connsiteX145" fmla="*/ 11573655 w 12192000"/>
              <a:gd name="connsiteY145" fmla="*/ 647215 h 6858000"/>
              <a:gd name="connsiteX146" fmla="*/ 11570681 w 12192000"/>
              <a:gd name="connsiteY146" fmla="*/ 645708 h 6858000"/>
              <a:gd name="connsiteX147" fmla="*/ 11570221 w 12192000"/>
              <a:gd name="connsiteY147" fmla="*/ 645361 h 6858000"/>
              <a:gd name="connsiteX148" fmla="*/ 11513655 w 12192000"/>
              <a:gd name="connsiteY148" fmla="*/ 616706 h 6858000"/>
              <a:gd name="connsiteX149" fmla="*/ 11503938 w 12192000"/>
              <a:gd name="connsiteY149" fmla="*/ 612538 h 6858000"/>
              <a:gd name="connsiteX150" fmla="*/ 0 w 12192000"/>
              <a:gd name="connsiteY150" fmla="*/ 0 h 6858000"/>
              <a:gd name="connsiteX151" fmla="*/ 12192000 w 12192000"/>
              <a:gd name="connsiteY151" fmla="*/ 0 h 6858000"/>
              <a:gd name="connsiteX152" fmla="*/ 12192000 w 12192000"/>
              <a:gd name="connsiteY152" fmla="*/ 6858000 h 6858000"/>
              <a:gd name="connsiteX153" fmla="*/ 0 w 12192000"/>
              <a:gd name="connsiteY15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12192000" h="6858000">
                <a:moveTo>
                  <a:pt x="10205289" y="966629"/>
                </a:moveTo>
                <a:cubicBezTo>
                  <a:pt x="10205289" y="1067118"/>
                  <a:pt x="10180167" y="1089100"/>
                  <a:pt x="10155045" y="1089100"/>
                </a:cubicBezTo>
                <a:cubicBezTo>
                  <a:pt x="10139343" y="1089100"/>
                  <a:pt x="10129923" y="1073399"/>
                  <a:pt x="10129923" y="1057697"/>
                </a:cubicBezTo>
                <a:cubicBezTo>
                  <a:pt x="10129923" y="1013733"/>
                  <a:pt x="10164466" y="988611"/>
                  <a:pt x="10205289" y="966629"/>
                </a:cubicBezTo>
                <a:close/>
                <a:moveTo>
                  <a:pt x="10359163" y="768791"/>
                </a:moveTo>
                <a:cubicBezTo>
                  <a:pt x="10374864" y="768791"/>
                  <a:pt x="10384285" y="781352"/>
                  <a:pt x="10381145" y="803334"/>
                </a:cubicBezTo>
                <a:cubicBezTo>
                  <a:pt x="10378005" y="828457"/>
                  <a:pt x="10362303" y="853579"/>
                  <a:pt x="10330900" y="875561"/>
                </a:cubicBezTo>
                <a:cubicBezTo>
                  <a:pt x="10318339" y="828457"/>
                  <a:pt x="10327760" y="768791"/>
                  <a:pt x="10359163" y="768791"/>
                </a:cubicBezTo>
                <a:close/>
                <a:moveTo>
                  <a:pt x="11203898" y="658881"/>
                </a:moveTo>
                <a:cubicBezTo>
                  <a:pt x="11191337" y="658881"/>
                  <a:pt x="11178776" y="671442"/>
                  <a:pt x="11178776" y="684003"/>
                </a:cubicBezTo>
                <a:cubicBezTo>
                  <a:pt x="11181916" y="696564"/>
                  <a:pt x="11191337" y="709126"/>
                  <a:pt x="11203898" y="709126"/>
                </a:cubicBezTo>
                <a:cubicBezTo>
                  <a:pt x="11216459" y="709126"/>
                  <a:pt x="11229020" y="696564"/>
                  <a:pt x="11229020" y="684003"/>
                </a:cubicBezTo>
                <a:cubicBezTo>
                  <a:pt x="11229020" y="668302"/>
                  <a:pt x="11219600" y="658881"/>
                  <a:pt x="11203898" y="658881"/>
                </a:cubicBezTo>
                <a:close/>
                <a:moveTo>
                  <a:pt x="10842765" y="646320"/>
                </a:moveTo>
                <a:cubicBezTo>
                  <a:pt x="10827064" y="646320"/>
                  <a:pt x="10817643" y="658881"/>
                  <a:pt x="10817643" y="674583"/>
                </a:cubicBezTo>
                <a:cubicBezTo>
                  <a:pt x="10817643" y="690284"/>
                  <a:pt x="10830204" y="702845"/>
                  <a:pt x="10842765" y="699705"/>
                </a:cubicBezTo>
                <a:cubicBezTo>
                  <a:pt x="10858467" y="699705"/>
                  <a:pt x="10867887" y="687144"/>
                  <a:pt x="10867887" y="671442"/>
                </a:cubicBezTo>
                <a:cubicBezTo>
                  <a:pt x="10867887" y="655741"/>
                  <a:pt x="10858467" y="646320"/>
                  <a:pt x="10842765" y="646320"/>
                </a:cubicBezTo>
                <a:close/>
                <a:moveTo>
                  <a:pt x="9570952" y="621198"/>
                </a:moveTo>
                <a:cubicBezTo>
                  <a:pt x="9492445" y="621198"/>
                  <a:pt x="9420219" y="702845"/>
                  <a:pt x="9420219" y="806475"/>
                </a:cubicBezTo>
                <a:cubicBezTo>
                  <a:pt x="9420219" y="906964"/>
                  <a:pt x="9470463" y="969769"/>
                  <a:pt x="9545830" y="969769"/>
                </a:cubicBezTo>
                <a:cubicBezTo>
                  <a:pt x="9592934" y="969769"/>
                  <a:pt x="9636898" y="944647"/>
                  <a:pt x="9665161" y="894402"/>
                </a:cubicBezTo>
                <a:cubicBezTo>
                  <a:pt x="9671441" y="935226"/>
                  <a:pt x="9702844" y="954068"/>
                  <a:pt x="9724826" y="954068"/>
                </a:cubicBezTo>
                <a:cubicBezTo>
                  <a:pt x="9759369" y="954068"/>
                  <a:pt x="9784492" y="932086"/>
                  <a:pt x="9797053" y="900683"/>
                </a:cubicBezTo>
                <a:cubicBezTo>
                  <a:pt x="9803333" y="932086"/>
                  <a:pt x="9822175" y="954068"/>
                  <a:pt x="9847297" y="954068"/>
                </a:cubicBezTo>
                <a:cubicBezTo>
                  <a:pt x="9866139" y="954068"/>
                  <a:pt x="9881840" y="944647"/>
                  <a:pt x="9894401" y="928946"/>
                </a:cubicBezTo>
                <a:cubicBezTo>
                  <a:pt x="9891261" y="1035715"/>
                  <a:pt x="9884981" y="1104801"/>
                  <a:pt x="9947786" y="1092240"/>
                </a:cubicBezTo>
                <a:cubicBezTo>
                  <a:pt x="9938365" y="1060837"/>
                  <a:pt x="9935225" y="1007453"/>
                  <a:pt x="9935225" y="957208"/>
                </a:cubicBezTo>
                <a:cubicBezTo>
                  <a:pt x="9935225" y="822176"/>
                  <a:pt x="9957207" y="775072"/>
                  <a:pt x="9985470" y="775072"/>
                </a:cubicBezTo>
                <a:cubicBezTo>
                  <a:pt x="10007452" y="775072"/>
                  <a:pt x="10013732" y="800194"/>
                  <a:pt x="10013732" y="828457"/>
                </a:cubicBezTo>
                <a:cubicBezTo>
                  <a:pt x="10013732" y="844158"/>
                  <a:pt x="10013732" y="859859"/>
                  <a:pt x="10007452" y="875561"/>
                </a:cubicBezTo>
                <a:cubicBezTo>
                  <a:pt x="9972908" y="897543"/>
                  <a:pt x="9944646" y="913244"/>
                  <a:pt x="9944646" y="935226"/>
                </a:cubicBezTo>
                <a:cubicBezTo>
                  <a:pt x="9944646" y="954068"/>
                  <a:pt x="9957207" y="954068"/>
                  <a:pt x="9969768" y="954068"/>
                </a:cubicBezTo>
                <a:cubicBezTo>
                  <a:pt x="9994890" y="954068"/>
                  <a:pt x="10029433" y="928946"/>
                  <a:pt x="10045135" y="878701"/>
                </a:cubicBezTo>
                <a:cubicBezTo>
                  <a:pt x="10060836" y="869280"/>
                  <a:pt x="10076538" y="859859"/>
                  <a:pt x="10092239" y="844158"/>
                </a:cubicBezTo>
                <a:cubicBezTo>
                  <a:pt x="10092239" y="850439"/>
                  <a:pt x="10092239" y="853579"/>
                  <a:pt x="10092239" y="859859"/>
                </a:cubicBezTo>
                <a:cubicBezTo>
                  <a:pt x="10092239" y="910104"/>
                  <a:pt x="10114221" y="938366"/>
                  <a:pt x="10148764" y="938366"/>
                </a:cubicBezTo>
                <a:cubicBezTo>
                  <a:pt x="10177027" y="938366"/>
                  <a:pt x="10195868" y="919525"/>
                  <a:pt x="10208430" y="891262"/>
                </a:cubicBezTo>
                <a:cubicBezTo>
                  <a:pt x="10208430" y="906964"/>
                  <a:pt x="10208430" y="922665"/>
                  <a:pt x="10211570" y="935226"/>
                </a:cubicBezTo>
                <a:cubicBezTo>
                  <a:pt x="10158185" y="960348"/>
                  <a:pt x="10098520" y="985471"/>
                  <a:pt x="10098520" y="1057697"/>
                </a:cubicBezTo>
                <a:cubicBezTo>
                  <a:pt x="10098520" y="1095380"/>
                  <a:pt x="10123642" y="1120503"/>
                  <a:pt x="10158185" y="1120503"/>
                </a:cubicBezTo>
                <a:cubicBezTo>
                  <a:pt x="10233552" y="1120503"/>
                  <a:pt x="10252393" y="1041996"/>
                  <a:pt x="10252393" y="947787"/>
                </a:cubicBezTo>
                <a:cubicBezTo>
                  <a:pt x="10277516" y="938366"/>
                  <a:pt x="10296357" y="928946"/>
                  <a:pt x="10315199" y="919525"/>
                </a:cubicBezTo>
                <a:cubicBezTo>
                  <a:pt x="10334041" y="941507"/>
                  <a:pt x="10359163" y="954068"/>
                  <a:pt x="10381145" y="954068"/>
                </a:cubicBezTo>
                <a:cubicBezTo>
                  <a:pt x="10425109" y="954068"/>
                  <a:pt x="10456512" y="932086"/>
                  <a:pt x="10481634" y="884982"/>
                </a:cubicBezTo>
                <a:cubicBezTo>
                  <a:pt x="10484774" y="919525"/>
                  <a:pt x="10494195" y="954068"/>
                  <a:pt x="10513037" y="954068"/>
                </a:cubicBezTo>
                <a:cubicBezTo>
                  <a:pt x="10547580" y="954068"/>
                  <a:pt x="10553860" y="778212"/>
                  <a:pt x="10578983" y="778212"/>
                </a:cubicBezTo>
                <a:cubicBezTo>
                  <a:pt x="10597824" y="778212"/>
                  <a:pt x="10582123" y="969769"/>
                  <a:pt x="10632367" y="969769"/>
                </a:cubicBezTo>
                <a:cubicBezTo>
                  <a:pt x="10676331" y="969769"/>
                  <a:pt x="10685752" y="800194"/>
                  <a:pt x="10704594" y="800194"/>
                </a:cubicBezTo>
                <a:cubicBezTo>
                  <a:pt x="10720295" y="800194"/>
                  <a:pt x="10720295" y="954068"/>
                  <a:pt x="10767400" y="954068"/>
                </a:cubicBezTo>
                <a:cubicBezTo>
                  <a:pt x="10789381" y="954068"/>
                  <a:pt x="10817644" y="925805"/>
                  <a:pt x="10830205" y="866140"/>
                </a:cubicBezTo>
                <a:cubicBezTo>
                  <a:pt x="10836486" y="903823"/>
                  <a:pt x="10855327" y="954068"/>
                  <a:pt x="10893011" y="954068"/>
                </a:cubicBezTo>
                <a:cubicBezTo>
                  <a:pt x="10914993" y="954068"/>
                  <a:pt x="10933834" y="932086"/>
                  <a:pt x="10949536" y="900683"/>
                </a:cubicBezTo>
                <a:cubicBezTo>
                  <a:pt x="10952676" y="932086"/>
                  <a:pt x="10962097" y="954068"/>
                  <a:pt x="10980939" y="954068"/>
                </a:cubicBezTo>
                <a:cubicBezTo>
                  <a:pt x="11024903" y="954068"/>
                  <a:pt x="11024903" y="778212"/>
                  <a:pt x="11059446" y="778212"/>
                </a:cubicBezTo>
                <a:cubicBezTo>
                  <a:pt x="11087708" y="778212"/>
                  <a:pt x="11078287" y="954068"/>
                  <a:pt x="11144233" y="954068"/>
                </a:cubicBezTo>
                <a:cubicBezTo>
                  <a:pt x="11175636" y="954068"/>
                  <a:pt x="11191337" y="928946"/>
                  <a:pt x="11197618" y="894402"/>
                </a:cubicBezTo>
                <a:cubicBezTo>
                  <a:pt x="11210179" y="944647"/>
                  <a:pt x="11229021" y="954068"/>
                  <a:pt x="11244722" y="954068"/>
                </a:cubicBezTo>
                <a:cubicBezTo>
                  <a:pt x="11254143" y="954068"/>
                  <a:pt x="11263564" y="950928"/>
                  <a:pt x="11272985" y="938366"/>
                </a:cubicBezTo>
                <a:cubicBezTo>
                  <a:pt x="11219600" y="916384"/>
                  <a:pt x="11225881" y="837877"/>
                  <a:pt x="11225881" y="784493"/>
                </a:cubicBezTo>
                <a:cubicBezTo>
                  <a:pt x="11225881" y="759370"/>
                  <a:pt x="11222740" y="740529"/>
                  <a:pt x="11207039" y="740529"/>
                </a:cubicBezTo>
                <a:cubicBezTo>
                  <a:pt x="11197618" y="740529"/>
                  <a:pt x="11194478" y="740529"/>
                  <a:pt x="11188197" y="743669"/>
                </a:cubicBezTo>
                <a:cubicBezTo>
                  <a:pt x="11194478" y="834737"/>
                  <a:pt x="11172496" y="913244"/>
                  <a:pt x="11147374" y="913244"/>
                </a:cubicBezTo>
                <a:cubicBezTo>
                  <a:pt x="11115971" y="913244"/>
                  <a:pt x="11131672" y="721687"/>
                  <a:pt x="11062586" y="721687"/>
                </a:cubicBezTo>
                <a:cubicBezTo>
                  <a:pt x="10999780" y="721687"/>
                  <a:pt x="10990359" y="875561"/>
                  <a:pt x="10984079" y="875561"/>
                </a:cubicBezTo>
                <a:cubicBezTo>
                  <a:pt x="10977798" y="875561"/>
                  <a:pt x="10977798" y="834737"/>
                  <a:pt x="10977798" y="803334"/>
                </a:cubicBezTo>
                <a:cubicBezTo>
                  <a:pt x="10980939" y="787633"/>
                  <a:pt x="10980939" y="775072"/>
                  <a:pt x="10980939" y="765651"/>
                </a:cubicBezTo>
                <a:cubicBezTo>
                  <a:pt x="10980939" y="749950"/>
                  <a:pt x="10974658" y="727968"/>
                  <a:pt x="10943255" y="740529"/>
                </a:cubicBezTo>
                <a:cubicBezTo>
                  <a:pt x="10943255" y="850439"/>
                  <a:pt x="10921273" y="916384"/>
                  <a:pt x="10896151" y="916384"/>
                </a:cubicBezTo>
                <a:cubicBezTo>
                  <a:pt x="10858468" y="916384"/>
                  <a:pt x="10858468" y="815895"/>
                  <a:pt x="10858468" y="790773"/>
                </a:cubicBezTo>
                <a:cubicBezTo>
                  <a:pt x="10858468" y="762511"/>
                  <a:pt x="10861608" y="727968"/>
                  <a:pt x="10820784" y="740529"/>
                </a:cubicBezTo>
                <a:cubicBezTo>
                  <a:pt x="10814504" y="834737"/>
                  <a:pt x="10789381" y="906964"/>
                  <a:pt x="10773680" y="906964"/>
                </a:cubicBezTo>
                <a:cubicBezTo>
                  <a:pt x="10754838" y="906964"/>
                  <a:pt x="10757979" y="740529"/>
                  <a:pt x="10707734" y="740529"/>
                </a:cubicBezTo>
                <a:cubicBezTo>
                  <a:pt x="10660630" y="740529"/>
                  <a:pt x="10648069" y="897543"/>
                  <a:pt x="10638648" y="897543"/>
                </a:cubicBezTo>
                <a:cubicBezTo>
                  <a:pt x="10622947" y="897543"/>
                  <a:pt x="10644929" y="721687"/>
                  <a:pt x="10578983" y="721687"/>
                </a:cubicBezTo>
                <a:cubicBezTo>
                  <a:pt x="10544440" y="721687"/>
                  <a:pt x="10531879" y="781352"/>
                  <a:pt x="10516177" y="847298"/>
                </a:cubicBezTo>
                <a:cubicBezTo>
                  <a:pt x="10513037" y="859859"/>
                  <a:pt x="10509897" y="859859"/>
                  <a:pt x="10509897" y="847298"/>
                </a:cubicBezTo>
                <a:cubicBezTo>
                  <a:pt x="10509897" y="834737"/>
                  <a:pt x="10509897" y="822176"/>
                  <a:pt x="10509897" y="809615"/>
                </a:cubicBezTo>
                <a:cubicBezTo>
                  <a:pt x="10525598" y="743669"/>
                  <a:pt x="10506756" y="718547"/>
                  <a:pt x="10475353" y="737388"/>
                </a:cubicBezTo>
                <a:cubicBezTo>
                  <a:pt x="10484774" y="859859"/>
                  <a:pt x="10428249" y="919525"/>
                  <a:pt x="10387426" y="919525"/>
                </a:cubicBezTo>
                <a:cubicBezTo>
                  <a:pt x="10371724" y="919525"/>
                  <a:pt x="10359163" y="913244"/>
                  <a:pt x="10349742" y="903823"/>
                </a:cubicBezTo>
                <a:cubicBezTo>
                  <a:pt x="10399987" y="872421"/>
                  <a:pt x="10425109" y="834737"/>
                  <a:pt x="10425109" y="800194"/>
                </a:cubicBezTo>
                <a:cubicBezTo>
                  <a:pt x="10425109" y="762511"/>
                  <a:pt x="10403127" y="740529"/>
                  <a:pt x="10365444" y="740529"/>
                </a:cubicBezTo>
                <a:cubicBezTo>
                  <a:pt x="10315199" y="740529"/>
                  <a:pt x="10286937" y="793913"/>
                  <a:pt x="10286937" y="837877"/>
                </a:cubicBezTo>
                <a:cubicBezTo>
                  <a:pt x="10286937" y="863000"/>
                  <a:pt x="10290077" y="881841"/>
                  <a:pt x="10299498" y="900683"/>
                </a:cubicBezTo>
                <a:cubicBezTo>
                  <a:pt x="10280656" y="910104"/>
                  <a:pt x="10264955" y="916384"/>
                  <a:pt x="10249253" y="922665"/>
                </a:cubicBezTo>
                <a:cubicBezTo>
                  <a:pt x="10249253" y="875561"/>
                  <a:pt x="10242973" y="828457"/>
                  <a:pt x="10239832" y="784493"/>
                </a:cubicBezTo>
                <a:cubicBezTo>
                  <a:pt x="10211570" y="778212"/>
                  <a:pt x="10205289" y="790773"/>
                  <a:pt x="10202149" y="815895"/>
                </a:cubicBezTo>
                <a:cubicBezTo>
                  <a:pt x="10192728" y="863000"/>
                  <a:pt x="10173886" y="897543"/>
                  <a:pt x="10155045" y="897543"/>
                </a:cubicBezTo>
                <a:cubicBezTo>
                  <a:pt x="10142484" y="897543"/>
                  <a:pt x="10133063" y="881841"/>
                  <a:pt x="10133063" y="863000"/>
                </a:cubicBezTo>
                <a:cubicBezTo>
                  <a:pt x="10126782" y="775072"/>
                  <a:pt x="10199009" y="749950"/>
                  <a:pt x="10236692" y="762511"/>
                </a:cubicBezTo>
                <a:cubicBezTo>
                  <a:pt x="10242973" y="743669"/>
                  <a:pt x="10236692" y="727968"/>
                  <a:pt x="10202149" y="727968"/>
                </a:cubicBezTo>
                <a:cubicBezTo>
                  <a:pt x="10161325" y="727968"/>
                  <a:pt x="10129923" y="753090"/>
                  <a:pt x="10107941" y="784493"/>
                </a:cubicBezTo>
                <a:cubicBezTo>
                  <a:pt x="10092239" y="806475"/>
                  <a:pt x="10076538" y="822176"/>
                  <a:pt x="10051415" y="841018"/>
                </a:cubicBezTo>
                <a:cubicBezTo>
                  <a:pt x="10051415" y="834737"/>
                  <a:pt x="10051415" y="831597"/>
                  <a:pt x="10051415" y="825316"/>
                </a:cubicBezTo>
                <a:cubicBezTo>
                  <a:pt x="10051415" y="762511"/>
                  <a:pt x="10016872" y="734248"/>
                  <a:pt x="9985470" y="734248"/>
                </a:cubicBezTo>
                <a:cubicBezTo>
                  <a:pt x="9957207" y="734248"/>
                  <a:pt x="9941506" y="749950"/>
                  <a:pt x="9932085" y="775072"/>
                </a:cubicBezTo>
                <a:cubicBezTo>
                  <a:pt x="9928945" y="753090"/>
                  <a:pt x="9925804" y="740529"/>
                  <a:pt x="9910103" y="740529"/>
                </a:cubicBezTo>
                <a:cubicBezTo>
                  <a:pt x="9903822" y="740529"/>
                  <a:pt x="9894401" y="743669"/>
                  <a:pt x="9884981" y="746809"/>
                </a:cubicBezTo>
                <a:cubicBezTo>
                  <a:pt x="9888121" y="759370"/>
                  <a:pt x="9891261" y="790773"/>
                  <a:pt x="9891261" y="812755"/>
                </a:cubicBezTo>
                <a:cubicBezTo>
                  <a:pt x="9891261" y="888122"/>
                  <a:pt x="9869279" y="922665"/>
                  <a:pt x="9850437" y="922665"/>
                </a:cubicBezTo>
                <a:cubicBezTo>
                  <a:pt x="9825315" y="922665"/>
                  <a:pt x="9822175" y="834737"/>
                  <a:pt x="9822175" y="800194"/>
                </a:cubicBezTo>
                <a:cubicBezTo>
                  <a:pt x="9819035" y="800194"/>
                  <a:pt x="9815894" y="797054"/>
                  <a:pt x="9809614" y="797054"/>
                </a:cubicBezTo>
                <a:cubicBezTo>
                  <a:pt x="9787632" y="797054"/>
                  <a:pt x="9784492" y="825316"/>
                  <a:pt x="9781351" y="853579"/>
                </a:cubicBezTo>
                <a:cubicBezTo>
                  <a:pt x="9775071" y="881841"/>
                  <a:pt x="9759369" y="919525"/>
                  <a:pt x="9734247" y="919525"/>
                </a:cubicBezTo>
                <a:cubicBezTo>
                  <a:pt x="9718546" y="919525"/>
                  <a:pt x="9709125" y="903823"/>
                  <a:pt x="9709125" y="878701"/>
                </a:cubicBezTo>
                <a:cubicBezTo>
                  <a:pt x="9702844" y="822176"/>
                  <a:pt x="9749949" y="759370"/>
                  <a:pt x="9819035" y="778212"/>
                </a:cubicBezTo>
                <a:cubicBezTo>
                  <a:pt x="9825315" y="759370"/>
                  <a:pt x="9812754" y="740529"/>
                  <a:pt x="9784492" y="740529"/>
                </a:cubicBezTo>
                <a:cubicBezTo>
                  <a:pt x="9734247" y="740529"/>
                  <a:pt x="9690283" y="781352"/>
                  <a:pt x="9674582" y="825316"/>
                </a:cubicBezTo>
                <a:cubicBezTo>
                  <a:pt x="9655740" y="866140"/>
                  <a:pt x="9621197" y="925805"/>
                  <a:pt x="9555251" y="925805"/>
                </a:cubicBezTo>
                <a:cubicBezTo>
                  <a:pt x="9508147" y="925805"/>
                  <a:pt x="9473604" y="884982"/>
                  <a:pt x="9473604" y="800194"/>
                </a:cubicBezTo>
                <a:cubicBezTo>
                  <a:pt x="9473604" y="727968"/>
                  <a:pt x="9520708" y="655741"/>
                  <a:pt x="9567812" y="655741"/>
                </a:cubicBezTo>
                <a:cubicBezTo>
                  <a:pt x="9602355" y="655741"/>
                  <a:pt x="9611776" y="690284"/>
                  <a:pt x="9608636" y="721687"/>
                </a:cubicBezTo>
                <a:cubicBezTo>
                  <a:pt x="9627478" y="737388"/>
                  <a:pt x="9655740" y="721687"/>
                  <a:pt x="9655740" y="687144"/>
                </a:cubicBezTo>
                <a:cubicBezTo>
                  <a:pt x="9655740" y="662022"/>
                  <a:pt x="9636898" y="621198"/>
                  <a:pt x="9570952" y="621198"/>
                </a:cubicBezTo>
                <a:close/>
                <a:moveTo>
                  <a:pt x="11503938" y="612538"/>
                </a:moveTo>
                <a:cubicBezTo>
                  <a:pt x="11456741" y="669501"/>
                  <a:pt x="11291551" y="712570"/>
                  <a:pt x="11291551" y="832051"/>
                </a:cubicBezTo>
                <a:cubicBezTo>
                  <a:pt x="11291551" y="879288"/>
                  <a:pt x="11320702" y="923747"/>
                  <a:pt x="11365123" y="940418"/>
                </a:cubicBezTo>
                <a:cubicBezTo>
                  <a:pt x="11390110" y="950144"/>
                  <a:pt x="11415096" y="950144"/>
                  <a:pt x="11440083" y="941808"/>
                </a:cubicBezTo>
                <a:lnTo>
                  <a:pt x="11444304" y="939708"/>
                </a:lnTo>
                <a:lnTo>
                  <a:pt x="11445324" y="939542"/>
                </a:lnTo>
                <a:cubicBezTo>
                  <a:pt x="11456276" y="936118"/>
                  <a:pt x="11466199" y="930980"/>
                  <a:pt x="11475268" y="924644"/>
                </a:cubicBezTo>
                <a:lnTo>
                  <a:pt x="11494474" y="907542"/>
                </a:lnTo>
                <a:lnTo>
                  <a:pt x="11488753" y="926162"/>
                </a:lnTo>
                <a:lnTo>
                  <a:pt x="11464846" y="951842"/>
                </a:lnTo>
                <a:lnTo>
                  <a:pt x="11432834" y="964214"/>
                </a:lnTo>
                <a:lnTo>
                  <a:pt x="11433416" y="964508"/>
                </a:lnTo>
                <a:lnTo>
                  <a:pt x="11427416" y="966826"/>
                </a:lnTo>
                <a:cubicBezTo>
                  <a:pt x="11435751" y="975167"/>
                  <a:pt x="11455198" y="980728"/>
                  <a:pt x="11478812" y="980728"/>
                </a:cubicBezTo>
                <a:cubicBezTo>
                  <a:pt x="11521873" y="980728"/>
                  <a:pt x="11574657" y="968216"/>
                  <a:pt x="11601049" y="940412"/>
                </a:cubicBezTo>
                <a:lnTo>
                  <a:pt x="11600229" y="940299"/>
                </a:lnTo>
                <a:lnTo>
                  <a:pt x="11604054" y="938167"/>
                </a:lnTo>
                <a:cubicBezTo>
                  <a:pt x="11586248" y="938852"/>
                  <a:pt x="11571523" y="933368"/>
                  <a:pt x="11561078" y="923772"/>
                </a:cubicBezTo>
                <a:lnTo>
                  <a:pt x="11546930" y="891807"/>
                </a:lnTo>
                <a:lnTo>
                  <a:pt x="11567885" y="908611"/>
                </a:lnTo>
                <a:cubicBezTo>
                  <a:pt x="11578129" y="913304"/>
                  <a:pt x="11589242" y="915389"/>
                  <a:pt x="11601049" y="915389"/>
                </a:cubicBezTo>
                <a:cubicBezTo>
                  <a:pt x="11619281" y="915389"/>
                  <a:pt x="11636145" y="909719"/>
                  <a:pt x="11650104" y="900067"/>
                </a:cubicBezTo>
                <a:lnTo>
                  <a:pt x="11650828" y="899169"/>
                </a:lnTo>
                <a:lnTo>
                  <a:pt x="11652427" y="898382"/>
                </a:lnTo>
                <a:cubicBezTo>
                  <a:pt x="11666192" y="888863"/>
                  <a:pt x="11677091" y="875417"/>
                  <a:pt x="11683608" y="859705"/>
                </a:cubicBezTo>
                <a:lnTo>
                  <a:pt x="11690343" y="825792"/>
                </a:lnTo>
                <a:lnTo>
                  <a:pt x="11690350" y="825831"/>
                </a:lnTo>
                <a:lnTo>
                  <a:pt x="11690350" y="825754"/>
                </a:lnTo>
                <a:lnTo>
                  <a:pt x="11690350" y="823091"/>
                </a:lnTo>
                <a:cubicBezTo>
                  <a:pt x="11690350" y="768290"/>
                  <a:pt x="11662973" y="721710"/>
                  <a:pt x="11623276" y="684719"/>
                </a:cubicBezTo>
                <a:cubicBezTo>
                  <a:pt x="11608219" y="670334"/>
                  <a:pt x="11591450" y="658004"/>
                  <a:pt x="11573655" y="647215"/>
                </a:cubicBezTo>
                <a:lnTo>
                  <a:pt x="11570681" y="645708"/>
                </a:lnTo>
                <a:lnTo>
                  <a:pt x="11570221" y="645361"/>
                </a:lnTo>
                <a:cubicBezTo>
                  <a:pt x="11552175" y="634420"/>
                  <a:pt x="11533088" y="625042"/>
                  <a:pt x="11513655" y="616706"/>
                </a:cubicBezTo>
                <a:cubicBezTo>
                  <a:pt x="11510878" y="615317"/>
                  <a:pt x="11508102" y="613928"/>
                  <a:pt x="11503938" y="61253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Insert picture, edit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3678123"/>
            <a:ext cx="11386134" cy="830997"/>
          </a:xfrm>
        </p:spPr>
        <p:txBody>
          <a:bodyPr wrap="square" lIns="36000" rIns="36000" bIns="0" anchor="b" anchorCtr="0">
            <a:spAutoFit/>
          </a:bodyPr>
          <a:lstStyle>
            <a:lvl1pPr algn="l">
              <a:lnSpc>
                <a:spcPct val="90000"/>
              </a:lnSpc>
              <a:defRPr sz="6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4561383"/>
            <a:ext cx="11386134" cy="307777"/>
          </a:xfrm>
        </p:spPr>
        <p:txBody>
          <a:bodyPr wrap="square" lIns="36000" tIns="0" rIns="3600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240C396-6AE9-4D76-A223-20E91B03660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22540" y="611982"/>
            <a:ext cx="2267015" cy="509586"/>
            <a:chOff x="9550400" y="612775"/>
            <a:chExt cx="2231297" cy="5016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C704551-0A43-448B-9BC4-076647B2D2FA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7D7C248-3780-4A7C-95A8-D356BF27AD73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17CBF3A-5C0A-4C4E-9FD3-E028E791FE81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D80AA6-A949-4FC4-8CD0-6E6D7300DF2C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8743398-464F-49A4-8D54-C73C461670F9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8705867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2EBDB0D-AC97-40F0-9DD9-F997B008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474929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4F36F-3194-40C1-BFCB-D2FC8CB2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3" y="388188"/>
            <a:ext cx="4323035" cy="239274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5" name="Oval 20">
            <a:extLst>
              <a:ext uri="{FF2B5EF4-FFF2-40B4-BE49-F238E27FC236}">
                <a16:creationId xmlns:a16="http://schemas.microsoft.com/office/drawing/2014/main" id="{0B27F5C5-C656-4F2F-9EEE-B93F6E79E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27637" y="711496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811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C41C771-7ED2-45AF-884F-E0E275C6B3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98013" y="1040484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A82ADF8-12C7-4D27-8457-7F3D1C93EB4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87432" y="518014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18CF815-87D3-425A-8169-07DAC599615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87433" y="936969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Oval 20">
            <a:extLst>
              <a:ext uri="{FF2B5EF4-FFF2-40B4-BE49-F238E27FC236}">
                <a16:creationId xmlns:a16="http://schemas.microsoft.com/office/drawing/2014/main" id="{71209714-A86B-492A-AC18-2DBD1D17E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27637" y="2656077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590A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CDF667B-1AA2-4981-B115-B40754E318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98013" y="2996221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49B542E-285C-4837-B671-696E4DC00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787432" y="2563381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9A45E63-A970-497F-9E53-8D389A8457F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787433" y="2982336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Oval 20">
            <a:extLst>
              <a:ext uri="{FF2B5EF4-FFF2-40B4-BE49-F238E27FC236}">
                <a16:creationId xmlns:a16="http://schemas.microsoft.com/office/drawing/2014/main" id="{F88C0E2C-E612-44EC-9013-AD68C65B6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27637" y="4780395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A6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411BF5D-81E9-4AC1-AE6D-53DC26B2ECA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498013" y="5107841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2676D57-7318-4038-8625-151D4DD857E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787432" y="4647262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AB98D4C-7485-4468-A517-B5B92B48F38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87433" y="5066217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99050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20" name="Picture Placeholder 47">
            <a:extLst>
              <a:ext uri="{FF2B5EF4-FFF2-40B4-BE49-F238E27FC236}">
                <a16:creationId xmlns:a16="http://schemas.microsoft.com/office/drawing/2014/main" id="{51CA337D-4B25-44C1-847A-AC0D74277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192909"/>
            <a:ext cx="5591944" cy="526042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Cliquez sur l'icône pour ajouter une image</a:t>
            </a:r>
            <a:endParaRPr lang="pt-PT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00059" y="119290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0059" y="186504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0059" y="253718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0059" y="320932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0059" y="388146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0059" y="455360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00059" y="522574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00059" y="589788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140979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06B5C2B-B0BF-4136-9EC7-0E7F54D1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4812" y="1447201"/>
            <a:ext cx="11379201" cy="50226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1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54D7-80F5-442C-9F9E-FCC6CF14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813" y="1327150"/>
            <a:ext cx="11379200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4812" y="1899138"/>
            <a:ext cx="11379201" cy="457067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6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54D7-80F5-442C-9F9E-FCC6CF14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813" y="1327150"/>
            <a:ext cx="11379200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329212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D1AE-BB05-402A-8454-CE893B60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4812" y="1327151"/>
            <a:ext cx="5600701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0070AD"/>
                </a:solidFill>
                <a:latin typeface="+mn-lt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2" y="2205318"/>
            <a:ext cx="5600701" cy="42573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6013" y="1327151"/>
            <a:ext cx="5588001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0070AD"/>
                </a:solidFill>
                <a:latin typeface="+mn-lt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96013" y="2205318"/>
            <a:ext cx="5594351" cy="42573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9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04813" y="388188"/>
            <a:ext cx="10947772" cy="7167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CLICK TO INSERT TITLE</a:t>
            </a:r>
            <a:endParaRPr lang="en-US"/>
          </a:p>
        </p:txBody>
      </p:sp>
      <p:sp>
        <p:nvSpPr>
          <p:cNvPr id="4" name="Text Placeholder 1"/>
          <p:cNvSpPr>
            <a:spLocks noGrp="1"/>
          </p:cNvSpPr>
          <p:nvPr>
            <p:ph type="body" idx="1"/>
          </p:nvPr>
        </p:nvSpPr>
        <p:spPr>
          <a:xfrm>
            <a:off x="404813" y="1327150"/>
            <a:ext cx="11376880" cy="51355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grpSp>
        <p:nvGrpSpPr>
          <p:cNvPr id="94" name="Groupe 1">
            <a:extLst>
              <a:ext uri="{FF2B5EF4-FFF2-40B4-BE49-F238E27FC236}">
                <a16:creationId xmlns:a16="http://schemas.microsoft.com/office/drawing/2014/main" id="{11A3E882-4152-49CC-A658-0BA2BD4CC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562163" y="205059"/>
            <a:ext cx="419436" cy="388988"/>
            <a:chOff x="11501102" y="171573"/>
            <a:chExt cx="419436" cy="388988"/>
          </a:xfrm>
        </p:grpSpPr>
        <p:sp>
          <p:nvSpPr>
            <p:cNvPr id="95" name="Freeform 13">
              <a:extLst>
                <a:ext uri="{FF2B5EF4-FFF2-40B4-BE49-F238E27FC236}">
                  <a16:creationId xmlns:a16="http://schemas.microsoft.com/office/drawing/2014/main" id="{7962C740-AA7F-4225-AF45-30CEC5D85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Freeform 14">
              <a:extLst>
                <a:ext uri="{FF2B5EF4-FFF2-40B4-BE49-F238E27FC236}">
                  <a16:creationId xmlns:a16="http://schemas.microsoft.com/office/drawing/2014/main" id="{8B6BE8F3-0248-42CC-8053-5B10FA1A6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8" name="Rectangle 27">
            <a:extLst>
              <a:ext uri="{FF2B5EF4-FFF2-40B4-BE49-F238E27FC236}">
                <a16:creationId xmlns:a16="http://schemas.microsoft.com/office/drawing/2014/main" id="{B1133F59-1301-4D8F-A396-71B6A669F37A}"/>
              </a:ext>
            </a:extLst>
          </p:cNvPr>
          <p:cNvSpPr/>
          <p:nvPr userDrawn="1"/>
        </p:nvSpPr>
        <p:spPr>
          <a:xfrm>
            <a:off x="404813" y="6517871"/>
            <a:ext cx="341084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Presentation Title  |  Author  |  Date</a:t>
            </a:r>
          </a:p>
        </p:txBody>
      </p:sp>
      <p:sp>
        <p:nvSpPr>
          <p:cNvPr id="100" name="Rectangle 27">
            <a:extLst>
              <a:ext uri="{FF2B5EF4-FFF2-40B4-BE49-F238E27FC236}">
                <a16:creationId xmlns:a16="http://schemas.microsoft.com/office/drawing/2014/main" id="{777F4691-2D56-47C4-B2B1-73BE348DB06D}"/>
              </a:ext>
            </a:extLst>
          </p:cNvPr>
          <p:cNvSpPr/>
          <p:nvPr userDrawn="1"/>
        </p:nvSpPr>
        <p:spPr>
          <a:xfrm>
            <a:off x="7227070" y="6517871"/>
            <a:ext cx="4532162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70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Company Confidential © Capgemini 2023. All rights reserved  |</a:t>
            </a:r>
          </a:p>
        </p:txBody>
      </p:sp>
      <p:sp>
        <p:nvSpPr>
          <p:cNvPr id="99" name="Rectangle 43">
            <a:extLst>
              <a:ext uri="{FF2B5EF4-FFF2-40B4-BE49-F238E27FC236}">
                <a16:creationId xmlns:a16="http://schemas.microsoft.com/office/drawing/2014/main" id="{1302EB1D-4F45-4228-A725-9CA0AEFCE017}"/>
              </a:ext>
            </a:extLst>
          </p:cNvPr>
          <p:cNvSpPr/>
          <p:nvPr userDrawn="1"/>
        </p:nvSpPr>
        <p:spPr>
          <a:xfrm>
            <a:off x="11744128" y="6517658"/>
            <a:ext cx="229263" cy="21544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pPr algn="r"/>
              <a:t>‹N°›</a:t>
            </a:fld>
            <a:endParaRPr lang="en-US" sz="800">
              <a:solidFill>
                <a:srgbClr val="A6A6A6"/>
              </a:solidFill>
              <a:latin typeface="Ubuntu" panose="020B05040306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13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4021" r:id="rId4"/>
    <p:sldLayoutId id="2147484020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4026" r:id="rId11"/>
    <p:sldLayoutId id="2147483972" r:id="rId12"/>
    <p:sldLayoutId id="2147483973" r:id="rId13"/>
    <p:sldLayoutId id="2147483974" r:id="rId14"/>
    <p:sldLayoutId id="2147483975" r:id="rId15"/>
    <p:sldLayoutId id="2147483980" r:id="rId16"/>
    <p:sldLayoutId id="2147483981" r:id="rId17"/>
    <p:sldLayoutId id="2147483983" r:id="rId18"/>
    <p:sldLayoutId id="2147483984" r:id="rId19"/>
    <p:sldLayoutId id="2147483985" r:id="rId20"/>
  </p:sldLayoutIdLst>
  <p:hf hdr="0" dt="0"/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2600" b="0" i="0" u="none" strike="noStrike" kern="1200" cap="all" spc="0" normalizeH="0" baseline="0" noProof="0" dirty="0">
          <a:ln>
            <a:noFill/>
          </a:ln>
          <a:solidFill>
            <a:schemeClr val="accent4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/>
        </a:buClr>
        <a:buFont typeface="Ubuntu" panose="020B0504030602030204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71755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10" pos="7423" userDrawn="1">
          <p15:clr>
            <a:srgbClr val="F26B43"/>
          </p15:clr>
        </p15:guide>
        <p15:guide id="11" orient="horz" pos="4071" userDrawn="1">
          <p15:clr>
            <a:srgbClr val="F26B43"/>
          </p15:clr>
        </p15:guide>
        <p15:guide id="12" pos="255" userDrawn="1">
          <p15:clr>
            <a:srgbClr val="F26B43"/>
          </p15:clr>
        </p15:guide>
        <p15:guide id="13" orient="horz" pos="836" userDrawn="1">
          <p15:clr>
            <a:srgbClr val="F26B43"/>
          </p15:clr>
        </p15:guide>
        <p15:guide id="14" orient="horz" pos="245" userDrawn="1">
          <p15:clr>
            <a:srgbClr val="F26B43"/>
          </p15:clr>
        </p15:guide>
        <p15:guide id="15" pos="3840" userDrawn="1">
          <p15:clr>
            <a:srgbClr val="F26B43"/>
          </p15:clr>
        </p15:guide>
        <p15:guide id="16" pos="3899" userDrawn="1">
          <p15:clr>
            <a:srgbClr val="F26B43"/>
          </p15:clr>
        </p15:guide>
        <p15:guide id="17" pos="378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65D8CDD-4C58-4EBA-861D-05FBDBE63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4242574"/>
            <a:ext cx="4467051" cy="307777"/>
          </a:xfrm>
        </p:spPr>
        <p:txBody>
          <a:bodyPr/>
          <a:lstStyle/>
          <a:p>
            <a:pPr algn="r"/>
            <a:r>
              <a:rPr lang="en-GB"/>
              <a:t>2023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1E264B56-44A7-4557-C464-68B76C411C4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63352" y="1844824"/>
            <a:ext cx="11385550" cy="1016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4200" b="1" dirty="0">
                <a:latin typeface="+mj-lt"/>
                <a:ea typeface="+mj-ea"/>
                <a:cs typeface="+mj-cs"/>
              </a:rPr>
              <a:t>Présentation de l’outil  </a:t>
            </a:r>
            <a:br>
              <a:rPr lang="fr-FR" sz="4200" b="1" dirty="0">
                <a:latin typeface="+mj-lt"/>
                <a:ea typeface="+mj-ea"/>
                <a:cs typeface="+mj-cs"/>
              </a:rPr>
            </a:br>
            <a:r>
              <a:rPr lang="fr-FR" sz="4200" b="1" dirty="0">
                <a:latin typeface="+mj-lt"/>
                <a:ea typeface="+mj-ea"/>
                <a:cs typeface="+mj-cs"/>
              </a:rPr>
              <a:t>DEVPOPS </a:t>
            </a:r>
            <a:r>
              <a:rPr lang="fr-FR" sz="4200" dirty="0">
                <a:latin typeface="+mj-lt"/>
              </a:rPr>
              <a:t>KUBEAPPS</a:t>
            </a:r>
            <a:endParaRPr lang="fr-FR" sz="42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Image 3" descr="Une image contenant Graphique, logo, symbole, Police&#10;&#10;Description générée automatiquement">
            <a:extLst>
              <a:ext uri="{FF2B5EF4-FFF2-40B4-BE49-F238E27FC236}">
                <a16:creationId xmlns:a16="http://schemas.microsoft.com/office/drawing/2014/main" id="{89DA2515-527F-E436-8AC5-FE848C92B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78" y="3578290"/>
            <a:ext cx="3934322" cy="335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33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A39A086D-3FAD-6AB7-9946-C663B1B2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Connexion a </a:t>
            </a:r>
            <a:r>
              <a:rPr lang="fr-FR" b="1" dirty="0" err="1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kubeapps</a:t>
            </a:r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 : </a:t>
            </a:r>
            <a: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  <a:t> </a:t>
            </a:r>
            <a:b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</a:b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DA9EE3-F1C1-525C-0234-C45FC34375A4}"/>
              </a:ext>
            </a:extLst>
          </p:cNvPr>
          <p:cNvSpPr txBox="1"/>
          <p:nvPr/>
        </p:nvSpPr>
        <p:spPr>
          <a:xfrm>
            <a:off x="187570" y="1800441"/>
            <a:ext cx="10269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Interface graphique : </a:t>
            </a:r>
          </a:p>
          <a:p>
            <a:r>
              <a:rPr lang="fr-FR" dirty="0">
                <a:solidFill>
                  <a:schemeClr val="bg1"/>
                </a:solidFill>
              </a:rPr>
              <a:t>       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Image 1" descr="Une image contenant Graphique, logo, symbole, Police&#10;&#10;Description générée automatiquement">
            <a:extLst>
              <a:ext uri="{FF2B5EF4-FFF2-40B4-BE49-F238E27FC236}">
                <a16:creationId xmlns:a16="http://schemas.microsoft.com/office/drawing/2014/main" id="{F196A551-AE08-59B1-CEE4-AA74F47A5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78" y="3578290"/>
            <a:ext cx="3934322" cy="335049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0FC8D5E-0FF7-32C6-1358-C8DFB7794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430" y="2305584"/>
            <a:ext cx="8911787" cy="424370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FA237A8F-526E-61BD-545C-75688AEF4AD4}"/>
              </a:ext>
            </a:extLst>
          </p:cNvPr>
          <p:cNvSpPr/>
          <p:nvPr/>
        </p:nvSpPr>
        <p:spPr>
          <a:xfrm>
            <a:off x="6783752" y="2823055"/>
            <a:ext cx="1109785" cy="18947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7F7F3A2-6E46-6CC6-EB78-2FC429D61335}"/>
              </a:ext>
            </a:extLst>
          </p:cNvPr>
          <p:cNvSpPr txBox="1"/>
          <p:nvPr/>
        </p:nvSpPr>
        <p:spPr>
          <a:xfrm>
            <a:off x="4814276" y="2767249"/>
            <a:ext cx="196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Ajouter un repo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58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A39A086D-3FAD-6AB7-9946-C663B1B2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Connexion a </a:t>
            </a:r>
            <a:r>
              <a:rPr lang="fr-FR" b="1" dirty="0" err="1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kubeapps</a:t>
            </a:r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 : </a:t>
            </a:r>
            <a: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  <a:t> </a:t>
            </a:r>
            <a:b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</a:b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DA9EE3-F1C1-525C-0234-C45FC34375A4}"/>
              </a:ext>
            </a:extLst>
          </p:cNvPr>
          <p:cNvSpPr txBox="1"/>
          <p:nvPr/>
        </p:nvSpPr>
        <p:spPr>
          <a:xfrm>
            <a:off x="187570" y="1800441"/>
            <a:ext cx="10269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Interface graphique : </a:t>
            </a:r>
          </a:p>
          <a:p>
            <a:r>
              <a:rPr lang="fr-FR" dirty="0">
                <a:solidFill>
                  <a:schemeClr val="bg1"/>
                </a:solidFill>
              </a:rPr>
              <a:t>    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FA237A8F-526E-61BD-545C-75688AEF4AD4}"/>
              </a:ext>
            </a:extLst>
          </p:cNvPr>
          <p:cNvSpPr/>
          <p:nvPr/>
        </p:nvSpPr>
        <p:spPr>
          <a:xfrm>
            <a:off x="6783752" y="2823055"/>
            <a:ext cx="1109785" cy="18947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7F7F3A2-6E46-6CC6-EB78-2FC429D61335}"/>
              </a:ext>
            </a:extLst>
          </p:cNvPr>
          <p:cNvSpPr txBox="1"/>
          <p:nvPr/>
        </p:nvSpPr>
        <p:spPr>
          <a:xfrm>
            <a:off x="4814276" y="2767249"/>
            <a:ext cx="196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Ajouter un repo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0ABA324-03E5-B922-2938-1BE2C9E82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70" y="2305606"/>
            <a:ext cx="9784862" cy="405753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2" name="Image 1" descr="Une image contenant Graphique, logo, symbole, Police&#10;&#10;Description générée automatiquement">
            <a:extLst>
              <a:ext uri="{FF2B5EF4-FFF2-40B4-BE49-F238E27FC236}">
                <a16:creationId xmlns:a16="http://schemas.microsoft.com/office/drawing/2014/main" id="{F196A551-AE08-59B1-CEE4-AA74F47A53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78" y="3578290"/>
            <a:ext cx="3934322" cy="3350491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A9D6C46D-3A1F-68A6-4263-C92172A19255}"/>
              </a:ext>
            </a:extLst>
          </p:cNvPr>
          <p:cNvSpPr/>
          <p:nvPr/>
        </p:nvSpPr>
        <p:spPr>
          <a:xfrm rot="8605091">
            <a:off x="1774092" y="5148027"/>
            <a:ext cx="742461" cy="2110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F186126-9D7A-762D-EA35-7F98847D5C4C}"/>
              </a:ext>
            </a:extLst>
          </p:cNvPr>
          <p:cNvSpPr txBox="1"/>
          <p:nvPr/>
        </p:nvSpPr>
        <p:spPr>
          <a:xfrm>
            <a:off x="2594708" y="4712677"/>
            <a:ext cx="194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Un repo </a:t>
            </a:r>
            <a:r>
              <a:rPr lang="fr-FR" b="1" dirty="0" err="1">
                <a:solidFill>
                  <a:srgbClr val="FF0000"/>
                </a:solidFill>
              </a:rPr>
              <a:t>traefik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940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A39A086D-3FAD-6AB7-9946-C663B1B2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Connexion a </a:t>
            </a:r>
            <a:r>
              <a:rPr lang="fr-FR" b="1" dirty="0" err="1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kubeapps</a:t>
            </a:r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 : </a:t>
            </a:r>
            <a: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  <a:t> </a:t>
            </a:r>
            <a:b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</a:b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DA9EE3-F1C1-525C-0234-C45FC34375A4}"/>
              </a:ext>
            </a:extLst>
          </p:cNvPr>
          <p:cNvSpPr txBox="1"/>
          <p:nvPr/>
        </p:nvSpPr>
        <p:spPr>
          <a:xfrm>
            <a:off x="187570" y="1800441"/>
            <a:ext cx="1026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Déployer des applications :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864072C-DE43-EFEA-89F4-28F15FAC7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1" y="2364734"/>
            <a:ext cx="9948985" cy="4261629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2" name="Image 1" descr="Une image contenant Graphique, logo, symbole, Police&#10;&#10;Description générée automatiquement">
            <a:extLst>
              <a:ext uri="{FF2B5EF4-FFF2-40B4-BE49-F238E27FC236}">
                <a16:creationId xmlns:a16="http://schemas.microsoft.com/office/drawing/2014/main" id="{F196A551-AE08-59B1-CEE4-AA74F47A53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78" y="3578290"/>
            <a:ext cx="3934322" cy="3350491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E37B45C1-7A4A-D041-9CB1-2F597A117CF8}"/>
              </a:ext>
            </a:extLst>
          </p:cNvPr>
          <p:cNvSpPr/>
          <p:nvPr/>
        </p:nvSpPr>
        <p:spPr>
          <a:xfrm rot="10800000">
            <a:off x="2024184" y="2794000"/>
            <a:ext cx="992554" cy="1172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F0CDD28-AEC2-BABF-EDFB-6E62E72099F1}"/>
              </a:ext>
            </a:extLst>
          </p:cNvPr>
          <p:cNvSpPr txBox="1"/>
          <p:nvPr/>
        </p:nvSpPr>
        <p:spPr>
          <a:xfrm>
            <a:off x="3251200" y="2698727"/>
            <a:ext cx="2782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</a:rPr>
              <a:t>On recherche </a:t>
            </a:r>
            <a:r>
              <a:rPr lang="fr-FR" sz="1400" b="1" dirty="0" err="1">
                <a:solidFill>
                  <a:srgbClr val="FF0000"/>
                </a:solidFill>
              </a:rPr>
              <a:t>wordpress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956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A39A086D-3FAD-6AB7-9946-C663B1B2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Connexion a </a:t>
            </a:r>
            <a:r>
              <a:rPr lang="fr-FR" b="1" dirty="0" err="1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kubeapps</a:t>
            </a:r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 : </a:t>
            </a:r>
            <a: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  <a:t> </a:t>
            </a:r>
            <a:b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</a:b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DA9EE3-F1C1-525C-0234-C45FC34375A4}"/>
              </a:ext>
            </a:extLst>
          </p:cNvPr>
          <p:cNvSpPr txBox="1"/>
          <p:nvPr/>
        </p:nvSpPr>
        <p:spPr>
          <a:xfrm>
            <a:off x="187570" y="1800441"/>
            <a:ext cx="1026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Déployer des applications : 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6D7B253F-D073-E4F6-73A1-9DC04E40501B}"/>
              </a:ext>
            </a:extLst>
          </p:cNvPr>
          <p:cNvGrpSpPr/>
          <p:nvPr/>
        </p:nvGrpSpPr>
        <p:grpSpPr>
          <a:xfrm>
            <a:off x="329746" y="2439863"/>
            <a:ext cx="10269417" cy="3530112"/>
            <a:chOff x="329746" y="2439863"/>
            <a:chExt cx="10269417" cy="3530112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B2894169-3552-E712-84D9-110E0628F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9746" y="2439863"/>
              <a:ext cx="10269417" cy="353011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</p:pic>
        <p:sp>
          <p:nvSpPr>
            <p:cNvPr id="7" name="Flèche : droite 6">
              <a:extLst>
                <a:ext uri="{FF2B5EF4-FFF2-40B4-BE49-F238E27FC236}">
                  <a16:creationId xmlns:a16="http://schemas.microsoft.com/office/drawing/2014/main" id="{DA90F7F8-3B1E-E89C-7FA0-3AE60F80D411}"/>
                </a:ext>
              </a:extLst>
            </p:cNvPr>
            <p:cNvSpPr/>
            <p:nvPr/>
          </p:nvSpPr>
          <p:spPr>
            <a:xfrm rot="20744841">
              <a:off x="8964246" y="3099205"/>
              <a:ext cx="851877" cy="180505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F94FFC89-879D-AB0E-1543-FD569D2A017A}"/>
                </a:ext>
              </a:extLst>
            </p:cNvPr>
            <p:cNvSpPr txBox="1"/>
            <p:nvPr/>
          </p:nvSpPr>
          <p:spPr>
            <a:xfrm>
              <a:off x="7078395" y="3189457"/>
              <a:ext cx="2205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rgbClr val="FF0000"/>
                  </a:solidFill>
                </a:rPr>
                <a:t>Cliquer ici pour déployer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" name="Image 1" descr="Une image contenant Graphique, logo, symbole, Police&#10;&#10;Description générée automatiquement">
            <a:extLst>
              <a:ext uri="{FF2B5EF4-FFF2-40B4-BE49-F238E27FC236}">
                <a16:creationId xmlns:a16="http://schemas.microsoft.com/office/drawing/2014/main" id="{F196A551-AE08-59B1-CEE4-AA74F47A53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78" y="3578290"/>
            <a:ext cx="3934322" cy="335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64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A39A086D-3FAD-6AB7-9946-C663B1B2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Connexion a </a:t>
            </a:r>
            <a:r>
              <a:rPr lang="fr-FR" b="1" dirty="0" err="1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kubeapps</a:t>
            </a:r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 : </a:t>
            </a:r>
            <a: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  <a:t> </a:t>
            </a:r>
            <a:b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</a:b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DA9EE3-F1C1-525C-0234-C45FC34375A4}"/>
              </a:ext>
            </a:extLst>
          </p:cNvPr>
          <p:cNvSpPr txBox="1"/>
          <p:nvPr/>
        </p:nvSpPr>
        <p:spPr>
          <a:xfrm>
            <a:off x="187570" y="1800441"/>
            <a:ext cx="1026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Déployer des applications :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Image 1" descr="Une image contenant Graphique, logo, symbole, Police&#10;&#10;Description générée automatiquement">
            <a:extLst>
              <a:ext uri="{FF2B5EF4-FFF2-40B4-BE49-F238E27FC236}">
                <a16:creationId xmlns:a16="http://schemas.microsoft.com/office/drawing/2014/main" id="{F196A551-AE08-59B1-CEE4-AA74F47A5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124" y="3593920"/>
            <a:ext cx="3934322" cy="335049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2CAE789-FA1C-C8B1-1B76-412C7FEC2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62" y="2230436"/>
            <a:ext cx="9339384" cy="441725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56D0338E-4D94-271C-72F1-E60E2E5B27F9}"/>
              </a:ext>
            </a:extLst>
          </p:cNvPr>
          <p:cNvSpPr/>
          <p:nvPr/>
        </p:nvSpPr>
        <p:spPr>
          <a:xfrm rot="10800000">
            <a:off x="3774830" y="3008922"/>
            <a:ext cx="976923" cy="11723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rgbClr val="FF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8B394AE-8E4B-F9FB-8F93-92B29EC2D0A2}"/>
              </a:ext>
            </a:extLst>
          </p:cNvPr>
          <p:cNvSpPr txBox="1"/>
          <p:nvPr/>
        </p:nvSpPr>
        <p:spPr>
          <a:xfrm>
            <a:off x="2752306" y="2929038"/>
            <a:ext cx="1617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rgbClr val="FF0000"/>
                </a:solidFill>
              </a:rPr>
              <a:t>Namespace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5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A39A086D-3FAD-6AB7-9946-C663B1B2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Connexion a </a:t>
            </a:r>
            <a:r>
              <a:rPr lang="fr-FR" b="1" dirty="0" err="1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kubeapps</a:t>
            </a:r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 : </a:t>
            </a:r>
            <a: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  <a:t> </a:t>
            </a:r>
            <a:b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</a:b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DA9EE3-F1C1-525C-0234-C45FC34375A4}"/>
              </a:ext>
            </a:extLst>
          </p:cNvPr>
          <p:cNvSpPr txBox="1"/>
          <p:nvPr/>
        </p:nvSpPr>
        <p:spPr>
          <a:xfrm>
            <a:off x="187570" y="1800441"/>
            <a:ext cx="1026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Déployer des applications (</a:t>
            </a:r>
            <a:r>
              <a:rPr lang="fr-FR" dirty="0" err="1">
                <a:solidFill>
                  <a:schemeClr val="bg1"/>
                </a:solidFill>
              </a:rPr>
              <a:t>yaml</a:t>
            </a:r>
            <a:r>
              <a:rPr lang="fr-FR" dirty="0">
                <a:solidFill>
                  <a:schemeClr val="bg1"/>
                </a:solidFill>
              </a:rPr>
              <a:t>) :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Image 1" descr="Une image contenant Graphique, logo, symbole, Police&#10;&#10;Description générée automatiquement">
            <a:extLst>
              <a:ext uri="{FF2B5EF4-FFF2-40B4-BE49-F238E27FC236}">
                <a16:creationId xmlns:a16="http://schemas.microsoft.com/office/drawing/2014/main" id="{F196A551-AE08-59B1-CEE4-AA74F47A5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78" y="3578290"/>
            <a:ext cx="3934322" cy="335049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8B02BC1-2671-7AD8-E93D-D3267EE38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149" y="2177588"/>
            <a:ext cx="8978799" cy="444133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2529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A39A086D-3FAD-6AB7-9946-C663B1B2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Connexion a </a:t>
            </a:r>
            <a:r>
              <a:rPr lang="fr-FR" b="1" dirty="0" err="1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kubeapps</a:t>
            </a:r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 : </a:t>
            </a:r>
            <a: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  <a:t> </a:t>
            </a:r>
            <a:b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</a:b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DA9EE3-F1C1-525C-0234-C45FC34375A4}"/>
              </a:ext>
            </a:extLst>
          </p:cNvPr>
          <p:cNvSpPr txBox="1"/>
          <p:nvPr/>
        </p:nvSpPr>
        <p:spPr>
          <a:xfrm>
            <a:off x="187570" y="1800441"/>
            <a:ext cx="1026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Tableau de </a:t>
            </a:r>
            <a:r>
              <a:rPr lang="fr-FR" dirty="0" err="1">
                <a:solidFill>
                  <a:schemeClr val="bg1"/>
                </a:solidFill>
              </a:rPr>
              <a:t>board</a:t>
            </a:r>
            <a:r>
              <a:rPr lang="fr-FR" dirty="0">
                <a:solidFill>
                  <a:schemeClr val="bg1"/>
                </a:solidFill>
              </a:rPr>
              <a:t> de l’applications  :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Image 1" descr="Une image contenant Graphique, logo, symbole, Police&#10;&#10;Description générée automatiquement">
            <a:extLst>
              <a:ext uri="{FF2B5EF4-FFF2-40B4-BE49-F238E27FC236}">
                <a16:creationId xmlns:a16="http://schemas.microsoft.com/office/drawing/2014/main" id="{F196A551-AE08-59B1-CEE4-AA74F47A5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78" y="3578290"/>
            <a:ext cx="3934322" cy="335049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D3458DF-A1A8-996D-C556-FE45F2B36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169773"/>
            <a:ext cx="8393723" cy="437419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7" name="Flèche : bas 6">
            <a:extLst>
              <a:ext uri="{FF2B5EF4-FFF2-40B4-BE49-F238E27FC236}">
                <a16:creationId xmlns:a16="http://schemas.microsoft.com/office/drawing/2014/main" id="{8BE13E34-253F-6E78-F070-59EEB1459F3C}"/>
              </a:ext>
            </a:extLst>
          </p:cNvPr>
          <p:cNvSpPr/>
          <p:nvPr/>
        </p:nvSpPr>
        <p:spPr>
          <a:xfrm rot="6308160">
            <a:off x="3638392" y="3151147"/>
            <a:ext cx="144510" cy="56679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E73AC75-49BF-E8E0-9A42-B0519CC994FE}"/>
              </a:ext>
            </a:extLst>
          </p:cNvPr>
          <p:cNvSpPr txBox="1"/>
          <p:nvPr/>
        </p:nvSpPr>
        <p:spPr>
          <a:xfrm>
            <a:off x="3907078" y="3429000"/>
            <a:ext cx="1281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</a:rPr>
              <a:t>Les </a:t>
            </a:r>
            <a:r>
              <a:rPr lang="fr-FR" sz="1600" dirty="0" err="1">
                <a:solidFill>
                  <a:srgbClr val="FF0000"/>
                </a:solidFill>
              </a:rPr>
              <a:t>pods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178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A39A086D-3FAD-6AB7-9946-C663B1B2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Connexion a </a:t>
            </a:r>
            <a:r>
              <a:rPr lang="fr-FR" b="1" dirty="0" err="1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kubeapps</a:t>
            </a:r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 : </a:t>
            </a:r>
            <a: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  <a:t> </a:t>
            </a:r>
            <a:b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</a:b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DA9EE3-F1C1-525C-0234-C45FC34375A4}"/>
              </a:ext>
            </a:extLst>
          </p:cNvPr>
          <p:cNvSpPr txBox="1"/>
          <p:nvPr/>
        </p:nvSpPr>
        <p:spPr>
          <a:xfrm>
            <a:off x="187570" y="1800441"/>
            <a:ext cx="1026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Tableau de </a:t>
            </a:r>
            <a:r>
              <a:rPr lang="fr-FR" dirty="0" err="1">
                <a:solidFill>
                  <a:schemeClr val="bg1"/>
                </a:solidFill>
              </a:rPr>
              <a:t>board</a:t>
            </a:r>
            <a:r>
              <a:rPr lang="fr-FR" dirty="0">
                <a:solidFill>
                  <a:schemeClr val="bg1"/>
                </a:solidFill>
              </a:rPr>
              <a:t> de l’applications  :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Image 1" descr="Une image contenant Graphique, logo, symbole, Police&#10;&#10;Description générée automatiquement">
            <a:extLst>
              <a:ext uri="{FF2B5EF4-FFF2-40B4-BE49-F238E27FC236}">
                <a16:creationId xmlns:a16="http://schemas.microsoft.com/office/drawing/2014/main" id="{F196A551-AE08-59B1-CEE4-AA74F47A5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78" y="3578290"/>
            <a:ext cx="3934322" cy="3350491"/>
          </a:xfrm>
          <a:prstGeom prst="rect">
            <a:avLst/>
          </a:prstGeom>
        </p:spPr>
      </p:pic>
      <p:sp>
        <p:nvSpPr>
          <p:cNvPr id="7" name="Flèche : bas 6">
            <a:extLst>
              <a:ext uri="{FF2B5EF4-FFF2-40B4-BE49-F238E27FC236}">
                <a16:creationId xmlns:a16="http://schemas.microsoft.com/office/drawing/2014/main" id="{8BE13E34-253F-6E78-F070-59EEB1459F3C}"/>
              </a:ext>
            </a:extLst>
          </p:cNvPr>
          <p:cNvSpPr/>
          <p:nvPr/>
        </p:nvSpPr>
        <p:spPr>
          <a:xfrm rot="6308160">
            <a:off x="3638392" y="3151147"/>
            <a:ext cx="144510" cy="56679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E73AC75-49BF-E8E0-9A42-B0519CC994FE}"/>
              </a:ext>
            </a:extLst>
          </p:cNvPr>
          <p:cNvSpPr txBox="1"/>
          <p:nvPr/>
        </p:nvSpPr>
        <p:spPr>
          <a:xfrm>
            <a:off x="3907078" y="3429000"/>
            <a:ext cx="1281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</a:rPr>
              <a:t>Les </a:t>
            </a:r>
            <a:r>
              <a:rPr lang="fr-FR" sz="1600" dirty="0" err="1">
                <a:solidFill>
                  <a:srgbClr val="FF0000"/>
                </a:solidFill>
              </a:rPr>
              <a:t>pods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94CC375-6272-26AB-0FE5-4A677C975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44" y="2241298"/>
            <a:ext cx="9111094" cy="411515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154A018A-489B-F5DD-9B90-487F9ADA15DE}"/>
              </a:ext>
            </a:extLst>
          </p:cNvPr>
          <p:cNvSpPr/>
          <p:nvPr/>
        </p:nvSpPr>
        <p:spPr>
          <a:xfrm rot="10800000">
            <a:off x="3710647" y="2336800"/>
            <a:ext cx="938460" cy="8596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647EDD1-22E7-6F97-64BF-B03ADE7CD5BA}"/>
              </a:ext>
            </a:extLst>
          </p:cNvPr>
          <p:cNvSpPr txBox="1"/>
          <p:nvPr/>
        </p:nvSpPr>
        <p:spPr>
          <a:xfrm>
            <a:off x="4704862" y="2169773"/>
            <a:ext cx="167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Onglet YAML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166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A39A086D-3FAD-6AB7-9946-C663B1B2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Connexion a </a:t>
            </a:r>
            <a:r>
              <a:rPr lang="fr-FR" b="1" dirty="0" err="1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kubeapps</a:t>
            </a:r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 : </a:t>
            </a:r>
            <a: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  <a:t> </a:t>
            </a:r>
            <a:b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</a:b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DA9EE3-F1C1-525C-0234-C45FC34375A4}"/>
              </a:ext>
            </a:extLst>
          </p:cNvPr>
          <p:cNvSpPr txBox="1"/>
          <p:nvPr/>
        </p:nvSpPr>
        <p:spPr>
          <a:xfrm>
            <a:off x="187570" y="1800441"/>
            <a:ext cx="1026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Désinstaller et </a:t>
            </a:r>
            <a:r>
              <a:rPr lang="fr-FR">
                <a:solidFill>
                  <a:schemeClr val="bg1"/>
                </a:solidFill>
              </a:rPr>
              <a:t>supprimer l’application   </a:t>
            </a:r>
            <a:r>
              <a:rPr lang="fr-FR" dirty="0">
                <a:solidFill>
                  <a:schemeClr val="bg1"/>
                </a:solidFill>
              </a:rPr>
              <a:t>: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Image 1" descr="Une image contenant Graphique, logo, symbole, Police&#10;&#10;Description générée automatiquement">
            <a:extLst>
              <a:ext uri="{FF2B5EF4-FFF2-40B4-BE49-F238E27FC236}">
                <a16:creationId xmlns:a16="http://schemas.microsoft.com/office/drawing/2014/main" id="{F196A551-AE08-59B1-CEE4-AA74F47A5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78" y="3578290"/>
            <a:ext cx="3934322" cy="335049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CDB2AAA-9424-F1B2-1918-3D29BE524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816" y="2198129"/>
            <a:ext cx="8557847" cy="42748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188649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079D0B9E-6817-0650-6E6B-E4AE674F09B0}"/>
              </a:ext>
            </a:extLst>
          </p:cNvPr>
          <p:cNvSpPr txBox="1"/>
          <p:nvPr/>
        </p:nvSpPr>
        <p:spPr>
          <a:xfrm>
            <a:off x="1343472" y="2874045"/>
            <a:ext cx="59046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>
                <a:solidFill>
                  <a:schemeClr val="bg1">
                    <a:lumMod val="95000"/>
                  </a:schemeClr>
                </a:solidFill>
              </a:rPr>
              <a:t>Conclusion</a:t>
            </a:r>
            <a:endParaRPr lang="en-US" sz="660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Image 1" descr="Une image contenant Graphique, logo, symbole, Police&#10;&#10;Description générée automatiquement">
            <a:extLst>
              <a:ext uri="{FF2B5EF4-FFF2-40B4-BE49-F238E27FC236}">
                <a16:creationId xmlns:a16="http://schemas.microsoft.com/office/drawing/2014/main" id="{1068EE0F-3295-60AB-F34A-51EC515CE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78" y="3578290"/>
            <a:ext cx="3934322" cy="335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5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D85E5B37-6903-5EE7-2CE0-87A982B9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337"/>
            <a:ext cx="6797405" cy="16514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b="1"/>
              <a:t>Présentation :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91B55E2-9DDE-6910-A1AF-BD828176AE2A}"/>
              </a:ext>
            </a:extLst>
          </p:cNvPr>
          <p:cNvSpPr txBox="1"/>
          <p:nvPr/>
        </p:nvSpPr>
        <p:spPr>
          <a:xfrm>
            <a:off x="838200" y="2401329"/>
            <a:ext cx="6886575" cy="37994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28600">
              <a:lnSpc>
                <a:spcPct val="2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b="1" i="0" dirty="0">
                <a:solidFill>
                  <a:schemeClr val="bg1">
                    <a:lumMod val="95000"/>
                  </a:schemeClr>
                </a:solidFill>
                <a:effectLst/>
              </a:rPr>
              <a:t>C’est quoi </a:t>
            </a:r>
            <a:r>
              <a:rPr lang="fr-FR" sz="2000" b="1" i="0" dirty="0" err="1">
                <a:solidFill>
                  <a:schemeClr val="bg1">
                    <a:lumMod val="95000"/>
                  </a:schemeClr>
                </a:solidFill>
                <a:effectLst/>
              </a:rPr>
              <a:t>Kubeapps</a:t>
            </a:r>
            <a:r>
              <a:rPr lang="fr-FR" sz="2000" b="1" i="0" dirty="0">
                <a:solidFill>
                  <a:schemeClr val="bg1">
                    <a:lumMod val="95000"/>
                  </a:schemeClr>
                </a:solidFill>
                <a:effectLst/>
              </a:rPr>
              <a:t> </a:t>
            </a:r>
            <a:r>
              <a:rPr lang="fr-FR" sz="1400" b="1" i="0" dirty="0">
                <a:solidFill>
                  <a:schemeClr val="bg1">
                    <a:lumMod val="95000"/>
                  </a:schemeClr>
                </a:solidFill>
                <a:effectLst/>
              </a:rPr>
              <a:t>:</a:t>
            </a:r>
            <a:br>
              <a:rPr lang="fr-FR" sz="1400" b="1" i="0" dirty="0">
                <a:solidFill>
                  <a:schemeClr val="bg1">
                    <a:lumMod val="95000"/>
                  </a:schemeClr>
                </a:solidFill>
                <a:effectLst/>
              </a:rPr>
            </a:br>
            <a:r>
              <a:rPr lang="fr-FR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Kubeapps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 est une interface utilisateur web qui permet de gérer et de déployer des applications dans un cluster </a:t>
            </a:r>
            <a:r>
              <a:rPr lang="fr-FR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Kubernetes</a:t>
            </a:r>
            <a:br>
              <a:rPr lang="fr-FR" sz="1400" b="0" i="0" dirty="0">
                <a:solidFill>
                  <a:schemeClr val="bg1">
                    <a:lumMod val="95000"/>
                  </a:schemeClr>
                </a:solidFill>
                <a:effectLst/>
              </a:rPr>
            </a:br>
            <a:endParaRPr lang="fr-FR" sz="1400" b="0" i="0" dirty="0">
              <a:solidFill>
                <a:schemeClr val="bg1">
                  <a:lumMod val="95000"/>
                </a:schemeClr>
              </a:solidFill>
              <a:effectLst/>
            </a:endParaRPr>
          </a:p>
          <a:p>
            <a:pPr marL="285750" indent="-228600">
              <a:lnSpc>
                <a:spcPct val="2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b="1" i="0" dirty="0">
                <a:solidFill>
                  <a:schemeClr val="bg1">
                    <a:lumMod val="95000"/>
                  </a:schemeClr>
                </a:solidFill>
                <a:effectLst/>
              </a:rPr>
              <a:t>Foncti</a:t>
            </a:r>
            <a:r>
              <a:rPr lang="fr-FR" sz="2000" b="1" dirty="0">
                <a:solidFill>
                  <a:schemeClr val="bg1">
                    <a:lumMod val="95000"/>
                  </a:schemeClr>
                </a:solidFill>
              </a:rPr>
              <a:t>onnement : </a:t>
            </a:r>
            <a:br>
              <a:rPr lang="fr-FR" sz="14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Kubeapps</a:t>
            </a:r>
            <a:r>
              <a:rPr 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 simplifie le </a:t>
            </a:r>
            <a:r>
              <a:rPr lang="fr-F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processuss</a:t>
            </a:r>
            <a:r>
              <a:rPr 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kubernetes</a:t>
            </a:r>
            <a:br>
              <a:rPr lang="fr-FR" sz="1400" b="1" i="0" dirty="0">
                <a:solidFill>
                  <a:schemeClr val="bg1">
                    <a:lumMod val="95000"/>
                  </a:schemeClr>
                </a:solidFill>
                <a:effectLst/>
              </a:rPr>
            </a:br>
            <a:br>
              <a:rPr lang="fr-FR" sz="1400" b="1" i="0" dirty="0">
                <a:solidFill>
                  <a:schemeClr val="bg1">
                    <a:lumMod val="95000"/>
                  </a:schemeClr>
                </a:solidFill>
                <a:effectLst/>
              </a:rPr>
            </a:br>
            <a:endParaRPr lang="fr-FR" sz="1400" b="1" i="0" dirty="0">
              <a:solidFill>
                <a:schemeClr val="bg1">
                  <a:lumMod val="95000"/>
                </a:schemeClr>
              </a:solidFill>
              <a:effectLst/>
            </a:endParaRPr>
          </a:p>
          <a:p>
            <a:pPr marL="57150">
              <a:lnSpc>
                <a:spcPct val="220000"/>
              </a:lnSpc>
              <a:spcAft>
                <a:spcPts val="600"/>
              </a:spcAft>
            </a:pPr>
            <a:br>
              <a:rPr lang="fr-FR" sz="1400" b="1" dirty="0">
                <a:solidFill>
                  <a:schemeClr val="bg1">
                    <a:lumMod val="95000"/>
                  </a:schemeClr>
                </a:solidFill>
              </a:rPr>
            </a:br>
            <a:endParaRPr lang="fr-FR" sz="1400" b="0" i="0" dirty="0">
              <a:solidFill>
                <a:schemeClr val="bg1">
                  <a:lumMod val="95000"/>
                </a:schemeClr>
              </a:solidFill>
              <a:effectLst/>
            </a:endParaRPr>
          </a:p>
          <a:p>
            <a:pPr indent="-228600">
              <a:lnSpc>
                <a:spcPct val="2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1400" b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220000"/>
              </a:lnSpc>
              <a:spcAft>
                <a:spcPts val="600"/>
              </a:spcAft>
            </a:pPr>
            <a:endParaRPr lang="fr-FR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Image 1" descr="Une image contenant Graphique, logo, symbole, Police&#10;&#10;Description générée automatiquement">
            <a:extLst>
              <a:ext uri="{FF2B5EF4-FFF2-40B4-BE49-F238E27FC236}">
                <a16:creationId xmlns:a16="http://schemas.microsoft.com/office/drawing/2014/main" id="{14778A94-FFE8-9F6C-0081-E9C1A0B0D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78" y="3578290"/>
            <a:ext cx="3934322" cy="335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0B3C50BF-4FEB-8BE6-FD03-C617CF899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337"/>
            <a:ext cx="6797405" cy="16514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b="1" i="0" dirty="0">
                <a:effectLst/>
              </a:rPr>
              <a:t>Avantages de KUBEAPPS : </a:t>
            </a:r>
            <a:br>
              <a:rPr lang="fr-FR" sz="4000" b="1" i="0" dirty="0">
                <a:effectLst/>
              </a:rPr>
            </a:br>
            <a:endParaRPr lang="fr-FR" sz="40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60895E3-E926-3AD1-4DA8-9AF7B0B495E4}"/>
              </a:ext>
            </a:extLst>
          </p:cNvPr>
          <p:cNvSpPr txBox="1"/>
          <p:nvPr/>
        </p:nvSpPr>
        <p:spPr>
          <a:xfrm>
            <a:off x="838200" y="1876425"/>
            <a:ext cx="6797405" cy="42442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>
                    <a:lumMod val="95000"/>
                  </a:schemeClr>
                </a:solidFill>
              </a:rPr>
              <a:t>C’est un outil open source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>
                    <a:lumMod val="95000"/>
                  </a:schemeClr>
                </a:solidFill>
              </a:rPr>
              <a:t>C’est une interface graphique et simple pour les cluster </a:t>
            </a:r>
            <a:r>
              <a:rPr lang="fr-FR" sz="2000" dirty="0" err="1">
                <a:solidFill>
                  <a:schemeClr val="bg1">
                    <a:lumMod val="95000"/>
                  </a:schemeClr>
                </a:solidFill>
              </a:rPr>
              <a:t>kube</a:t>
            </a:r>
            <a:endParaRPr lang="fr-F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>
                    <a:lumMod val="95000"/>
                  </a:schemeClr>
                </a:solidFill>
              </a:rPr>
              <a:t>Il permet un gain de temps considérable lors du déploiement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>
                    <a:lumMod val="95000"/>
                  </a:schemeClr>
                </a:solidFill>
              </a:rPr>
              <a:t>Il permet d’ajouter nos propres référentiel 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>
                    <a:lumMod val="95000"/>
                  </a:schemeClr>
                </a:solidFill>
              </a:rPr>
              <a:t>Il fournit une interface facile et claire d’utilisation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>
                    <a:lumMod val="95000"/>
                  </a:schemeClr>
                </a:solidFill>
              </a:rPr>
              <a:t>C’est un outil assez documenté sur le net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>
                    <a:lumMod val="95000"/>
                  </a:schemeClr>
                </a:solidFill>
              </a:rPr>
              <a:t>Il est capable de déployer et de gérer les applications sur plusieurs clusters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Image 1" descr="Une image contenant Graphique, logo, symbole, Police&#10;&#10;Description générée automatiquement">
            <a:extLst>
              <a:ext uri="{FF2B5EF4-FFF2-40B4-BE49-F238E27FC236}">
                <a16:creationId xmlns:a16="http://schemas.microsoft.com/office/drawing/2014/main" id="{2D26B677-E030-DCF4-A5D8-C64D430F2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78" y="3578290"/>
            <a:ext cx="3934322" cy="335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169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DCF459A0-DF1B-5F4A-F36F-EBD884FF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337"/>
            <a:ext cx="6797405" cy="16514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b="1"/>
              <a:t>Inconvénients </a:t>
            </a:r>
            <a:r>
              <a:rPr lang="fr-FR" sz="4000" b="1" i="0">
                <a:effectLst/>
              </a:rPr>
              <a:t> : </a:t>
            </a:r>
            <a:br>
              <a:rPr lang="fr-FR" sz="4000" b="1" i="0">
                <a:effectLst/>
              </a:rPr>
            </a:br>
            <a:endParaRPr lang="fr-FR" sz="400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8EDF0B2-5477-D90A-2908-346EF556E2DE}"/>
              </a:ext>
            </a:extLst>
          </p:cNvPr>
          <p:cNvSpPr txBox="1"/>
          <p:nvPr/>
        </p:nvSpPr>
        <p:spPr>
          <a:xfrm>
            <a:off x="838200" y="1876425"/>
            <a:ext cx="6797405" cy="4244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2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b="0" i="0" dirty="0">
                <a:solidFill>
                  <a:schemeClr val="bg1"/>
                </a:solidFill>
                <a:effectLst/>
                <a:latin typeface="+mj-lt"/>
              </a:rPr>
              <a:t>Personnalisation limitée</a:t>
            </a:r>
          </a:p>
          <a:p>
            <a:pPr marL="285750" indent="-228600">
              <a:lnSpc>
                <a:spcPct val="2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bg1"/>
                </a:solidFill>
                <a:latin typeface="+mj-lt"/>
              </a:rPr>
              <a:t>Kubeapps</a:t>
            </a:r>
            <a:r>
              <a:rPr lang="fr-FR" sz="2400" dirty="0">
                <a:solidFill>
                  <a:schemeClr val="bg1"/>
                </a:solidFill>
                <a:latin typeface="+mj-lt"/>
              </a:rPr>
              <a:t> dépend des applications qui sont répertoriées dans son catalogue</a:t>
            </a:r>
          </a:p>
        </p:txBody>
      </p:sp>
      <p:pic>
        <p:nvPicPr>
          <p:cNvPr id="2" name="Image 1" descr="Une image contenant Graphique, logo, symbole, Police&#10;&#10;Description générée automatiquement">
            <a:extLst>
              <a:ext uri="{FF2B5EF4-FFF2-40B4-BE49-F238E27FC236}">
                <a16:creationId xmlns:a16="http://schemas.microsoft.com/office/drawing/2014/main" id="{783B7A28-AF6A-5CA1-5CF0-3E18438CD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78" y="3578290"/>
            <a:ext cx="3934322" cy="335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82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Graphique, logo, symbole, Police&#10;&#10;Description générée automatiquement">
            <a:extLst>
              <a:ext uri="{FF2B5EF4-FFF2-40B4-BE49-F238E27FC236}">
                <a16:creationId xmlns:a16="http://schemas.microsoft.com/office/drawing/2014/main" id="{F196A551-AE08-59B1-CEE4-AA74F47A5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78" y="3578290"/>
            <a:ext cx="3934322" cy="3350491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A39A086D-3FAD-6AB7-9946-C663B1B2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Connexion a </a:t>
            </a:r>
            <a:r>
              <a:rPr lang="fr-FR" b="1" dirty="0" err="1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kubeapps</a:t>
            </a:r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 : </a:t>
            </a:r>
            <a: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  <a:t> </a:t>
            </a:r>
            <a:b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</a:b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DA9EE3-F1C1-525C-0234-C45FC34375A4}"/>
              </a:ext>
            </a:extLst>
          </p:cNvPr>
          <p:cNvSpPr txBox="1"/>
          <p:nvPr/>
        </p:nvSpPr>
        <p:spPr>
          <a:xfrm>
            <a:off x="187570" y="1800441"/>
            <a:ext cx="10269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Installation :</a:t>
            </a:r>
          </a:p>
          <a:p>
            <a:r>
              <a:rPr lang="fr-FR" dirty="0">
                <a:solidFill>
                  <a:schemeClr val="bg1"/>
                </a:solidFill>
              </a:rPr>
              <a:t>      -  On </a:t>
            </a:r>
            <a:r>
              <a:rPr lang="fr-FR" b="0" i="0" dirty="0">
                <a:solidFill>
                  <a:schemeClr val="bg1"/>
                </a:solidFill>
                <a:effectLst/>
                <a:latin typeface="Overpass"/>
              </a:rPr>
              <a:t>Ajoute le dépôt « </a:t>
            </a:r>
            <a:r>
              <a:rPr lang="fr-FR" b="0" i="0" dirty="0" err="1">
                <a:solidFill>
                  <a:schemeClr val="bg1"/>
                </a:solidFill>
                <a:effectLst/>
                <a:latin typeface="Overpass"/>
              </a:rPr>
              <a:t>Bitnami</a:t>
            </a:r>
            <a:r>
              <a:rPr lang="fr-FR" b="0" i="0" dirty="0">
                <a:solidFill>
                  <a:schemeClr val="bg1"/>
                </a:solidFill>
                <a:effectLst/>
                <a:latin typeface="Overpass"/>
              </a:rPr>
              <a:t> » à </a:t>
            </a:r>
            <a:r>
              <a:rPr lang="fr-FR" b="0" i="0" dirty="0" err="1">
                <a:solidFill>
                  <a:schemeClr val="bg1"/>
                </a:solidFill>
                <a:effectLst/>
                <a:latin typeface="Overpass"/>
              </a:rPr>
              <a:t>Helm</a:t>
            </a:r>
            <a:r>
              <a:rPr lang="fr-FR" b="0" i="0" dirty="0">
                <a:solidFill>
                  <a:schemeClr val="bg1"/>
                </a:solidFill>
                <a:effectLst/>
                <a:latin typeface="Overpass"/>
              </a:rPr>
              <a:t> avec la commande suivante :</a:t>
            </a:r>
            <a:r>
              <a:rPr lang="fr-FR" dirty="0">
                <a:solidFill>
                  <a:schemeClr val="bg1"/>
                </a:solidFill>
              </a:rPr>
              <a:t> 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F9D84AE6-4447-5D4D-D84C-85982D8A0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10" y="2446772"/>
            <a:ext cx="6935168" cy="50489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AE0E0ACA-6220-33ED-AF55-DB03A2D93E57}"/>
              </a:ext>
            </a:extLst>
          </p:cNvPr>
          <p:cNvSpPr txBox="1"/>
          <p:nvPr/>
        </p:nvSpPr>
        <p:spPr>
          <a:xfrm>
            <a:off x="515817" y="3073395"/>
            <a:ext cx="1026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-  </a:t>
            </a:r>
            <a:r>
              <a:rPr lang="fr-F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On Vérifie que notre cluster </a:t>
            </a:r>
            <a:r>
              <a:rPr lang="fr-F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Kubernetes</a:t>
            </a:r>
            <a:r>
              <a:rPr lang="fr-F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est en cours d'exécution</a:t>
            </a:r>
            <a:r>
              <a:rPr lang="fr-FR" b="0" i="0" dirty="0">
                <a:solidFill>
                  <a:schemeClr val="bg1"/>
                </a:solidFill>
                <a:effectLst/>
                <a:latin typeface="Overpass"/>
              </a:rPr>
              <a:t> :</a:t>
            </a:r>
            <a:r>
              <a:rPr lang="fr-FR" dirty="0">
                <a:solidFill>
                  <a:schemeClr val="bg1"/>
                </a:solidFill>
              </a:rPr>
              <a:t> 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65974B30-2B9E-0677-A90D-19F73D4C4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128" y="3440799"/>
            <a:ext cx="9459645" cy="69542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C3E53006-48DF-2095-E54B-6B0AFD920959}"/>
              </a:ext>
            </a:extLst>
          </p:cNvPr>
          <p:cNvSpPr txBox="1"/>
          <p:nvPr/>
        </p:nvSpPr>
        <p:spPr>
          <a:xfrm>
            <a:off x="515817" y="4456102"/>
            <a:ext cx="1026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-  </a:t>
            </a:r>
            <a:r>
              <a:rPr lang="fr-F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On crée un </a:t>
            </a:r>
            <a:r>
              <a:rPr lang="fr-F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fr-F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kube</a:t>
            </a:r>
            <a:r>
              <a:rPr lang="fr-F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&amp; on </a:t>
            </a:r>
            <a:r>
              <a:rPr lang="fr-F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fr-F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fr-FR" dirty="0">
                <a:solidFill>
                  <a:schemeClr val="bg1"/>
                </a:solidFill>
              </a:rPr>
              <a:t>  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F30DC0DA-9F6A-0AFD-D942-135D0678016C}"/>
              </a:ext>
            </a:extLst>
          </p:cNvPr>
          <p:cNvGrpSpPr/>
          <p:nvPr/>
        </p:nvGrpSpPr>
        <p:grpSpPr>
          <a:xfrm>
            <a:off x="733128" y="4904480"/>
            <a:ext cx="7245417" cy="601295"/>
            <a:chOff x="733128" y="4904480"/>
            <a:chExt cx="7245417" cy="601295"/>
          </a:xfrm>
        </p:grpSpPr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E75AF7C3-2BD6-6BFE-5AEB-DBE290A80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0943" y="4904480"/>
              <a:ext cx="7237602" cy="219106"/>
            </a:xfrm>
            <a:prstGeom prst="rect">
              <a:avLst/>
            </a:prstGeom>
          </p:spPr>
        </p:pic>
        <p:pic>
          <p:nvPicPr>
            <p:cNvPr id="45" name="Image 44">
              <a:extLst>
                <a:ext uri="{FF2B5EF4-FFF2-40B4-BE49-F238E27FC236}">
                  <a16:creationId xmlns:a16="http://schemas.microsoft.com/office/drawing/2014/main" id="{7E3D72B5-FC67-5A85-0478-EBF704420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0246" y="5124722"/>
              <a:ext cx="7230484" cy="381053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CC09A0A-7B12-71FE-1B40-5E9DB7E0EA0C}"/>
                </a:ext>
              </a:extLst>
            </p:cNvPr>
            <p:cNvSpPr/>
            <p:nvPr/>
          </p:nvSpPr>
          <p:spPr>
            <a:xfrm>
              <a:off x="733128" y="4904480"/>
              <a:ext cx="7230484" cy="6012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242364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Graphique, logo, symbole, Police&#10;&#10;Description générée automatiquement">
            <a:extLst>
              <a:ext uri="{FF2B5EF4-FFF2-40B4-BE49-F238E27FC236}">
                <a16:creationId xmlns:a16="http://schemas.microsoft.com/office/drawing/2014/main" id="{F196A551-AE08-59B1-CEE4-AA74F47A5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78" y="3578290"/>
            <a:ext cx="3934322" cy="3350491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A39A086D-3FAD-6AB7-9946-C663B1B2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Connexion a </a:t>
            </a:r>
            <a:r>
              <a:rPr lang="fr-FR" b="1" dirty="0" err="1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kubeapps</a:t>
            </a:r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 : </a:t>
            </a:r>
            <a: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  <a:t> </a:t>
            </a:r>
            <a:b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</a:b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DA9EE3-F1C1-525C-0234-C45FC34375A4}"/>
              </a:ext>
            </a:extLst>
          </p:cNvPr>
          <p:cNvSpPr txBox="1"/>
          <p:nvPr/>
        </p:nvSpPr>
        <p:spPr>
          <a:xfrm>
            <a:off x="627184" y="1503085"/>
            <a:ext cx="10269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bg1"/>
                </a:solidFill>
                <a:effectLst/>
                <a:latin typeface="Metropolis-Medium"/>
              </a:rPr>
              <a:t>Création d’un identifiant de démo avec lequel on accède à </a:t>
            </a:r>
            <a:r>
              <a:rPr lang="fr-FR" b="0" i="0" dirty="0" err="1">
                <a:solidFill>
                  <a:schemeClr val="bg1"/>
                </a:solidFill>
                <a:effectLst/>
                <a:latin typeface="Metropolis-Medium"/>
              </a:rPr>
              <a:t>Kubeapps</a:t>
            </a:r>
            <a:r>
              <a:rPr lang="fr-FR" b="0" i="0" dirty="0">
                <a:solidFill>
                  <a:schemeClr val="bg1"/>
                </a:solidFill>
                <a:effectLst/>
                <a:latin typeface="Metropolis-Medium"/>
              </a:rPr>
              <a:t> et </a:t>
            </a:r>
            <a:r>
              <a:rPr lang="fr-FR" b="0" i="0" dirty="0" err="1">
                <a:solidFill>
                  <a:schemeClr val="bg1"/>
                </a:solidFill>
                <a:effectLst/>
                <a:latin typeface="Metropolis-Medium"/>
              </a:rPr>
              <a:t>Kubernetes</a:t>
            </a:r>
            <a:r>
              <a:rPr lang="fr-FR" b="0" i="0" dirty="0">
                <a:solidFill>
                  <a:schemeClr val="bg1"/>
                </a:solidFill>
                <a:effectLst/>
                <a:latin typeface="Metropolis-Medium"/>
              </a:rPr>
              <a:t> </a:t>
            </a:r>
            <a:r>
              <a:rPr lang="fr-FR" dirty="0">
                <a:solidFill>
                  <a:schemeClr val="bg1"/>
                </a:solidFill>
              </a:rPr>
              <a:t> :</a:t>
            </a:r>
          </a:p>
          <a:p>
            <a:r>
              <a:rPr lang="fr-FR" dirty="0">
                <a:solidFill>
                  <a:schemeClr val="bg1"/>
                </a:solidFill>
              </a:rPr>
              <a:t>     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C4C8C96-DA0B-C04E-18F8-FFB965DBD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893" y="1930310"/>
            <a:ext cx="7878274" cy="21910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2297834-3B55-F69B-F4D5-A4D458659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894" y="2261054"/>
            <a:ext cx="10808860" cy="28814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F4EDD29-6654-1A3E-6F46-318A765463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893" y="2719782"/>
            <a:ext cx="8621328" cy="175284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D9015BA-0AFC-A0EE-12EE-23B3AC67CDBF}"/>
              </a:ext>
            </a:extLst>
          </p:cNvPr>
          <p:cNvSpPr txBox="1"/>
          <p:nvPr/>
        </p:nvSpPr>
        <p:spPr>
          <a:xfrm>
            <a:off x="756138" y="4704428"/>
            <a:ext cx="1026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Metropolis-Light"/>
              </a:rPr>
              <a:t>Récupération</a:t>
            </a:r>
            <a:r>
              <a:rPr lang="en-US" b="0" i="0" dirty="0">
                <a:solidFill>
                  <a:schemeClr val="bg1"/>
                </a:solidFill>
                <a:effectLst/>
                <a:latin typeface="Metropolis-Light"/>
              </a:rPr>
              <a:t> du jeton :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BB5E2700-7C3B-2A8B-2410-148B4FEA77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932" y="5178555"/>
            <a:ext cx="11585051" cy="64633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762749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Graphique, logo, symbole, Police&#10;&#10;Description générée automatiquement">
            <a:extLst>
              <a:ext uri="{FF2B5EF4-FFF2-40B4-BE49-F238E27FC236}">
                <a16:creationId xmlns:a16="http://schemas.microsoft.com/office/drawing/2014/main" id="{F196A551-AE08-59B1-CEE4-AA74F47A5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78" y="3578290"/>
            <a:ext cx="3934322" cy="3350491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A39A086D-3FAD-6AB7-9946-C663B1B2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Connexion a </a:t>
            </a:r>
            <a:r>
              <a:rPr lang="fr-FR" b="1" dirty="0" err="1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kubeapps</a:t>
            </a:r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 : </a:t>
            </a:r>
            <a: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  <a:t> </a:t>
            </a:r>
            <a:b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</a:b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DA9EE3-F1C1-525C-0234-C45FC34375A4}"/>
              </a:ext>
            </a:extLst>
          </p:cNvPr>
          <p:cNvSpPr txBox="1"/>
          <p:nvPr/>
        </p:nvSpPr>
        <p:spPr>
          <a:xfrm>
            <a:off x="187570" y="1800441"/>
            <a:ext cx="10269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Authentification : </a:t>
            </a:r>
          </a:p>
          <a:p>
            <a:r>
              <a:rPr lang="fr-FR" dirty="0">
                <a:solidFill>
                  <a:schemeClr val="bg1"/>
                </a:solidFill>
              </a:rPr>
              <a:t>      -  On récupère le jeton </a:t>
            </a:r>
            <a:r>
              <a:rPr lang="fr-FR" b="0" i="0" dirty="0">
                <a:solidFill>
                  <a:schemeClr val="bg1"/>
                </a:solidFill>
                <a:effectLst/>
                <a:latin typeface="Overpass"/>
              </a:rPr>
              <a:t>:</a:t>
            </a:r>
            <a:r>
              <a:rPr lang="fr-FR" dirty="0">
                <a:solidFill>
                  <a:schemeClr val="bg1"/>
                </a:solidFill>
              </a:rPr>
              <a:t> 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3F61F71-1986-5B73-5C00-322ED56E4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70" y="2446772"/>
            <a:ext cx="11747338" cy="98222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B001BC1-1758-9875-09B6-93B06CC67290}"/>
              </a:ext>
            </a:extLst>
          </p:cNvPr>
          <p:cNvSpPr/>
          <p:nvPr/>
        </p:nvSpPr>
        <p:spPr>
          <a:xfrm>
            <a:off x="227325" y="2631883"/>
            <a:ext cx="11659873" cy="773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66024CB-06D9-69F5-ED9A-B1025B6BCA1B}"/>
              </a:ext>
            </a:extLst>
          </p:cNvPr>
          <p:cNvSpPr txBox="1"/>
          <p:nvPr/>
        </p:nvSpPr>
        <p:spPr>
          <a:xfrm>
            <a:off x="187570" y="3752164"/>
            <a:ext cx="1026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On colle le jeton récupéré : 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F355FAA0-57D1-3BC4-AAC6-D7608DEAAD3B}"/>
              </a:ext>
            </a:extLst>
          </p:cNvPr>
          <p:cNvGrpSpPr/>
          <p:nvPr/>
        </p:nvGrpSpPr>
        <p:grpSpPr>
          <a:xfrm>
            <a:off x="453225" y="4121496"/>
            <a:ext cx="8257678" cy="2017966"/>
            <a:chOff x="453225" y="4121496"/>
            <a:chExt cx="8257678" cy="2017966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1C1D2EDE-E6E3-A53B-ED1E-BE95EBF53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3225" y="4121496"/>
              <a:ext cx="8257678" cy="2017966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A2D98FEE-6D36-B3D7-E17B-432AB9931BC4}"/>
                </a:ext>
              </a:extLst>
            </p:cNvPr>
            <p:cNvSpPr txBox="1"/>
            <p:nvPr/>
          </p:nvSpPr>
          <p:spPr>
            <a:xfrm>
              <a:off x="4974866" y="5411520"/>
              <a:ext cx="22422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srgbClr val="FF0000"/>
                  </a:solidFill>
                </a:rPr>
                <a:t>Le jeton récupéré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Flèche : droite 13">
              <a:extLst>
                <a:ext uri="{FF2B5EF4-FFF2-40B4-BE49-F238E27FC236}">
                  <a16:creationId xmlns:a16="http://schemas.microsoft.com/office/drawing/2014/main" id="{10997581-AC39-DFAB-9917-E4AC4192F646}"/>
                </a:ext>
              </a:extLst>
            </p:cNvPr>
            <p:cNvSpPr/>
            <p:nvPr/>
          </p:nvSpPr>
          <p:spPr>
            <a:xfrm rot="10800000">
              <a:off x="3305470" y="5527383"/>
              <a:ext cx="1663685" cy="135172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ABC90BE-2352-F687-38FA-2FAD1BF16D70}"/>
                </a:ext>
              </a:extLst>
            </p:cNvPr>
            <p:cNvSpPr/>
            <p:nvPr/>
          </p:nvSpPr>
          <p:spPr>
            <a:xfrm>
              <a:off x="838200" y="5527383"/>
              <a:ext cx="2381738" cy="13517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911886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A39A086D-3FAD-6AB7-9946-C663B1B2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Connexion a </a:t>
            </a:r>
            <a:r>
              <a:rPr lang="fr-FR" b="1" dirty="0" err="1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kubeapps</a:t>
            </a:r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 : </a:t>
            </a:r>
            <a: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  <a:t> </a:t>
            </a:r>
            <a:b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</a:b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DA9EE3-F1C1-525C-0234-C45FC34375A4}"/>
              </a:ext>
            </a:extLst>
          </p:cNvPr>
          <p:cNvSpPr txBox="1"/>
          <p:nvPr/>
        </p:nvSpPr>
        <p:spPr>
          <a:xfrm>
            <a:off x="187570" y="1800441"/>
            <a:ext cx="10269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Interface graphique : </a:t>
            </a:r>
          </a:p>
          <a:p>
            <a:r>
              <a:rPr lang="fr-FR" dirty="0">
                <a:solidFill>
                  <a:schemeClr val="bg1"/>
                </a:solidFill>
              </a:rPr>
              <a:t>       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32445AB-E6B7-C6E3-686F-AAE4D255B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02" y="2446772"/>
            <a:ext cx="10164594" cy="354379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" name="Image 1" descr="Une image contenant Graphique, logo, symbole, Police&#10;&#10;Description générée automatiquement">
            <a:extLst>
              <a:ext uri="{FF2B5EF4-FFF2-40B4-BE49-F238E27FC236}">
                <a16:creationId xmlns:a16="http://schemas.microsoft.com/office/drawing/2014/main" id="{F196A551-AE08-59B1-CEE4-AA74F47A53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78" y="3578290"/>
            <a:ext cx="3934322" cy="335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92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A39A086D-3FAD-6AB7-9946-C663B1B2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Connexion a </a:t>
            </a:r>
            <a:r>
              <a:rPr lang="fr-FR" b="1" dirty="0" err="1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kubeapps</a:t>
            </a:r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 : </a:t>
            </a:r>
            <a: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  <a:t> </a:t>
            </a:r>
            <a:b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</a:b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DA9EE3-F1C1-525C-0234-C45FC34375A4}"/>
              </a:ext>
            </a:extLst>
          </p:cNvPr>
          <p:cNvSpPr txBox="1"/>
          <p:nvPr/>
        </p:nvSpPr>
        <p:spPr>
          <a:xfrm>
            <a:off x="187570" y="1800441"/>
            <a:ext cx="10269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Interface graphique : </a:t>
            </a:r>
          </a:p>
          <a:p>
            <a:r>
              <a:rPr lang="fr-FR" dirty="0">
                <a:solidFill>
                  <a:schemeClr val="bg1"/>
                </a:solidFill>
              </a:rPr>
              <a:t>       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Image 1" descr="Une image contenant Graphique, logo, symbole, Police&#10;&#10;Description générée automatiquement">
            <a:extLst>
              <a:ext uri="{FF2B5EF4-FFF2-40B4-BE49-F238E27FC236}">
                <a16:creationId xmlns:a16="http://schemas.microsoft.com/office/drawing/2014/main" id="{F196A551-AE08-59B1-CEE4-AA74F47A5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78" y="3578290"/>
            <a:ext cx="3934322" cy="335049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20C4C36-A5EF-2F93-D501-06EA7D9E4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" y="2235161"/>
            <a:ext cx="9097108" cy="425771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7500048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Capgemini2021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Green A">
      <a:srgbClr val="57CF80"/>
    </a:custClr>
    <a:custClr name="Green B">
      <a:srgbClr val="33B569"/>
    </a:custClr>
    <a:custClr name="Green C">
      <a:srgbClr val="2EA657"/>
    </a:custClr>
    <a:custClr name="Green D">
      <a:srgbClr val="178C3D"/>
    </a:custClr>
    <a:custClr name="Green E">
      <a:srgbClr val="176036"/>
    </a:custClr>
    <a:custClr name="Teal A">
      <a:srgbClr val="00E6E3"/>
    </a:custClr>
    <a:custClr name="Teal B">
      <a:srgbClr val="00D5D0"/>
    </a:custClr>
    <a:custClr name="Teal C">
      <a:srgbClr val="00BFBF"/>
    </a:custClr>
    <a:custClr name="Teal D">
      <a:srgbClr val="00929B"/>
    </a:custClr>
    <a:custClr name="Teal E">
      <a:srgbClr val="007D74"/>
    </a:custClr>
    <a:custClr name="Peacock A">
      <a:srgbClr val="00E0CB"/>
    </a:custClr>
    <a:custClr name="Peacock B">
      <a:srgbClr val="00B2A2"/>
    </a:custClr>
    <a:custClr name="Peacock C">
      <a:srgbClr val="0F878A"/>
    </a:custClr>
    <a:custClr name="Peacock D">
      <a:srgbClr val="0F6A73"/>
    </a:custClr>
    <a:custClr name="Peacock E">
      <a:srgbClr val="0F434A"/>
    </a:custClr>
    <a:custClr name="Sapphire A">
      <a:srgbClr val="338091"/>
    </a:custClr>
    <a:custClr name="Sapphire B">
      <a:srgbClr val="336B7D"/>
    </a:custClr>
    <a:custClr name="Sapphire C">
      <a:srgbClr val="14596B"/>
    </a:custClr>
    <a:custClr name="Sapphire D">
      <a:srgbClr val="214554"/>
    </a:custClr>
    <a:custClr name="Sapphire E">
      <a:srgbClr val="173340"/>
    </a:custClr>
    <a:custClr name="Violet A">
      <a:srgbClr val="E557AD"/>
    </a:custClr>
    <a:custClr name="Violet B">
      <a:srgbClr val="D13A8C"/>
    </a:custClr>
    <a:custClr name="Violet C">
      <a:srgbClr val="BA2980"/>
    </a:custClr>
    <a:custClr name="Violet D">
      <a:srgbClr val="A12980"/>
    </a:custClr>
    <a:custClr name="Violet E">
      <a:srgbClr val="811B6F"/>
    </a:custClr>
    <a:custClr name="Yellow A">
      <a:srgbClr val="FFDA80"/>
    </a:custClr>
    <a:custClr name="Yellow B">
      <a:srgbClr val="FFD068"/>
    </a:custClr>
    <a:custClr name="Yellow C">
      <a:srgbClr val="FFB24A"/>
    </a:custClr>
    <a:custClr name="Yellow D">
      <a:srgbClr val="FF9C29"/>
    </a:custClr>
    <a:custClr name="Yellow E">
      <a:srgbClr val="FF8E12"/>
    </a:custClr>
    <a:custClr name="Velvet A">
      <a:srgbClr val="9E4780"/>
    </a:custClr>
    <a:custClr name="Velvet B">
      <a:srgbClr val="802B73"/>
    </a:custClr>
    <a:custClr name="Velvet C">
      <a:srgbClr val="750D5C"/>
    </a:custClr>
    <a:custClr name="Velvet D">
      <a:srgbClr val="590A42"/>
    </a:custClr>
    <a:custClr name="Velvet E">
      <a:srgbClr val="42142E"/>
    </a:custClr>
    <a:custClr name="Red A">
      <a:srgbClr val="FF5770"/>
    </a:custClr>
    <a:custClr name="Red B">
      <a:srgbClr val="FF455E"/>
    </a:custClr>
    <a:custClr name="Red C">
      <a:srgbClr val="FF304D"/>
    </a:custClr>
    <a:custClr name="Red D">
      <a:srgbClr val="E30021"/>
    </a:custClr>
    <a:custClr name="Red E">
      <a:srgbClr val="A6001A"/>
    </a:custClr>
  </a:custClrLst>
  <a:extLst>
    <a:ext uri="{05A4C25C-085E-4340-85A3-A5531E510DB2}">
      <thm15:themeFamily xmlns:thm15="http://schemas.microsoft.com/office/thememl/2012/main" name="ppt-Capgemini_Standard-Template_2023-v1.potx" id="{FD494643-5CA5-4A4E-8B38-63F4B370A0E2}" vid="{DF26224A-05B9-471C-96D9-61DD4C0AE63C}"/>
    </a:ext>
  </a:extLst>
</a:theme>
</file>

<file path=ppt/theme/theme2.xml><?xml version="1.0" encoding="utf-8"?>
<a:theme xmlns:a="http://schemas.openxmlformats.org/drawingml/2006/main" name="Tema do Office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ppt-Capgemini_Standard-Template_2023-v1</Template>
  <TotalTime>870</TotalTime>
  <Words>362</Words>
  <Application>Microsoft Office PowerPoint</Application>
  <PresentationFormat>Grand écran</PresentationFormat>
  <Paragraphs>80</Paragraphs>
  <Slides>19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30" baseType="lpstr">
      <vt:lpstr>Overpass</vt:lpstr>
      <vt:lpstr>Arial</vt:lpstr>
      <vt:lpstr>Metropolis-Light</vt:lpstr>
      <vt:lpstr>Ubuntu Medium</vt:lpstr>
      <vt:lpstr>Consolas</vt:lpstr>
      <vt:lpstr>Metropolis-Medium</vt:lpstr>
      <vt:lpstr>Wingdings</vt:lpstr>
      <vt:lpstr>Ubuntu Light</vt:lpstr>
      <vt:lpstr>Ubuntu</vt:lpstr>
      <vt:lpstr>var(--ifm-font-family-title)</vt:lpstr>
      <vt:lpstr>Capgemini2021</vt:lpstr>
      <vt:lpstr>Présentation de l’outil   DEVPOPS KUBEAPPS</vt:lpstr>
      <vt:lpstr>Présentation : </vt:lpstr>
      <vt:lpstr>Avantages de KUBEAPPS :  </vt:lpstr>
      <vt:lpstr>Inconvénients  :  </vt:lpstr>
      <vt:lpstr>Connexion a kubeapps :   </vt:lpstr>
      <vt:lpstr>Connexion a kubeapps :   </vt:lpstr>
      <vt:lpstr>Connexion a kubeapps :   </vt:lpstr>
      <vt:lpstr>Connexion a kubeapps :   </vt:lpstr>
      <vt:lpstr>Connexion a kubeapps :   </vt:lpstr>
      <vt:lpstr>Connexion a kubeapps :   </vt:lpstr>
      <vt:lpstr>Connexion a kubeapps :   </vt:lpstr>
      <vt:lpstr>Connexion a kubeapps :   </vt:lpstr>
      <vt:lpstr>Connexion a kubeapps :   </vt:lpstr>
      <vt:lpstr>Connexion a kubeapps :   </vt:lpstr>
      <vt:lpstr>Connexion a kubeapps :   </vt:lpstr>
      <vt:lpstr>Connexion a kubeapps :   </vt:lpstr>
      <vt:lpstr>Connexion a kubeapps :   </vt:lpstr>
      <vt:lpstr>Connexion a kubeapps :   </vt:lpstr>
      <vt:lpstr>Présentation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l’outil   DEVPOPS Dagger pour  construire nos CI/CD</dc:title>
  <dc:subject>ppt standard template</dc:subject>
  <dc:creator>IDRISSOU, Sofiane</dc:creator>
  <cp:lastModifiedBy>IDRISSOU, Sofiane</cp:lastModifiedBy>
  <cp:revision>2</cp:revision>
  <dcterms:created xsi:type="dcterms:W3CDTF">2023-06-29T13:33:23Z</dcterms:created>
  <dcterms:modified xsi:type="dcterms:W3CDTF">2023-07-17T12:02:59Z</dcterms:modified>
  <cp:category/>
</cp:coreProperties>
</file>