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7" r:id="rId2"/>
    <p:sldId id="275" r:id="rId3"/>
    <p:sldId id="284" r:id="rId4"/>
    <p:sldId id="291" r:id="rId5"/>
    <p:sldId id="293" r:id="rId6"/>
    <p:sldId id="296" r:id="rId7"/>
    <p:sldId id="297" r:id="rId8"/>
    <p:sldId id="294" r:id="rId9"/>
    <p:sldId id="287" r:id="rId10"/>
    <p:sldId id="298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5" orient="horz" pos="3912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pos="5376" userDrawn="1">
          <p15:clr>
            <a:srgbClr val="A4A3A4"/>
          </p15:clr>
        </p15:guide>
        <p15:guide id="8" orient="horz" pos="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on Mahavonjy" initials="CM" lastIdx="5" clrIdx="0">
    <p:extLst>
      <p:ext uri="{19B8F6BF-5375-455C-9EA6-DF929625EA0E}">
        <p15:presenceInfo xmlns:p15="http://schemas.microsoft.com/office/powerpoint/2012/main" userId="S::mampio_m@etna-alternance.net::e426e8e3-2795-4dea-a6dd-101ca7bbc2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5" autoAdjust="0"/>
    <p:restoredTop sz="94626" autoAdjust="0"/>
  </p:normalViewPr>
  <p:slideViewPr>
    <p:cSldViewPr snapToGrid="0" snapToObjects="1" showGuides="1">
      <p:cViewPr varScale="1">
        <p:scale>
          <a:sx n="155" d="100"/>
          <a:sy n="155" d="100"/>
        </p:scale>
        <p:origin x="1256" y="184"/>
      </p:cViewPr>
      <p:guideLst>
        <p:guide orient="horz" pos="2184"/>
        <p:guide pos="2880"/>
        <p:guide orient="horz" pos="3912"/>
        <p:guide pos="384"/>
        <p:guide pos="5376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21T15:10:52.546" idx="2">
    <p:pos x="10" y="10"/>
    <p:text>JS</p:text>
    <p:extLst>
      <p:ext uri="{C676402C-5697-4E1C-873F-D02D1690AC5C}">
        <p15:threadingInfo xmlns:p15="http://schemas.microsoft.com/office/powerpoint/2012/main" timeZoneBias="-60"/>
      </p:ext>
    </p:extLst>
  </p:cm>
  <p:cm authorId="1" dt="2018-12-21T15:11:07.443" idx="3">
    <p:pos x="10" y="106"/>
    <p:text>Interagir avec le html css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18-12-21T15:11:10.723" idx="4">
    <p:pos x="106" y="106"/>
    <p:text>Jquery</p:text>
    <p:extLst>
      <p:ext uri="{C676402C-5697-4E1C-873F-D02D1690AC5C}">
        <p15:threadingInfo xmlns:p15="http://schemas.microsoft.com/office/powerpoint/2012/main" timeZoneBias="-60"/>
      </p:ext>
    </p:extLst>
  </p:cm>
  <p:cm authorId="1" dt="2018-12-21T15:13:36.912" idx="5">
    <p:pos x="106" y="202"/>
    <p:text>Car elle permet de faire le resize d'une case, le drag &amp; drop, aussi elle nous a permis de récupérer les coordonnées des cases pour bien découper les pages de la BD</p:text>
    <p:extLst>
      <p:ext uri="{C676402C-5697-4E1C-873F-D02D1690AC5C}">
        <p15:threadingInfo xmlns:p15="http://schemas.microsoft.com/office/powerpoint/2012/main" timeZoneBias="-60">
          <p15:parentCm authorId="1" idx="4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C18F2-A854-E142-8663-43CA0FDB282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1B13E-E819-3443-A749-19E065A9EF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HTML/CSS: Pour la base de l’interface du site et 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juste pour avoir un peu plus de design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JAVASCRIPT: Interagir avec le html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 </a:t>
            </a:r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JQUERY: Car elle permet de faire 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d'une case, le drag &amp; drop, aussi elle nous a permis de récupérer les coordonnées des cases pour bien découper les pages de la BD (il y a select area et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1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7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7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19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Lato Regular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 b="0" i="0">
                <a:latin typeface="Lato Regular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44984" y="1384662"/>
            <a:ext cx="3749040" cy="4088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Lato Regular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8403" y="431614"/>
            <a:ext cx="2285998" cy="4323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884638" y="2142307"/>
            <a:ext cx="2285998" cy="4323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Lato Regular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920163" y="3669062"/>
            <a:ext cx="1614237" cy="1614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71999" y="3669062"/>
            <a:ext cx="1614237" cy="1614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572000" y="849662"/>
            <a:ext cx="1614237" cy="1614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920163" y="849662"/>
            <a:ext cx="1614237" cy="1614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Lato Regular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5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7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4.gif"/><Relationship Id="rId10" Type="http://schemas.openxmlformats.org/officeDocument/2006/relationships/comments" Target="../comments/comment1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9455" y="4749732"/>
            <a:ext cx="3696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9455" y="5478934"/>
            <a:ext cx="6885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 </a:t>
            </a:r>
            <a:endParaRPr lang="en-US" sz="1600" b="1" dirty="0">
              <a:solidFill>
                <a:schemeClr val="bg1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5" b="20395"/>
          <a:stretch>
            <a:fillRect/>
          </a:stretch>
        </p:blipFill>
        <p:spPr>
          <a:xfrm>
            <a:off x="161058" y="-1008390"/>
            <a:ext cx="8801101" cy="7136140"/>
          </a:xfrm>
        </p:spPr>
      </p:pic>
      <p:sp>
        <p:nvSpPr>
          <p:cNvPr id="13" name="ZoneTexte 12"/>
          <p:cNvSpPr txBox="1"/>
          <p:nvPr/>
        </p:nvSpPr>
        <p:spPr>
          <a:xfrm>
            <a:off x="98712" y="4426566"/>
            <a:ext cx="783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i="1" dirty="0"/>
              <a:t>Une </a:t>
            </a:r>
            <a:r>
              <a:rPr lang="fr-FR" sz="3600" b="1" i="1" spc="-300" dirty="0"/>
              <a:t>source</a:t>
            </a:r>
            <a:r>
              <a:rPr lang="fr-FR" sz="3600" b="1" i="1" dirty="0"/>
              <a:t> inépuisable de lecture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6418" y="5227673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 milliers de livres et magazines à lire en ligne.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41" y="6309605"/>
            <a:ext cx="2127359" cy="35561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8" y="5817488"/>
            <a:ext cx="1225552" cy="122555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8" y="76200"/>
            <a:ext cx="1162217" cy="6794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10" y="82550"/>
            <a:ext cx="1860620" cy="8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8396" y="2324520"/>
            <a:ext cx="2290046" cy="22900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9788" y="1759339"/>
            <a:ext cx="1684704" cy="1710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2915" y="2451100"/>
            <a:ext cx="2251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Merci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35150" y="4748272"/>
            <a:ext cx="586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400" i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“</a:t>
            </a:r>
            <a:r>
              <a:rPr lang="fr-FR" sz="1400" dirty="0">
                <a:solidFill>
                  <a:schemeClr val="bg1"/>
                </a:solidFill>
              </a:rPr>
              <a:t>Cela a été un plaisir de faire le </a:t>
            </a:r>
            <a:r>
              <a:rPr lang="fr-FR" sz="1400" u="sng" dirty="0">
                <a:solidFill>
                  <a:schemeClr val="bg1"/>
                </a:solidFill>
              </a:rPr>
              <a:t>défi</a:t>
            </a:r>
            <a:r>
              <a:rPr lang="fr-FR" sz="1400" dirty="0">
                <a:solidFill>
                  <a:schemeClr val="bg1"/>
                </a:solidFill>
              </a:rPr>
              <a:t> que vous nous avez imposé</a:t>
            </a:r>
            <a:r>
              <a:rPr lang="en-US" sz="1400" i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”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0" y="6356341"/>
            <a:ext cx="2127359" cy="355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7" y="6121402"/>
            <a:ext cx="673095" cy="67309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8" y="95250"/>
            <a:ext cx="1292559" cy="755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09" y="80019"/>
            <a:ext cx="1657419" cy="786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612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24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20" y="6292001"/>
            <a:ext cx="2127359" cy="355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" y="6101509"/>
            <a:ext cx="736602" cy="7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61473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  <a:p>
            <a:pPr algn="ctr"/>
            <a:endParaRPr lang="en-US" dirty="0">
              <a:latin typeface="Lato Regular" charset="0"/>
            </a:endParaRPr>
          </a:p>
          <a:p>
            <a:pPr algn="ctr"/>
            <a:endParaRPr lang="en-US" dirty="0">
              <a:latin typeface="Lato Regular" charset="0"/>
            </a:endParaRPr>
          </a:p>
          <a:p>
            <a:pPr algn="ctr"/>
            <a:endParaRPr lang="en-US" dirty="0">
              <a:latin typeface="Lato Regular" charset="0"/>
            </a:endParaRPr>
          </a:p>
          <a:p>
            <a:pPr algn="ctr"/>
            <a:r>
              <a:rPr lang="en-US" dirty="0">
                <a:latin typeface="Lato Regular" charset="0"/>
              </a:rPr>
              <a:t>-</a:t>
            </a:r>
            <a:r>
              <a:rPr lang="en-US" dirty="0" err="1">
                <a:latin typeface="Lato Regular" charset="0"/>
              </a:rPr>
              <a:t>Créativité</a:t>
            </a:r>
            <a:endParaRPr lang="en-US" dirty="0">
              <a:latin typeface="Lato Regular" charset="0"/>
            </a:endParaRPr>
          </a:p>
          <a:p>
            <a:pPr algn="ctr"/>
            <a:endParaRPr lang="en-US" dirty="0">
              <a:latin typeface="Lato Regular" charset="0"/>
            </a:endParaRPr>
          </a:p>
          <a:p>
            <a:pPr algn="ctr"/>
            <a:r>
              <a:rPr lang="en-US" dirty="0">
                <a:latin typeface="Lato Regular" charset="0"/>
              </a:rPr>
              <a:t>-</a:t>
            </a:r>
            <a:r>
              <a:rPr lang="en-US" dirty="0" err="1">
                <a:latin typeface="Lato Regular" charset="0"/>
              </a:rPr>
              <a:t>Développement</a:t>
            </a:r>
            <a:endParaRPr lang="en-US" dirty="0">
              <a:latin typeface="Lato Regular" charset="0"/>
            </a:endParaRPr>
          </a:p>
          <a:p>
            <a:pPr algn="ctr"/>
            <a:endParaRPr lang="en-US" dirty="0">
              <a:latin typeface="Lato Regular" charset="0"/>
            </a:endParaRPr>
          </a:p>
          <a:p>
            <a:pPr algn="ctr"/>
            <a:r>
              <a:rPr lang="en-US" dirty="0">
                <a:latin typeface="Lato Regular" charset="0"/>
              </a:rPr>
              <a:t>-</a:t>
            </a:r>
            <a:r>
              <a:rPr lang="en-US" dirty="0" err="1">
                <a:latin typeface="Lato Regular" charset="0"/>
              </a:rPr>
              <a:t>Partage</a:t>
            </a:r>
            <a:endParaRPr lang="en-US" dirty="0">
              <a:latin typeface="Lato Regula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84711" y="686710"/>
            <a:ext cx="1379042" cy="13790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91054" y="1271633"/>
            <a:ext cx="837760" cy="1269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304" y="1271633"/>
            <a:ext cx="1928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  Notre </a:t>
            </a:r>
            <a:r>
              <a:rPr lang="en-US" sz="3200" b="1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Equipe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299616" y="849662"/>
            <a:ext cx="4507167" cy="5094680"/>
            <a:chOff x="4299616" y="926662"/>
            <a:chExt cx="4507167" cy="5094680"/>
          </a:xfrm>
        </p:grpSpPr>
        <p:sp>
          <p:nvSpPr>
            <p:cNvPr id="4" name="Rectangle 3"/>
            <p:cNvSpPr/>
            <p:nvPr/>
          </p:nvSpPr>
          <p:spPr>
            <a:xfrm>
              <a:off x="4572000" y="926662"/>
              <a:ext cx="1614237" cy="16142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20163" y="926662"/>
              <a:ext cx="1614237" cy="16142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3746062"/>
              <a:ext cx="1614237" cy="16142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20163" y="3746062"/>
              <a:ext cx="1614237" cy="16142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Regular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99616" y="2540899"/>
              <a:ext cx="2159004" cy="400120"/>
            </a:xfrm>
            <a:prstGeom prst="rect">
              <a:avLst/>
            </a:prstGeom>
          </p:spPr>
          <p:txBody>
            <a:bodyPr wrap="square" lIns="182889" tIns="91445" rIns="182889" bIns="91445">
              <a:spAutoFit/>
            </a:bodyPr>
            <a:lstStyle/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11411" y="2540060"/>
              <a:ext cx="2159004" cy="400120"/>
            </a:xfrm>
            <a:prstGeom prst="rect">
              <a:avLst/>
            </a:prstGeom>
          </p:spPr>
          <p:txBody>
            <a:bodyPr wrap="square" lIns="182889" tIns="91445" rIns="182889" bIns="91445">
              <a:spAutoFit/>
            </a:bodyPr>
            <a:lstStyle/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99616" y="5405642"/>
              <a:ext cx="2159004" cy="615700"/>
              <a:chOff x="4299616" y="2309233"/>
              <a:chExt cx="2159004" cy="6157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299616" y="2524813"/>
                <a:ext cx="2159004" cy="400120"/>
              </a:xfrm>
              <a:prstGeom prst="rect">
                <a:avLst/>
              </a:prstGeom>
            </p:spPr>
            <p:txBody>
              <a:bodyPr wrap="square" lIns="182889" tIns="91445" rIns="182889" bIns="91445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Lato" charset="0"/>
                  <a:ea typeface="Lato" charset="0"/>
                  <a:cs typeface="Lato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436314" y="2309233"/>
                <a:ext cx="18906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647779" y="5399396"/>
              <a:ext cx="2159004" cy="621946"/>
              <a:chOff x="6647779" y="2302987"/>
              <a:chExt cx="2159004" cy="62194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647779" y="2524813"/>
                <a:ext cx="2159004" cy="400120"/>
              </a:xfrm>
              <a:prstGeom prst="rect">
                <a:avLst/>
              </a:prstGeom>
            </p:spPr>
            <p:txBody>
              <a:bodyPr wrap="square" lIns="182889" tIns="91445" rIns="182889" bIns="91445">
                <a:spAutoFit/>
              </a:bodyPr>
              <a:lstStyle/>
              <a:p>
                <a:pPr algn="ctr"/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Lato" charset="0"/>
                  <a:ea typeface="Lato" charset="0"/>
                  <a:cs typeface="Lato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781970" y="2302987"/>
                <a:ext cx="18906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endParaRPr>
              </a:p>
            </p:txBody>
          </p:sp>
        </p:grpSp>
      </p:grpSp>
      <p:pic>
        <p:nvPicPr>
          <p:cNvPr id="28" name="Espace réservé pour une image  27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>
            <a:fillRect/>
          </a:stretch>
        </p:blipFill>
        <p:spPr/>
      </p:pic>
      <p:pic>
        <p:nvPicPr>
          <p:cNvPr id="22" name="Espace réservé pour une image  21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>
            <a:fillRect/>
          </a:stretch>
        </p:blipFill>
        <p:spPr/>
      </p:pic>
      <p:pic>
        <p:nvPicPr>
          <p:cNvPr id="39" name="Espace réservé pour une image  38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>
            <a:fillRect/>
          </a:stretch>
        </p:blipFill>
        <p:spPr/>
      </p:pic>
      <p:pic>
        <p:nvPicPr>
          <p:cNvPr id="38" name="Espace réservé pour une image  37"/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>
            <a:fillRect/>
          </a:stretch>
        </p:blipFill>
        <p:spPr/>
      </p:pic>
      <p:sp>
        <p:nvSpPr>
          <p:cNvPr id="41" name="ZoneTexte 40"/>
          <p:cNvSpPr txBox="1"/>
          <p:nvPr/>
        </p:nvSpPr>
        <p:spPr>
          <a:xfrm>
            <a:off x="4577013" y="2463060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>
                <a:solidFill>
                  <a:schemeClr val="tx1">
                    <a:lumMod val="75000"/>
                  </a:schemeClr>
                </a:solidFill>
                <a:latin typeface="Californian FB" panose="0207040306080B030204" pitchFamily="18" charset="0"/>
              </a:rPr>
              <a:t>Mitony</a:t>
            </a:r>
            <a:endParaRPr lang="fr-FR" sz="3600" dirty="0">
              <a:solidFill>
                <a:schemeClr val="tx1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20163" y="2463898"/>
            <a:ext cx="1614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tx1">
                    <a:lumMod val="75000"/>
                  </a:schemeClr>
                </a:solidFill>
                <a:latin typeface="Californian FB" panose="0207040306080B030204" pitchFamily="18" charset="0"/>
              </a:rPr>
              <a:t>Jaouad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67965" y="5277453"/>
            <a:ext cx="2027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chemeClr val="tx1">
                    <a:lumMod val="75000"/>
                  </a:schemeClr>
                </a:solidFill>
                <a:latin typeface="Californian FB" panose="0207040306080B030204" pitchFamily="18" charset="0"/>
              </a:rPr>
              <a:t>Cynthion</a:t>
            </a:r>
            <a:endParaRPr lang="fr-FR" sz="3600" dirty="0">
              <a:solidFill>
                <a:schemeClr val="tx1">
                  <a:lumMod val="75000"/>
                </a:schemeClr>
              </a:solidFill>
              <a:latin typeface="Californian FB" panose="0207040306080B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20163" y="5283298"/>
            <a:ext cx="1564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tx1">
                    <a:lumMod val="75000"/>
                  </a:schemeClr>
                </a:solidFill>
                <a:latin typeface="Californian FB" panose="0207040306080B030204" pitchFamily="18" charset="0"/>
              </a:rPr>
              <a:t>Sofiane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163" y="6314227"/>
            <a:ext cx="2127359" cy="35561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80" y="5907171"/>
            <a:ext cx="762674" cy="7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726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7646" y="329125"/>
            <a:ext cx="3238054" cy="909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6750" y="783687"/>
            <a:ext cx="2616200" cy="9080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Lato"/>
              </a:rPr>
              <a:t>Besoin de l’entreprise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501900"/>
            <a:ext cx="9144000" cy="2311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     	- Créer une interface web.</a:t>
            </a:r>
          </a:p>
          <a:p>
            <a:endParaRPr lang="fr-FR" dirty="0"/>
          </a:p>
          <a:p>
            <a:r>
              <a:rPr lang="fr-FR" dirty="0"/>
              <a:t>	- Retoucher les coordonnées de la BD.</a:t>
            </a:r>
          </a:p>
          <a:p>
            <a:endParaRPr lang="fr-FR" dirty="0"/>
          </a:p>
          <a:p>
            <a:r>
              <a:rPr lang="fr-FR" dirty="0"/>
              <a:t>	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20" y="6369050"/>
            <a:ext cx="2127359" cy="355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8" y="6035681"/>
            <a:ext cx="793752" cy="79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40818" y="252357"/>
            <a:ext cx="2456381" cy="1201793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85842" y="3612024"/>
            <a:ext cx="1569854" cy="1262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9948" y="865213"/>
            <a:ext cx="3614502" cy="1077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      Notre </a:t>
            </a:r>
          </a:p>
          <a:p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solution</a:t>
            </a:r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3078518" y="0"/>
            <a:ext cx="6065482" cy="6858000"/>
          </a:xfrm>
        </p:spPr>
      </p:pic>
      <p:sp>
        <p:nvSpPr>
          <p:cNvPr id="5" name="ZoneTexte 4"/>
          <p:cNvSpPr txBox="1"/>
          <p:nvPr/>
        </p:nvSpPr>
        <p:spPr>
          <a:xfrm>
            <a:off x="458268" y="2329324"/>
            <a:ext cx="5390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-Afficher la planche de BD</a:t>
            </a:r>
          </a:p>
          <a:p>
            <a:endParaRPr lang="fr-FR" dirty="0"/>
          </a:p>
          <a:p>
            <a:r>
              <a:rPr lang="fr-FR" dirty="0"/>
              <a:t>-Afficher les cases dans un JSON</a:t>
            </a:r>
          </a:p>
          <a:p>
            <a:endParaRPr lang="fr-FR" dirty="0"/>
          </a:p>
          <a:p>
            <a:r>
              <a:rPr lang="fr-FR" dirty="0"/>
              <a:t>-Ajouter une case</a:t>
            </a:r>
          </a:p>
          <a:p>
            <a:endParaRPr lang="fr-FR" dirty="0"/>
          </a:p>
          <a:p>
            <a:r>
              <a:rPr lang="fr-FR" dirty="0"/>
              <a:t>-Supprimer une case</a:t>
            </a:r>
          </a:p>
          <a:p>
            <a:endParaRPr lang="fr-FR" dirty="0"/>
          </a:p>
          <a:p>
            <a:r>
              <a:rPr lang="fr-FR" dirty="0"/>
              <a:t>-Modifier ou déplacer une case</a:t>
            </a:r>
          </a:p>
          <a:p>
            <a:endParaRPr lang="fr-FR" dirty="0"/>
          </a:p>
          <a:p>
            <a:r>
              <a:rPr lang="fr-FR" dirty="0"/>
              <a:t>-Sauvegarder les résultats dans le JSON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0" y="6283314"/>
            <a:ext cx="2127359" cy="3556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8" y="6064246"/>
            <a:ext cx="793754" cy="7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37425" y="2003425"/>
            <a:ext cx="3212011" cy="9652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3300" y="0"/>
            <a:ext cx="30607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5956" y="1860550"/>
            <a:ext cx="2774950" cy="12509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2"/>
                </a:solidFill>
                <a:latin typeface="Lato"/>
              </a:rPr>
              <a:t>Technologies Utilisées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90807"/>
            <a:ext cx="1149349" cy="804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47" y="895351"/>
            <a:ext cx="1200151" cy="1200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41" y="2095502"/>
            <a:ext cx="1270000" cy="127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41" y="6426191"/>
            <a:ext cx="2127359" cy="355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6146799"/>
            <a:ext cx="914402" cy="91440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99" y="3771900"/>
            <a:ext cx="1794376" cy="749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2" descr="RÃ©sultat de recherche d'images pour &quot;jquery ui logo&quot;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5015672"/>
            <a:ext cx="2436398" cy="618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133857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0"/>
            <a:ext cx="36956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847" y="2938444"/>
            <a:ext cx="2710206" cy="98111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850" y="3032125"/>
            <a:ext cx="2901950" cy="7937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Lato"/>
              </a:rPr>
              <a:t>Démonstration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825625"/>
            <a:ext cx="5454953" cy="2863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20" y="6438891"/>
            <a:ext cx="2127359" cy="355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7" y="606108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800100"/>
            <a:ext cx="9201150" cy="765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246" y="-200432"/>
            <a:ext cx="2290046" cy="17462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558" y="2768"/>
            <a:ext cx="2633041" cy="138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Lato Regular" charset="0"/>
              </a:rPr>
              <a:t>Explications              Techniques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90" y="-200432"/>
            <a:ext cx="5668389" cy="287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" y="2734733"/>
            <a:ext cx="8974667" cy="332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20" y="6438891"/>
            <a:ext cx="2127359" cy="355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7" y="6061084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734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97" y="1160067"/>
            <a:ext cx="6431001" cy="2649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86050" y="95250"/>
            <a:ext cx="2705100" cy="66675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041650" y="428625"/>
            <a:ext cx="2108200" cy="530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Lato"/>
              </a:rPr>
              <a:t>Problème Rencontré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19" y="6200774"/>
            <a:ext cx="2127359" cy="355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8" y="5981707"/>
            <a:ext cx="793752" cy="79375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60400" y="4133850"/>
            <a:ext cx="3207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Drag &amp; Drop</a:t>
            </a:r>
          </a:p>
          <a:p>
            <a:endParaRPr lang="fr-FR" dirty="0"/>
          </a:p>
          <a:p>
            <a:r>
              <a:rPr lang="fr-FR" dirty="0"/>
              <a:t>- JSON  </a:t>
            </a:r>
          </a:p>
          <a:p>
            <a:endParaRPr lang="fr-FR" dirty="0"/>
          </a:p>
          <a:p>
            <a:r>
              <a:rPr lang="fr-FR" dirty="0"/>
              <a:t>- Positionnement des cases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7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31774"/>
            <a:ext cx="8007350" cy="36394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70" y="6378574"/>
            <a:ext cx="2127359" cy="355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" y="6127757"/>
            <a:ext cx="857252" cy="85725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89927" y="4216399"/>
            <a:ext cx="2795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Focus sur une partie</a:t>
            </a:r>
          </a:p>
          <a:p>
            <a:endParaRPr lang="fr-FR" dirty="0"/>
          </a:p>
          <a:p>
            <a:r>
              <a:rPr lang="fr-FR" dirty="0"/>
              <a:t>-  Modification du texte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5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7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52724"/>
      </a:accent1>
      <a:accent2>
        <a:srgbClr val="F4E920"/>
      </a:accent2>
      <a:accent3>
        <a:srgbClr val="2871AB"/>
      </a:accent3>
      <a:accent4>
        <a:srgbClr val="1688B9"/>
      </a:accent4>
      <a:accent5>
        <a:srgbClr val="F1EDF1"/>
      </a:accent5>
      <a:accent6>
        <a:srgbClr val="91969B"/>
      </a:accent6>
      <a:hlink>
        <a:srgbClr val="4B5050"/>
      </a:hlink>
      <a:folHlink>
        <a:srgbClr val="19B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2788</TotalTime>
  <Words>140</Words>
  <Application>Microsoft Macintosh PowerPoint</Application>
  <PresentationFormat>Affichage à l'écran (4:3)</PresentationFormat>
  <Paragraphs>64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Calibri</vt:lpstr>
      <vt:lpstr>Californian FB</vt:lpstr>
      <vt:lpstr>Century Gothic</vt:lpstr>
      <vt:lpstr>Lato</vt:lpstr>
      <vt:lpstr>Lato Regular</vt:lpstr>
      <vt:lpstr>Wingdings 3</vt:lpstr>
      <vt:lpstr>Ion Boardroom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Cynthion Mahavonjy</cp:lastModifiedBy>
  <cp:revision>667</cp:revision>
  <dcterms:created xsi:type="dcterms:W3CDTF">2017-07-05T22:11:43Z</dcterms:created>
  <dcterms:modified xsi:type="dcterms:W3CDTF">2018-12-21T18:02:32Z</dcterms:modified>
  <cp:category/>
</cp:coreProperties>
</file>