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senza titolo" id="{B7124B16-BE86-4A29-8347-6CB745458E7C}">
          <p14:sldIdLst>
            <p14:sldId id="256"/>
            <p14:sldId id="257"/>
            <p14:sldId id="258"/>
            <p14:sldId id="259"/>
            <p14:sldId id="260"/>
            <p14:sldId id="263"/>
            <p14:sldId id="262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E5DF6-B784-4391-9592-1D5CC62CAE42}" v="54" dt="2025-04-03T18:40:16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e de Magistris" userId="90447c81578f416a" providerId="LiveId" clId="{7EBE5DF6-B784-4391-9592-1D5CC62CAE42}"/>
    <pc:docChg chg="undo custSel addSld modSld addMainMaster delMainMaster addSection modSection">
      <pc:chgData name="Daniele de Magistris" userId="90447c81578f416a" providerId="LiveId" clId="{7EBE5DF6-B784-4391-9592-1D5CC62CAE42}" dt="2025-04-03T19:08:29.084" v="2901" actId="20577"/>
      <pc:docMkLst>
        <pc:docMk/>
      </pc:docMkLst>
      <pc:sldChg chg="addSp delSp modSp new mod setBg modClrScheme delDesignElem chgLayout">
        <pc:chgData name="Daniele de Magistris" userId="90447c81578f416a" providerId="LiveId" clId="{7EBE5DF6-B784-4391-9592-1D5CC62CAE42}" dt="2025-04-03T18:45:57.778" v="2420" actId="1076"/>
        <pc:sldMkLst>
          <pc:docMk/>
          <pc:sldMk cId="4109231771" sldId="256"/>
        </pc:sldMkLst>
        <pc:spChg chg="mod">
          <ac:chgData name="Daniele de Magistris" userId="90447c81578f416a" providerId="LiveId" clId="{7EBE5DF6-B784-4391-9592-1D5CC62CAE42}" dt="2025-04-03T14:22:41.176" v="1633" actId="27636"/>
          <ac:spMkLst>
            <pc:docMk/>
            <pc:sldMk cId="4109231771" sldId="256"/>
            <ac:spMk id="2" creationId="{BFF7B1C6-144E-77DB-B227-C1F3B0AC7210}"/>
          </ac:spMkLst>
        </pc:spChg>
        <pc:spChg chg="mod ord">
          <ac:chgData name="Daniele de Magistris" userId="90447c81578f416a" providerId="LiveId" clId="{7EBE5DF6-B784-4391-9592-1D5CC62CAE42}" dt="2025-04-03T18:45:57.778" v="2420" actId="1076"/>
          <ac:spMkLst>
            <pc:docMk/>
            <pc:sldMk cId="4109231771" sldId="256"/>
            <ac:spMk id="3" creationId="{D6C63E21-0F14-A46F-4653-32F18D40EB66}"/>
          </ac:spMkLst>
        </pc:spChg>
        <pc:spChg chg="add del mod">
          <ac:chgData name="Daniele de Magistris" userId="90447c81578f416a" providerId="LiveId" clId="{7EBE5DF6-B784-4391-9592-1D5CC62CAE42}" dt="2025-04-03T13:46:19.723" v="1301"/>
          <ac:spMkLst>
            <pc:docMk/>
            <pc:sldMk cId="4109231771" sldId="256"/>
            <ac:spMk id="4" creationId="{7FCE1934-899C-274D-4E46-A6DB8D2B8C5D}"/>
          </ac:spMkLst>
        </pc:spChg>
        <pc:spChg chg="add mod">
          <ac:chgData name="Daniele de Magistris" userId="90447c81578f416a" providerId="LiveId" clId="{7EBE5DF6-B784-4391-9592-1D5CC62CAE42}" dt="2025-04-03T14:21:42.009" v="1627" actId="1076"/>
          <ac:spMkLst>
            <pc:docMk/>
            <pc:sldMk cId="4109231771" sldId="256"/>
            <ac:spMk id="8" creationId="{4196F4FF-139A-848C-124D-E16350AA2929}"/>
          </ac:spMkLst>
        </pc:spChg>
        <pc:spChg chg="add del">
          <ac:chgData name="Daniele de Magistris" userId="90447c81578f416a" providerId="LiveId" clId="{7EBE5DF6-B784-4391-9592-1D5CC62CAE42}" dt="2025-04-02T14:16:58.631" v="213" actId="26606"/>
          <ac:spMkLst>
            <pc:docMk/>
            <pc:sldMk cId="4109231771" sldId="256"/>
            <ac:spMk id="10" creationId="{5AB5C7EE-A919-646B-4F86-BACCBC52D961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15" creationId="{774A975B-A886-5202-0489-6965514A0D14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17" creationId="{9E10BDB4-64F2-477D-A03B-9F8352D5E02E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19" creationId="{887F59F2-5FBC-40CD-AD35-376AECE49EA6}"/>
          </ac:spMkLst>
        </pc:spChg>
        <pc:spChg chg="add del">
          <ac:chgData name="Daniele de Magistris" userId="90447c81578f416a" providerId="LiveId" clId="{7EBE5DF6-B784-4391-9592-1D5CC62CAE42}" dt="2025-04-02T14:18:36.338" v="242" actId="26606"/>
          <ac:spMkLst>
            <pc:docMk/>
            <pc:sldMk cId="4109231771" sldId="256"/>
            <ac:spMk id="21" creationId="{7271C494-8107-3D61-D611-4FBC7C22A2B8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26" creationId="{774A975B-A886-5202-0489-6965514A0D14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28" creationId="{9E10BDB4-64F2-477D-A03B-9F8352D5E02E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30" creationId="{887F59F2-5FBC-40CD-AD35-376AECE49EA6}"/>
          </ac:spMkLst>
        </pc:spChg>
        <pc:spChg chg="add del">
          <ac:chgData name="Daniele de Magistris" userId="90447c81578f416a" providerId="LiveId" clId="{7EBE5DF6-B784-4391-9592-1D5CC62CAE42}" dt="2025-04-02T14:20:05.397" v="257" actId="26606"/>
          <ac:spMkLst>
            <pc:docMk/>
            <pc:sldMk cId="4109231771" sldId="256"/>
            <ac:spMk id="32" creationId="{7271C494-8107-3D61-D611-4FBC7C22A2B8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39" creationId="{BD33FF1F-6094-0B4A-A3E4-6B0D9283DB44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1" creationId="{B78A6D9C-C7A5-414B-8CB7-E31470D7D280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3" creationId="{579E3846-8D0B-B14A-817A-7FAC9DDAB4D8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5" creationId="{7B768144-4A9A-EF4F-89C6-859C48A1ADB8}"/>
          </ac:spMkLst>
        </pc:spChg>
        <pc:spChg chg="add del">
          <ac:chgData name="Daniele de Magistris" userId="90447c81578f416a" providerId="LiveId" clId="{7EBE5DF6-B784-4391-9592-1D5CC62CAE42}" dt="2025-04-02T14:19:58.467" v="252" actId="26606"/>
          <ac:spMkLst>
            <pc:docMk/>
            <pc:sldMk cId="4109231771" sldId="256"/>
            <ac:spMk id="47" creationId="{233F0DEE-0C91-A94B-BED4-444EDE341B03}"/>
          </ac:spMkLst>
        </pc:spChg>
        <pc:spChg chg="add del">
          <ac:chgData name="Daniele de Magistris" userId="90447c81578f416a" providerId="LiveId" clId="{7EBE5DF6-B784-4391-9592-1D5CC62CAE42}" dt="2025-04-02T14:20:01.208" v="254" actId="26606"/>
          <ac:spMkLst>
            <pc:docMk/>
            <pc:sldMk cId="4109231771" sldId="256"/>
            <ac:spMk id="49" creationId="{FAF3766F-DEF3-4802-BB0D-7A18EDD9704F}"/>
          </ac:spMkLst>
        </pc:spChg>
        <pc:spChg chg="add del">
          <ac:chgData name="Daniele de Magistris" userId="90447c81578f416a" providerId="LiveId" clId="{7EBE5DF6-B784-4391-9592-1D5CC62CAE42}" dt="2025-04-02T14:20:01.208" v="254" actId="26606"/>
          <ac:spMkLst>
            <pc:docMk/>
            <pc:sldMk cId="4109231771" sldId="256"/>
            <ac:spMk id="50" creationId="{D91952F0-771E-D2ED-C333-EEED6708B80C}"/>
          </ac:spMkLst>
        </pc:spChg>
        <pc:spChg chg="add del">
          <ac:chgData name="Daniele de Magistris" userId="90447c81578f416a" providerId="LiveId" clId="{7EBE5DF6-B784-4391-9592-1D5CC62CAE42}" dt="2025-04-02T14:20:01.208" v="254" actId="26606"/>
          <ac:spMkLst>
            <pc:docMk/>
            <pc:sldMk cId="4109231771" sldId="256"/>
            <ac:spMk id="51" creationId="{3FB6D83C-2377-9CAD-A991-9E0B6AF25067}"/>
          </ac:spMkLst>
        </pc:spChg>
        <pc:spChg chg="add del">
          <ac:chgData name="Daniele de Magistris" userId="90447c81578f416a" providerId="LiveId" clId="{7EBE5DF6-B784-4391-9592-1D5CC62CAE42}" dt="2025-04-02T14:20:05.371" v="256" actId="26606"/>
          <ac:spMkLst>
            <pc:docMk/>
            <pc:sldMk cId="4109231771" sldId="256"/>
            <ac:spMk id="53" creationId="{6ACA6F80-D392-A64E-3CF8-F28F1CCEE67B}"/>
          </ac:spMkLst>
        </pc:spChg>
        <pc:spChg chg="add del">
          <ac:chgData name="Daniele de Magistris" userId="90447c81578f416a" providerId="LiveId" clId="{7EBE5DF6-B784-4391-9592-1D5CC62CAE42}" dt="2025-04-02T14:21:45.253" v="270" actId="26606"/>
          <ac:spMkLst>
            <pc:docMk/>
            <pc:sldMk cId="4109231771" sldId="256"/>
            <ac:spMk id="56" creationId="{063F27BC-7079-4FF7-8F7C-ABC82FA3C247}"/>
          </ac:spMkLst>
        </pc:spChg>
        <pc:spChg chg="add del">
          <ac:chgData name="Daniele de Magistris" userId="90447c81578f416a" providerId="LiveId" clId="{7EBE5DF6-B784-4391-9592-1D5CC62CAE42}" dt="2025-04-02T14:22:27.718" v="278" actId="26606"/>
          <ac:spMkLst>
            <pc:docMk/>
            <pc:sldMk cId="4109231771" sldId="256"/>
            <ac:spMk id="64" creationId="{8FCE029E-5073-4498-8104-8427AA987352}"/>
          </ac:spMkLst>
        </pc:spChg>
        <pc:spChg chg="add del">
          <ac:chgData name="Daniele de Magistris" userId="90447c81578f416a" providerId="LiveId" clId="{7EBE5DF6-B784-4391-9592-1D5CC62CAE42}" dt="2025-04-03T13:44:25.176" v="1288" actId="26606"/>
          <ac:spMkLst>
            <pc:docMk/>
            <pc:sldMk cId="4109231771" sldId="256"/>
            <ac:spMk id="73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3T14:19:09.092" v="1608"/>
          <ac:spMkLst>
            <pc:docMk/>
            <pc:sldMk cId="4109231771" sldId="256"/>
            <ac:spMk id="82" creationId="{DBDA151C-5770-45E4-AAFF-59E7F403866D}"/>
          </ac:spMkLst>
        </pc:spChg>
        <pc:picChg chg="add mod ord">
          <ac:chgData name="Daniele de Magistris" userId="90447c81578f416a" providerId="LiveId" clId="{7EBE5DF6-B784-4391-9592-1D5CC62CAE42}" dt="2025-04-03T14:21:23.232" v="1623" actId="1076"/>
          <ac:picMkLst>
            <pc:docMk/>
            <pc:sldMk cId="4109231771" sldId="256"/>
            <ac:picMk id="5" creationId="{C4E7783E-8750-CE5B-B9D1-189C1DD0383C}"/>
          </ac:picMkLst>
        </pc:picChg>
        <pc:picChg chg="add mod">
          <ac:chgData name="Daniele de Magistris" userId="90447c81578f416a" providerId="LiveId" clId="{7EBE5DF6-B784-4391-9592-1D5CC62CAE42}" dt="2025-04-03T14:21:34.322" v="1626" actId="1076"/>
          <ac:picMkLst>
            <pc:docMk/>
            <pc:sldMk cId="4109231771" sldId="256"/>
            <ac:picMk id="7" creationId="{4EE6CDB4-498C-6096-80F4-91899F5FF466}"/>
          </ac:picMkLst>
        </pc:picChg>
        <pc:picChg chg="add del mod ord">
          <ac:chgData name="Daniele de Magistris" userId="90447c81578f416a" providerId="LiveId" clId="{7EBE5DF6-B784-4391-9592-1D5CC62CAE42}" dt="2025-04-02T14:22:19.372" v="274" actId="21"/>
          <ac:picMkLst>
            <pc:docMk/>
            <pc:sldMk cId="4109231771" sldId="256"/>
            <ac:picMk id="7" creationId="{DD1E0FCD-AF3C-D225-A045-DBEBC4E86652}"/>
          </ac:picMkLst>
        </pc:picChg>
        <pc:picChg chg="add mod">
          <ac:chgData name="Daniele de Magistris" userId="90447c81578f416a" providerId="LiveId" clId="{7EBE5DF6-B784-4391-9592-1D5CC62CAE42}" dt="2025-04-03T14:21:26.738" v="1624" actId="1076"/>
          <ac:picMkLst>
            <pc:docMk/>
            <pc:sldMk cId="4109231771" sldId="256"/>
            <ac:picMk id="9" creationId="{48DCD806-049D-2678-93EC-09EE406C087F}"/>
          </ac:picMkLst>
        </pc:picChg>
        <pc:cxnChg chg="add mod">
          <ac:chgData name="Daniele de Magistris" userId="90447c81578f416a" providerId="LiveId" clId="{7EBE5DF6-B784-4391-9592-1D5CC62CAE42}" dt="2025-04-03T14:21:56.918" v="1630" actId="14100"/>
          <ac:cxnSpMkLst>
            <pc:docMk/>
            <pc:sldMk cId="4109231771" sldId="256"/>
            <ac:cxnSpMk id="11" creationId="{93DA47C0-02DD-1C97-8AD4-7398B5F6B3FF}"/>
          </ac:cxnSpMkLst>
        </pc:cxnChg>
        <pc:cxnChg chg="add del">
          <ac:chgData name="Daniele de Magistris" userId="90447c81578f416a" providerId="LiveId" clId="{7EBE5DF6-B784-4391-9592-1D5CC62CAE42}" dt="2025-04-02T14:21:45.253" v="270" actId="26606"/>
          <ac:cxnSpMkLst>
            <pc:docMk/>
            <pc:sldMk cId="4109231771" sldId="256"/>
            <ac:cxnSpMk id="55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2T14:21:45.253" v="270" actId="26606"/>
          <ac:cxnSpMkLst>
            <pc:docMk/>
            <pc:sldMk cId="4109231771" sldId="256"/>
            <ac:cxnSpMk id="57" creationId="{540DBD50-3CB1-A513-2321-1891E3F0954D}"/>
          </ac:cxnSpMkLst>
        </pc:cxnChg>
        <pc:cxnChg chg="add del">
          <ac:chgData name="Daniele de Magistris" userId="90447c81578f416a" providerId="LiveId" clId="{7EBE5DF6-B784-4391-9592-1D5CC62CAE42}" dt="2025-04-02T14:22:27.718" v="278" actId="26606"/>
          <ac:cxnSpMkLst>
            <pc:docMk/>
            <pc:sldMk cId="4109231771" sldId="256"/>
            <ac:cxnSpMk id="62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2T14:22:27.718" v="278" actId="26606"/>
          <ac:cxnSpMkLst>
            <pc:docMk/>
            <pc:sldMk cId="4109231771" sldId="256"/>
            <ac:cxnSpMk id="66" creationId="{BEFF515C-2521-4964-9DAC-2BFB8EC86AE4}"/>
          </ac:cxnSpMkLst>
        </pc:cxnChg>
        <pc:cxnChg chg="add del">
          <ac:chgData name="Daniele de Magistris" userId="90447c81578f416a" providerId="LiveId" clId="{7EBE5DF6-B784-4391-9592-1D5CC62CAE42}" dt="2025-04-03T13:44:25.176" v="1288" actId="26606"/>
          <ac:cxnSpMkLst>
            <pc:docMk/>
            <pc:sldMk cId="4109231771" sldId="256"/>
            <ac:cxnSpMk id="71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3T13:44:25.176" v="1288" actId="26606"/>
          <ac:cxnSpMkLst>
            <pc:docMk/>
            <pc:sldMk cId="4109231771" sldId="256"/>
            <ac:cxnSpMk id="75" creationId="{753FE100-D0AB-4AE2-824B-60CFA31EC6A2}"/>
          </ac:cxnSpMkLst>
        </pc:cxnChg>
        <pc:cxnChg chg="add del">
          <ac:chgData name="Daniele de Magistris" userId="90447c81578f416a" providerId="LiveId" clId="{7EBE5DF6-B784-4391-9592-1D5CC62CAE42}" dt="2025-04-03T14:19:09.092" v="1608"/>
          <ac:cxnSpMkLst>
            <pc:docMk/>
            <pc:sldMk cId="4109231771" sldId="256"/>
            <ac:cxnSpMk id="80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3T14:19:09.092" v="1608"/>
          <ac:cxnSpMkLst>
            <pc:docMk/>
            <pc:sldMk cId="4109231771" sldId="256"/>
            <ac:cxnSpMk id="84" creationId="{0130CBB7-4979-FF4A-1BED-023871C588A4}"/>
          </ac:cxnSpMkLst>
        </pc:cxnChg>
      </pc:sldChg>
      <pc:sldChg chg="addSp delSp modSp new mod setBg delDesignElem">
        <pc:chgData name="Daniele de Magistris" userId="90447c81578f416a" providerId="LiveId" clId="{7EBE5DF6-B784-4391-9592-1D5CC62CAE42}" dt="2025-04-03T14:23:30.305" v="1637" actId="13926"/>
        <pc:sldMkLst>
          <pc:docMk/>
          <pc:sldMk cId="147930515" sldId="257"/>
        </pc:sldMkLst>
        <pc:spChg chg="mod">
          <ac:chgData name="Daniele de Magistris" userId="90447c81578f416a" providerId="LiveId" clId="{7EBE5DF6-B784-4391-9592-1D5CC62CAE42}" dt="2025-04-03T14:23:30.305" v="1637" actId="13926"/>
          <ac:spMkLst>
            <pc:docMk/>
            <pc:sldMk cId="147930515" sldId="257"/>
            <ac:spMk id="2" creationId="{BDB8990A-61EA-4A2A-C7C0-7508A096A245}"/>
          </ac:spMkLst>
        </pc:spChg>
        <pc:spChg chg="del mod">
          <ac:chgData name="Daniele de Magistris" userId="90447c81578f416a" providerId="LiveId" clId="{7EBE5DF6-B784-4391-9592-1D5CC62CAE42}" dt="2025-04-02T14:27:28.632" v="566" actId="26606"/>
          <ac:spMkLst>
            <pc:docMk/>
            <pc:sldMk cId="147930515" sldId="257"/>
            <ac:spMk id="3" creationId="{1636F569-982C-E87B-2748-3528DE8F2283}"/>
          </ac:spMkLst>
        </pc:spChg>
        <pc:spChg chg="add del mod">
          <ac:chgData name="Daniele de Magistris" userId="90447c81578f416a" providerId="LiveId" clId="{7EBE5DF6-B784-4391-9592-1D5CC62CAE42}" dt="2025-04-03T14:12:40.279" v="1521" actId="478"/>
          <ac:spMkLst>
            <pc:docMk/>
            <pc:sldMk cId="147930515" sldId="257"/>
            <ac:spMk id="3" creationId="{7C947862-9085-1C3A-917A-8D429C2C5D12}"/>
          </ac:spMkLst>
        </pc:spChg>
        <pc:spChg chg="add del mod">
          <ac:chgData name="Daniele de Magistris" userId="90447c81578f416a" providerId="LiveId" clId="{7EBE5DF6-B784-4391-9592-1D5CC62CAE42}" dt="2025-04-03T14:14:02.343" v="1524"/>
          <ac:spMkLst>
            <pc:docMk/>
            <pc:sldMk cId="147930515" sldId="257"/>
            <ac:spMk id="4" creationId="{1F53E086-F83F-ED15-29FE-10D50186FE72}"/>
          </ac:spMkLst>
        </pc:spChg>
        <pc:spChg chg="add mod">
          <ac:chgData name="Daniele de Magistris" userId="90447c81578f416a" providerId="LiveId" clId="{7EBE5DF6-B784-4391-9592-1D5CC62CAE42}" dt="2025-04-03T14:15:17.340" v="1594" actId="13926"/>
          <ac:spMkLst>
            <pc:docMk/>
            <pc:sldMk cId="147930515" sldId="257"/>
            <ac:spMk id="5" creationId="{4AA29D95-1223-03D6-EE35-B7B8B75F9548}"/>
          </ac:spMkLst>
        </pc:spChg>
        <pc:spChg chg="add del">
          <ac:chgData name="Daniele de Magistris" userId="90447c81578f416a" providerId="LiveId" clId="{7EBE5DF6-B784-4391-9592-1D5CC62CAE42}" dt="2025-04-03T14:19:09.092" v="1608"/>
          <ac:spMkLst>
            <pc:docMk/>
            <pc:sldMk cId="147930515" sldId="257"/>
            <ac:spMk id="10" creationId="{744CAA32-F237-419C-A2DD-43C28D920D3C}"/>
          </ac:spMkLst>
        </pc:spChg>
        <pc:graphicFrameChg chg="add mod">
          <ac:chgData name="Daniele de Magistris" userId="90447c81578f416a" providerId="LiveId" clId="{7EBE5DF6-B784-4391-9592-1D5CC62CAE42}" dt="2025-04-02T14:45:21.749" v="927" actId="20577"/>
          <ac:graphicFrameMkLst>
            <pc:docMk/>
            <pc:sldMk cId="147930515" sldId="257"/>
            <ac:graphicFrameMk id="14" creationId="{CB17CC0E-2A64-6281-8073-34DC298E0A62}"/>
          </ac:graphicFrameMkLst>
        </pc:graphicFrameChg>
        <pc:picChg chg="add">
          <ac:chgData name="Daniele de Magistris" userId="90447c81578f416a" providerId="LiveId" clId="{7EBE5DF6-B784-4391-9592-1D5CC62CAE42}" dt="2025-04-02T14:24:24.890" v="423" actId="26606"/>
          <ac:picMkLst>
            <pc:docMk/>
            <pc:sldMk cId="147930515" sldId="257"/>
            <ac:picMk id="7" creationId="{58F2BCFE-7532-48E0-1955-5D7A34817322}"/>
          </ac:picMkLst>
        </pc:picChg>
        <pc:inkChg chg="add">
          <ac:chgData name="Daniele de Magistris" userId="90447c81578f416a" providerId="LiveId" clId="{7EBE5DF6-B784-4391-9592-1D5CC62CAE42}" dt="2025-04-03T14:20:23.347" v="1616" actId="9405"/>
          <ac:inkMkLst>
            <pc:docMk/>
            <pc:sldMk cId="147930515" sldId="257"/>
            <ac:inkMk id="6" creationId="{37ABD5D8-FC44-D827-3614-8270DAE5009E}"/>
          </ac:inkMkLst>
        </pc:inkChg>
        <pc:inkChg chg="add del">
          <ac:chgData name="Daniele de Magistris" userId="90447c81578f416a" providerId="LiveId" clId="{7EBE5DF6-B784-4391-9592-1D5CC62CAE42}" dt="2025-04-03T14:20:37.407" v="1620" actId="9405"/>
          <ac:inkMkLst>
            <pc:docMk/>
            <pc:sldMk cId="147930515" sldId="257"/>
            <ac:inkMk id="8" creationId="{61EBED80-C84E-43A3-B1AF-83979255B27D}"/>
          </ac:inkMkLst>
        </pc:inkChg>
        <pc:inkChg chg="add del">
          <ac:chgData name="Daniele de Magistris" userId="90447c81578f416a" providerId="LiveId" clId="{7EBE5DF6-B784-4391-9592-1D5CC62CAE42}" dt="2025-04-03T14:20:36.872" v="1619" actId="9405"/>
          <ac:inkMkLst>
            <pc:docMk/>
            <pc:sldMk cId="147930515" sldId="257"/>
            <ac:inkMk id="9" creationId="{2BE39B26-9B1F-C7E2-4CAE-58EC02CD36F2}"/>
          </ac:inkMkLst>
        </pc:inkChg>
        <pc:cxnChg chg="add del">
          <ac:chgData name="Daniele de Magistris" userId="90447c81578f416a" providerId="LiveId" clId="{7EBE5DF6-B784-4391-9592-1D5CC62CAE42}" dt="2025-04-03T14:19:09.092" v="1608"/>
          <ac:cxnSpMkLst>
            <pc:docMk/>
            <pc:sldMk cId="147930515" sldId="257"/>
            <ac:cxnSpMk id="12" creationId="{753FE100-D0AB-4AE2-824B-60CFA31EC6A2}"/>
          </ac:cxnSpMkLst>
        </pc:cxnChg>
      </pc:sldChg>
      <pc:sldChg chg="addSp delSp modSp new mod setBg delDesignElem">
        <pc:chgData name="Daniele de Magistris" userId="90447c81578f416a" providerId="LiveId" clId="{7EBE5DF6-B784-4391-9592-1D5CC62CAE42}" dt="2025-04-03T18:48:24.472" v="2437" actId="27636"/>
        <pc:sldMkLst>
          <pc:docMk/>
          <pc:sldMk cId="1349840215" sldId="258"/>
        </pc:sldMkLst>
        <pc:spChg chg="mod">
          <ac:chgData name="Daniele de Magistris" userId="90447c81578f416a" providerId="LiveId" clId="{7EBE5DF6-B784-4391-9592-1D5CC62CAE42}" dt="2025-04-03T18:47:03.445" v="2424" actId="14100"/>
          <ac:spMkLst>
            <pc:docMk/>
            <pc:sldMk cId="1349840215" sldId="258"/>
            <ac:spMk id="2" creationId="{0894D690-6464-EFBF-DF63-02422A75B4D4}"/>
          </ac:spMkLst>
        </pc:spChg>
        <pc:spChg chg="mod ord">
          <ac:chgData name="Daniele de Magistris" userId="90447c81578f416a" providerId="LiveId" clId="{7EBE5DF6-B784-4391-9592-1D5CC62CAE42}" dt="2025-04-03T18:48:24.472" v="2437" actId="27636"/>
          <ac:spMkLst>
            <pc:docMk/>
            <pc:sldMk cId="1349840215" sldId="258"/>
            <ac:spMk id="3" creationId="{01CF200C-5CB3-F647-190A-02F2D94FC368}"/>
          </ac:spMkLst>
        </pc:spChg>
        <pc:spChg chg="add del">
          <ac:chgData name="Daniele de Magistris" userId="90447c81578f416a" providerId="LiveId" clId="{7EBE5DF6-B784-4391-9592-1D5CC62CAE42}" dt="2025-04-03T14:19:30.774" v="1611" actId="26606"/>
          <ac:spMkLst>
            <pc:docMk/>
            <pc:sldMk cId="1349840215" sldId="258"/>
            <ac:spMk id="14" creationId="{1C5D755C-6A9E-4780-8524-22F98BAC1A3D}"/>
          </ac:spMkLst>
        </pc:spChg>
        <pc:spChg chg="add del">
          <ac:chgData name="Daniele de Magistris" userId="90447c81578f416a" providerId="LiveId" clId="{7EBE5DF6-B784-4391-9592-1D5CC62CAE42}" dt="2025-04-03T14:19:30.774" v="1611" actId="26606"/>
          <ac:spMkLst>
            <pc:docMk/>
            <pc:sldMk cId="1349840215" sldId="258"/>
            <ac:spMk id="16" creationId="{BF916B6A-4A1E-4A48-8BC8-1E4776E0360E}"/>
          </ac:spMkLst>
        </pc:spChg>
        <pc:spChg chg="add del">
          <ac:chgData name="Daniele de Magistris" userId="90447c81578f416a" providerId="LiveId" clId="{7EBE5DF6-B784-4391-9592-1D5CC62CAE42}" dt="2025-04-03T14:19:30.774" v="1611" actId="26606"/>
          <ac:spMkLst>
            <pc:docMk/>
            <pc:sldMk cId="1349840215" sldId="258"/>
            <ac:spMk id="17" creationId="{D8AC099B-3614-4184-BF57-F5447D1541E4}"/>
          </ac:spMkLst>
        </pc:spChg>
        <pc:spChg chg="add del">
          <ac:chgData name="Daniele de Magistris" userId="90447c81578f416a" providerId="LiveId" clId="{7EBE5DF6-B784-4391-9592-1D5CC62CAE42}" dt="2025-04-02T14:36:28.441" v="686" actId="26606"/>
          <ac:spMkLst>
            <pc:docMk/>
            <pc:sldMk cId="1349840215" sldId="258"/>
            <ac:spMk id="18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3T14:19:40.909" v="1614"/>
          <ac:spMkLst>
            <pc:docMk/>
            <pc:sldMk cId="1349840215" sldId="258"/>
            <ac:spMk id="19" creationId="{C2167F82-BD57-4D9B-BCC3-A4F13118BB84}"/>
          </ac:spMkLst>
        </pc:spChg>
        <pc:spChg chg="add del">
          <ac:chgData name="Daniele de Magistris" userId="90447c81578f416a" providerId="LiveId" clId="{7EBE5DF6-B784-4391-9592-1D5CC62CAE42}" dt="2025-04-03T14:19:40.909" v="1614"/>
          <ac:spMkLst>
            <pc:docMk/>
            <pc:sldMk cId="1349840215" sldId="258"/>
            <ac:spMk id="21" creationId="{4CBF4B90-A27B-4E6A-B288-303118BA631F}"/>
          </ac:spMkLst>
        </pc:spChg>
        <pc:spChg chg="add del">
          <ac:chgData name="Daniele de Magistris" userId="90447c81578f416a" providerId="LiveId" clId="{7EBE5DF6-B784-4391-9592-1D5CC62CAE42}" dt="2025-04-03T14:19:40.909" v="1614"/>
          <ac:spMkLst>
            <pc:docMk/>
            <pc:sldMk cId="1349840215" sldId="258"/>
            <ac:spMk id="22" creationId="{BC77A50A-7946-4C3E-A197-2F4ACE08160A}"/>
          </ac:spMkLst>
        </pc:spChg>
        <pc:spChg chg="add del">
          <ac:chgData name="Daniele de Magistris" userId="90447c81578f416a" providerId="LiveId" clId="{7EBE5DF6-B784-4391-9592-1D5CC62CAE42}" dt="2025-04-03T14:22:41.121" v="1632"/>
          <ac:spMkLst>
            <pc:docMk/>
            <pc:sldMk cId="1349840215" sldId="258"/>
            <ac:spMk id="23" creationId="{2159A326-9F9C-49B1-AA30-2BB5AB0A6CFF}"/>
          </ac:spMkLst>
        </pc:spChg>
        <pc:spChg chg="add del">
          <ac:chgData name="Daniele de Magistris" userId="90447c81578f416a" providerId="LiveId" clId="{7EBE5DF6-B784-4391-9592-1D5CC62CAE42}" dt="2025-04-03T14:22:41.121" v="1632"/>
          <ac:spMkLst>
            <pc:docMk/>
            <pc:sldMk cId="1349840215" sldId="258"/>
            <ac:spMk id="24" creationId="{5246D812-5D35-4A47-A981-48811ADC2C20}"/>
          </ac:spMkLst>
        </pc:spChg>
        <pc:spChg chg="add del">
          <ac:chgData name="Daniele de Magistris" userId="90447c81578f416a" providerId="LiveId" clId="{7EBE5DF6-B784-4391-9592-1D5CC62CAE42}" dt="2025-04-02T14:36:55.045" v="688" actId="26606"/>
          <ac:spMkLst>
            <pc:docMk/>
            <pc:sldMk cId="1349840215" sldId="258"/>
            <ac:spMk id="25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3T14:22:41.121" v="1632"/>
          <ac:spMkLst>
            <pc:docMk/>
            <pc:sldMk cId="1349840215" sldId="258"/>
            <ac:spMk id="26" creationId="{8765FE40-A675-4790-A918-019ADFF3B936}"/>
          </ac:spMkLst>
        </pc:spChg>
        <pc:spChg chg="add del">
          <ac:chgData name="Daniele de Magistris" userId="90447c81578f416a" providerId="LiveId" clId="{7EBE5DF6-B784-4391-9592-1D5CC62CAE42}" dt="2025-04-03T14:22:41.121" v="1632"/>
          <ac:spMkLst>
            <pc:docMk/>
            <pc:sldMk cId="1349840215" sldId="258"/>
            <ac:spMk id="27" creationId="{344B3A24-3695-43B0-8419-EBD1D87727F0}"/>
          </ac:spMkLst>
        </pc:spChg>
        <pc:spChg chg="add del">
          <ac:chgData name="Daniele de Magistris" userId="90447c81578f416a" providerId="LiveId" clId="{7EBE5DF6-B784-4391-9592-1D5CC62CAE42}" dt="2025-04-03T18:46:56.673" v="2422" actId="26606"/>
          <ac:spMkLst>
            <pc:docMk/>
            <pc:sldMk cId="1349840215" sldId="258"/>
            <ac:spMk id="29" creationId="{58394E52-1609-430B-A7A5-BFF43EB9C92F}"/>
          </ac:spMkLst>
        </pc:spChg>
        <pc:spChg chg="add del">
          <ac:chgData name="Daniele de Magistris" userId="90447c81578f416a" providerId="LiveId" clId="{7EBE5DF6-B784-4391-9592-1D5CC62CAE42}" dt="2025-04-03T18:46:56.673" v="2422" actId="26606"/>
          <ac:spMkLst>
            <pc:docMk/>
            <pc:sldMk cId="1349840215" sldId="258"/>
            <ac:spMk id="31" creationId="{D3697D93-D148-4A98-A3A4-98AA7C2B626C}"/>
          </ac:spMkLst>
        </pc:spChg>
        <pc:spChg chg="add del">
          <ac:chgData name="Daniele de Magistris" userId="90447c81578f416a" providerId="LiveId" clId="{7EBE5DF6-B784-4391-9592-1D5CC62CAE42}" dt="2025-04-03T13:40:33.262" v="1054" actId="26606"/>
          <ac:spMkLst>
            <pc:docMk/>
            <pc:sldMk cId="1349840215" sldId="258"/>
            <ac:spMk id="32" creationId="{8FCE029E-5073-4498-8104-8427AA987352}"/>
          </ac:spMkLst>
        </pc:spChg>
        <pc:spChg chg="add del">
          <ac:chgData name="Daniele de Magistris" userId="90447c81578f416a" providerId="LiveId" clId="{7EBE5DF6-B784-4391-9592-1D5CC62CAE42}" dt="2025-04-03T14:19:09.092" v="1608"/>
          <ac:spMkLst>
            <pc:docMk/>
            <pc:sldMk cId="1349840215" sldId="258"/>
            <ac:spMk id="39" creationId="{744CAA32-F237-419C-A2DD-43C28D920D3C}"/>
          </ac:spMkLst>
        </pc:spChg>
        <pc:spChg chg="add">
          <ac:chgData name="Daniele de Magistris" userId="90447c81578f416a" providerId="LiveId" clId="{7EBE5DF6-B784-4391-9592-1D5CC62CAE42}" dt="2025-04-03T18:46:56.688" v="2423" actId="26606"/>
          <ac:spMkLst>
            <pc:docMk/>
            <pc:sldMk cId="1349840215" sldId="258"/>
            <ac:spMk id="40" creationId="{7E035FED-A279-4D67-8FB7-F6AA044BC685}"/>
          </ac:spMkLst>
        </pc:spChg>
        <pc:spChg chg="add">
          <ac:chgData name="Daniele de Magistris" userId="90447c81578f416a" providerId="LiveId" clId="{7EBE5DF6-B784-4391-9592-1D5CC62CAE42}" dt="2025-04-03T18:46:56.688" v="2423" actId="26606"/>
          <ac:spMkLst>
            <pc:docMk/>
            <pc:sldMk cId="1349840215" sldId="258"/>
            <ac:spMk id="43" creationId="{FE55C578-934C-4F34-B2F2-3E698A007496}"/>
          </ac:spMkLst>
        </pc:spChg>
        <pc:spChg chg="add">
          <ac:chgData name="Daniele de Magistris" userId="90447c81578f416a" providerId="LiveId" clId="{7EBE5DF6-B784-4391-9592-1D5CC62CAE42}" dt="2025-04-03T18:46:56.688" v="2423" actId="26606"/>
          <ac:spMkLst>
            <pc:docMk/>
            <pc:sldMk cId="1349840215" sldId="258"/>
            <ac:spMk id="47" creationId="{5234C8E4-A784-4109-80E3-92A11748BB81}"/>
          </ac:spMkLst>
        </pc:spChg>
        <pc:grpChg chg="add del">
          <ac:chgData name="Daniele de Magistris" userId="90447c81578f416a" providerId="LiveId" clId="{7EBE5DF6-B784-4391-9592-1D5CC62CAE42}" dt="2025-04-03T18:46:56.673" v="2422" actId="26606"/>
          <ac:grpSpMkLst>
            <pc:docMk/>
            <pc:sldMk cId="1349840215" sldId="258"/>
            <ac:grpSpMk id="33" creationId="{3F354BC6-2994-4F4D-AF23-2386109F2027}"/>
          </ac:grpSpMkLst>
        </pc:grpChg>
        <pc:picChg chg="add mod ord">
          <ac:chgData name="Daniele de Magistris" userId="90447c81578f416a" providerId="LiveId" clId="{7EBE5DF6-B784-4391-9592-1D5CC62CAE42}" dt="2025-04-03T18:46:56.688" v="2423" actId="26606"/>
          <ac:picMkLst>
            <pc:docMk/>
            <pc:sldMk cId="1349840215" sldId="258"/>
            <ac:picMk id="5" creationId="{A1DF55EC-D1AF-0B6C-10F1-CB9CFC0CF5E5}"/>
          </ac:picMkLst>
        </pc:picChg>
        <pc:picChg chg="add mod ord">
          <ac:chgData name="Daniele de Magistris" userId="90447c81578f416a" providerId="LiveId" clId="{7EBE5DF6-B784-4391-9592-1D5CC62CAE42}" dt="2025-04-03T18:46:56.688" v="2423" actId="26606"/>
          <ac:picMkLst>
            <pc:docMk/>
            <pc:sldMk cId="1349840215" sldId="258"/>
            <ac:picMk id="7" creationId="{837B060F-6913-10B6-98BB-DCA20A61CFE0}"/>
          </ac:picMkLst>
        </pc:picChg>
        <pc:picChg chg="add mod ord">
          <ac:chgData name="Daniele de Magistris" userId="90447c81578f416a" providerId="LiveId" clId="{7EBE5DF6-B784-4391-9592-1D5CC62CAE42}" dt="2025-04-03T18:46:56.688" v="2423" actId="26606"/>
          <ac:picMkLst>
            <pc:docMk/>
            <pc:sldMk cId="1349840215" sldId="258"/>
            <ac:picMk id="9" creationId="{00530E1F-9F83-0071-1286-E051C1C6B31E}"/>
          </ac:picMkLst>
        </pc:picChg>
        <pc:picChg chg="add mod ord">
          <ac:chgData name="Daniele de Magistris" userId="90447c81578f416a" providerId="LiveId" clId="{7EBE5DF6-B784-4391-9592-1D5CC62CAE42}" dt="2025-04-03T18:46:56.688" v="2423" actId="26606"/>
          <ac:picMkLst>
            <pc:docMk/>
            <pc:sldMk cId="1349840215" sldId="258"/>
            <ac:picMk id="11" creationId="{CA192414-B865-86A7-304E-C6FAE0719EDE}"/>
          </ac:picMkLst>
        </pc:picChg>
        <pc:picChg chg="add del mod">
          <ac:chgData name="Daniele de Magistris" userId="90447c81578f416a" providerId="LiveId" clId="{7EBE5DF6-B784-4391-9592-1D5CC62CAE42}" dt="2025-04-03T13:40:27.303" v="1052" actId="478"/>
          <ac:picMkLst>
            <pc:docMk/>
            <pc:sldMk cId="1349840215" sldId="258"/>
            <ac:picMk id="13" creationId="{B67CC1B0-B2B1-AFB9-2257-CF522202EF48}"/>
          </ac:picMkLst>
        </pc:picChg>
        <pc:picChg chg="add del mod">
          <ac:chgData name="Daniele de Magistris" userId="90447c81578f416a" providerId="LiveId" clId="{7EBE5DF6-B784-4391-9592-1D5CC62CAE42}" dt="2025-04-03T13:40:30.072" v="1053" actId="478"/>
          <ac:picMkLst>
            <pc:docMk/>
            <pc:sldMk cId="1349840215" sldId="258"/>
            <ac:picMk id="15" creationId="{30DA2BF0-17FE-34D6-0734-528906F1969F}"/>
          </ac:picMkLst>
        </pc:picChg>
        <pc:picChg chg="add del">
          <ac:chgData name="Daniele de Magistris" userId="90447c81578f416a" providerId="LiveId" clId="{7EBE5DF6-B784-4391-9592-1D5CC62CAE42}" dt="2025-04-03T18:46:56.673" v="2422" actId="26606"/>
          <ac:picMkLst>
            <pc:docMk/>
            <pc:sldMk cId="1349840215" sldId="258"/>
            <ac:picMk id="37" creationId="{F190D68A-CD84-4965-890D-4829B6C1EDCC}"/>
          </ac:picMkLst>
        </pc:picChg>
        <pc:picChg chg="add">
          <ac:chgData name="Daniele de Magistris" userId="90447c81578f416a" providerId="LiveId" clId="{7EBE5DF6-B784-4391-9592-1D5CC62CAE42}" dt="2025-04-03T18:46:56.688" v="2423" actId="26606"/>
          <ac:picMkLst>
            <pc:docMk/>
            <pc:sldMk cId="1349840215" sldId="258"/>
            <ac:picMk id="48" creationId="{6273A650-711D-49DE-A700-D8ACB74BCC4A}"/>
          </ac:picMkLst>
        </pc:picChg>
        <pc:inkChg chg="add del">
          <ac:chgData name="Daniele de Magistris" userId="90447c81578f416a" providerId="LiveId" clId="{7EBE5DF6-B784-4391-9592-1D5CC62CAE42}" dt="2025-04-03T14:18:51.304" v="1603" actId="9405"/>
          <ac:inkMkLst>
            <pc:docMk/>
            <pc:sldMk cId="1349840215" sldId="258"/>
            <ac:inkMk id="4" creationId="{0E734BBB-8D13-92CA-25D7-D75F2098A095}"/>
          </ac:inkMkLst>
        </pc:inkChg>
        <pc:cxnChg chg="add">
          <ac:chgData name="Daniele de Magistris" userId="90447c81578f416a" providerId="LiveId" clId="{7EBE5DF6-B784-4391-9592-1D5CC62CAE42}" dt="2025-04-02T14:35:43.624" v="682" actId="26606"/>
          <ac:cxnSpMkLst>
            <pc:docMk/>
            <pc:sldMk cId="1349840215" sldId="258"/>
            <ac:cxnSpMk id="20" creationId="{E16CB74F-F3CC-4B0B-B50E-878BEDB2CF13}"/>
          </ac:cxnSpMkLst>
        </pc:cxnChg>
        <pc:cxnChg chg="del">
          <ac:chgData name="Daniele de Magistris" userId="90447c81578f416a" providerId="LiveId" clId="{7EBE5DF6-B784-4391-9592-1D5CC62CAE42}" dt="2025-04-03T13:40:33.262" v="1054" actId="26606"/>
          <ac:cxnSpMkLst>
            <pc:docMk/>
            <pc:sldMk cId="1349840215" sldId="258"/>
            <ac:cxnSpMk id="34" creationId="{1E353A29-3F4D-D35D-D912-7A64FE358313}"/>
          </ac:cxnSpMkLst>
        </pc:cxnChg>
        <pc:cxnChg chg="add del">
          <ac:chgData name="Daniele de Magistris" userId="90447c81578f416a" providerId="LiveId" clId="{7EBE5DF6-B784-4391-9592-1D5CC62CAE42}" dt="2025-04-03T14:19:09.092" v="1608"/>
          <ac:cxnSpMkLst>
            <pc:docMk/>
            <pc:sldMk cId="1349840215" sldId="258"/>
            <ac:cxnSpMk id="41" creationId="{753FE100-D0AB-4AE2-824B-60CFA31EC6A2}"/>
          </ac:cxnSpMkLst>
        </pc:cxnChg>
      </pc:sldChg>
      <pc:sldChg chg="addSp delSp modSp new mod setBg delDesignElem modNotesTx">
        <pc:chgData name="Daniele de Magistris" userId="90447c81578f416a" providerId="LiveId" clId="{7EBE5DF6-B784-4391-9592-1D5CC62CAE42}" dt="2025-04-03T17:37:18.396" v="1898" actId="20577"/>
        <pc:sldMkLst>
          <pc:docMk/>
          <pc:sldMk cId="4172069647" sldId="259"/>
        </pc:sldMkLst>
        <pc:spChg chg="mod ord">
          <ac:chgData name="Daniele de Magistris" userId="90447c81578f416a" providerId="LiveId" clId="{7EBE5DF6-B784-4391-9592-1D5CC62CAE42}" dt="2025-04-03T17:37:18.396" v="1898" actId="20577"/>
          <ac:spMkLst>
            <pc:docMk/>
            <pc:sldMk cId="4172069647" sldId="259"/>
            <ac:spMk id="2" creationId="{19AED2A6-7E90-3F3F-FF51-6B052639A593}"/>
          </ac:spMkLst>
        </pc:spChg>
        <pc:spChg chg="del">
          <ac:chgData name="Daniele de Magistris" userId="90447c81578f416a" providerId="LiveId" clId="{7EBE5DF6-B784-4391-9592-1D5CC62CAE42}" dt="2025-04-02T14:42:18.700" v="819" actId="22"/>
          <ac:spMkLst>
            <pc:docMk/>
            <pc:sldMk cId="4172069647" sldId="259"/>
            <ac:spMk id="3" creationId="{5E8D0116-3BC1-BE17-3CFA-9C645A9C606D}"/>
          </ac:spMkLst>
        </pc:spChg>
        <pc:spChg chg="add del">
          <ac:chgData name="Daniele de Magistris" userId="90447c81578f416a" providerId="LiveId" clId="{7EBE5DF6-B784-4391-9592-1D5CC62CAE42}" dt="2025-04-02T14:42:26.119" v="821" actId="26606"/>
          <ac:spMkLst>
            <pc:docMk/>
            <pc:sldMk cId="4172069647" sldId="259"/>
            <ac:spMk id="9" creationId="{137B0193-5BA6-4C6F-C1B4-4C8DABC858FD}"/>
          </ac:spMkLst>
        </pc:spChg>
        <pc:spChg chg="add del">
          <ac:chgData name="Daniele de Magistris" userId="90447c81578f416a" providerId="LiveId" clId="{7EBE5DF6-B784-4391-9592-1D5CC62CAE42}" dt="2025-04-02T14:42:26.119" v="821" actId="26606"/>
          <ac:spMkLst>
            <pc:docMk/>
            <pc:sldMk cId="4172069647" sldId="259"/>
            <ac:spMk id="12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2T14:43:26.314" v="894" actId="26606"/>
          <ac:spMkLst>
            <pc:docMk/>
            <pc:sldMk cId="4172069647" sldId="259"/>
            <ac:spMk id="16" creationId="{19F9BF86-FE94-4517-B97D-026C7515E589}"/>
          </ac:spMkLst>
        </pc:spChg>
        <pc:spChg chg="add del mod ord">
          <ac:chgData name="Daniele de Magistris" userId="90447c81578f416a" providerId="LiveId" clId="{7EBE5DF6-B784-4391-9592-1D5CC62CAE42}" dt="2025-04-03T13:39:10.558" v="1044" actId="26606"/>
          <ac:spMkLst>
            <pc:docMk/>
            <pc:sldMk cId="4172069647" sldId="259"/>
            <ac:spMk id="21" creationId="{FD8B2F9D-06F7-5986-3420-7C8172376539}"/>
          </ac:spMkLst>
        </pc:spChg>
        <pc:spChg chg="add del">
          <ac:chgData name="Daniele de Magistris" userId="90447c81578f416a" providerId="LiveId" clId="{7EBE5DF6-B784-4391-9592-1D5CC62CAE42}" dt="2025-04-02T14:49:56.735" v="1039" actId="26606"/>
          <ac:spMkLst>
            <pc:docMk/>
            <pc:sldMk cId="4172069647" sldId="259"/>
            <ac:spMk id="24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2T14:49:56.731" v="1038" actId="26606"/>
          <ac:spMkLst>
            <pc:docMk/>
            <pc:sldMk cId="4172069647" sldId="259"/>
            <ac:spMk id="31" creationId="{406BD704-01C2-4341-B99A-116CC7EC56EF}"/>
          </ac:spMkLst>
        </pc:spChg>
        <pc:spChg chg="add del">
          <ac:chgData name="Daniele de Magistris" userId="90447c81578f416a" providerId="LiveId" clId="{7EBE5DF6-B784-4391-9592-1D5CC62CAE42}" dt="2025-04-02T14:49:56.731" v="1038" actId="26606"/>
          <ac:spMkLst>
            <pc:docMk/>
            <pc:sldMk cId="4172069647" sldId="259"/>
            <ac:spMk id="33" creationId="{0225C01B-A296-4FAA-AA46-794F27DF6934}"/>
          </ac:spMkLst>
        </pc:spChg>
        <pc:spChg chg="add del">
          <ac:chgData name="Daniele de Magistris" userId="90447c81578f416a" providerId="LiveId" clId="{7EBE5DF6-B784-4391-9592-1D5CC62CAE42}" dt="2025-04-02T14:50:35.660" v="1042" actId="26606"/>
          <ac:spMkLst>
            <pc:docMk/>
            <pc:sldMk cId="4172069647" sldId="259"/>
            <ac:spMk id="37" creationId="{744CAA32-F237-419C-A2DD-43C28D920D3C}"/>
          </ac:spMkLst>
        </pc:spChg>
        <pc:spChg chg="add del">
          <ac:chgData name="Daniele de Magistris" userId="90447c81578f416a" providerId="LiveId" clId="{7EBE5DF6-B784-4391-9592-1D5CC62CAE42}" dt="2025-04-03T13:39:10.558" v="1044" actId="26606"/>
          <ac:spMkLst>
            <pc:docMk/>
            <pc:sldMk cId="4172069647" sldId="259"/>
            <ac:spMk id="43" creationId="{8FCE029E-5073-4498-8104-8427AA987352}"/>
          </ac:spMkLst>
        </pc:spChg>
        <pc:spChg chg="add del">
          <ac:chgData name="Daniele de Magistris" userId="90447c81578f416a" providerId="LiveId" clId="{7EBE5DF6-B784-4391-9592-1D5CC62CAE42}" dt="2025-04-03T14:19:09.092" v="1608"/>
          <ac:spMkLst>
            <pc:docMk/>
            <pc:sldMk cId="4172069647" sldId="259"/>
            <ac:spMk id="52" creationId="{19F9BF86-FE94-4517-B97D-026C7515E589}"/>
          </ac:spMkLst>
        </pc:spChg>
        <pc:picChg chg="add mod ord">
          <ac:chgData name="Daniele de Magistris" userId="90447c81578f416a" providerId="LiveId" clId="{7EBE5DF6-B784-4391-9592-1D5CC62CAE42}" dt="2025-04-03T17:27:51.616" v="1875" actId="14100"/>
          <ac:picMkLst>
            <pc:docMk/>
            <pc:sldMk cId="4172069647" sldId="259"/>
            <ac:picMk id="5" creationId="{B7207C10-15AE-3E43-77F3-DBE681E44749}"/>
          </ac:picMkLst>
        </pc:picChg>
        <pc:cxnChg chg="add del">
          <ac:chgData name="Daniele de Magistris" userId="90447c81578f416a" providerId="LiveId" clId="{7EBE5DF6-B784-4391-9592-1D5CC62CAE42}" dt="2025-04-02T14:43:26.314" v="894" actId="26606"/>
          <ac:cxnSpMkLst>
            <pc:docMk/>
            <pc:sldMk cId="4172069647" sldId="259"/>
            <ac:cxnSpMk id="10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2T14:42:26.119" v="821" actId="26606"/>
          <ac:cxnSpMkLst>
            <pc:docMk/>
            <pc:sldMk cId="4172069647" sldId="259"/>
            <ac:cxnSpMk id="14" creationId="{02C7985C-B0C3-CC50-E86A-B5EBA40E01DF}"/>
          </ac:cxnSpMkLst>
        </pc:cxnChg>
        <pc:cxnChg chg="add del">
          <ac:chgData name="Daniele de Magistris" userId="90447c81578f416a" providerId="LiveId" clId="{7EBE5DF6-B784-4391-9592-1D5CC62CAE42}" dt="2025-04-02T14:43:26.314" v="894" actId="26606"/>
          <ac:cxnSpMkLst>
            <pc:docMk/>
            <pc:sldMk cId="4172069647" sldId="259"/>
            <ac:cxnSpMk id="17" creationId="{426B4E86-32C4-273A-1ADF-6B44243549D7}"/>
          </ac:cxnSpMkLst>
        </pc:cxnChg>
        <pc:cxnChg chg="add del">
          <ac:chgData name="Daniele de Magistris" userId="90447c81578f416a" providerId="LiveId" clId="{7EBE5DF6-B784-4391-9592-1D5CC62CAE42}" dt="2025-04-02T14:49:56.735" v="1039" actId="26606"/>
          <ac:cxnSpMkLst>
            <pc:docMk/>
            <pc:sldMk cId="4172069647" sldId="259"/>
            <ac:cxnSpMk id="26" creationId="{02C7985C-B0C3-CC50-E86A-B5EBA40E01DF}"/>
          </ac:cxnSpMkLst>
        </pc:cxnChg>
        <pc:cxnChg chg="add del">
          <ac:chgData name="Daniele de Magistris" userId="90447c81578f416a" providerId="LiveId" clId="{7EBE5DF6-B784-4391-9592-1D5CC62CAE42}" dt="2025-04-02T14:49:56.731" v="1038" actId="26606"/>
          <ac:cxnSpMkLst>
            <pc:docMk/>
            <pc:sldMk cId="4172069647" sldId="259"/>
            <ac:cxnSpMk id="35" creationId="{62713E66-598D-4B8A-9D2A-67C7AF46EF11}"/>
          </ac:cxnSpMkLst>
        </pc:cxnChg>
        <pc:cxnChg chg="add del">
          <ac:chgData name="Daniele de Magistris" userId="90447c81578f416a" providerId="LiveId" clId="{7EBE5DF6-B784-4391-9592-1D5CC62CAE42}" dt="2025-04-02T14:50:35.660" v="1042" actId="26606"/>
          <ac:cxnSpMkLst>
            <pc:docMk/>
            <pc:sldMk cId="4172069647" sldId="259"/>
            <ac:cxnSpMk id="38" creationId="{92025DBA-8780-9CA0-2826-FF6E3BD1A0C9}"/>
          </ac:cxnSpMkLst>
        </pc:cxnChg>
        <pc:cxnChg chg="add del">
          <ac:chgData name="Daniele de Magistris" userId="90447c81578f416a" providerId="LiveId" clId="{7EBE5DF6-B784-4391-9592-1D5CC62CAE42}" dt="2025-04-03T13:39:10.558" v="1044" actId="26606"/>
          <ac:cxnSpMkLst>
            <pc:docMk/>
            <pc:sldMk cId="4172069647" sldId="259"/>
            <ac:cxnSpMk id="45" creationId="{BEFF515C-2521-4964-9DAC-2BFB8EC86AE4}"/>
          </ac:cxnSpMkLst>
        </pc:cxnChg>
        <pc:cxnChg chg="add del">
          <ac:chgData name="Daniele de Magistris" userId="90447c81578f416a" providerId="LiveId" clId="{7EBE5DF6-B784-4391-9592-1D5CC62CAE42}" dt="2025-04-03T14:19:09.092" v="1608"/>
          <ac:cxnSpMkLst>
            <pc:docMk/>
            <pc:sldMk cId="4172069647" sldId="259"/>
            <ac:cxnSpMk id="50" creationId="{118E06E4-607B-144B-382B-AD3D06B1EE8C}"/>
          </ac:cxnSpMkLst>
        </pc:cxnChg>
        <pc:cxnChg chg="add del">
          <ac:chgData name="Daniele de Magistris" userId="90447c81578f416a" providerId="LiveId" clId="{7EBE5DF6-B784-4391-9592-1D5CC62CAE42}" dt="2025-04-03T14:19:09.092" v="1608"/>
          <ac:cxnSpMkLst>
            <pc:docMk/>
            <pc:sldMk cId="4172069647" sldId="259"/>
            <ac:cxnSpMk id="54" creationId="{8CED01B4-40F2-4CAE-8062-1D4CE8454C35}"/>
          </ac:cxnSpMkLst>
        </pc:cxnChg>
      </pc:sldChg>
      <pc:sldChg chg="modSp new mod">
        <pc:chgData name="Daniele de Magistris" userId="90447c81578f416a" providerId="LiveId" clId="{7EBE5DF6-B784-4391-9592-1D5CC62CAE42}" dt="2025-04-03T19:08:29.084" v="2901" actId="20577"/>
        <pc:sldMkLst>
          <pc:docMk/>
          <pc:sldMk cId="3376596243" sldId="260"/>
        </pc:sldMkLst>
        <pc:spChg chg="mod">
          <ac:chgData name="Daniele de Magistris" userId="90447c81578f416a" providerId="LiveId" clId="{7EBE5DF6-B784-4391-9592-1D5CC62CAE42}" dt="2025-04-03T18:35:24.127" v="2243" actId="14100"/>
          <ac:spMkLst>
            <pc:docMk/>
            <pc:sldMk cId="3376596243" sldId="260"/>
            <ac:spMk id="2" creationId="{C9EB6FA0-0F30-2818-95CE-1585A534C6C8}"/>
          </ac:spMkLst>
        </pc:spChg>
        <pc:spChg chg="mod">
          <ac:chgData name="Daniele de Magistris" userId="90447c81578f416a" providerId="LiveId" clId="{7EBE5DF6-B784-4391-9592-1D5CC62CAE42}" dt="2025-04-03T19:08:29.084" v="2901" actId="20577"/>
          <ac:spMkLst>
            <pc:docMk/>
            <pc:sldMk cId="3376596243" sldId="260"/>
            <ac:spMk id="3" creationId="{21E08766-AAAB-EDC4-723E-E32C9C33CEE9}"/>
          </ac:spMkLst>
        </pc:spChg>
      </pc:sldChg>
      <pc:sldChg chg="addSp delSp modSp new mod setBg">
        <pc:chgData name="Daniele de Magistris" userId="90447c81578f416a" providerId="LiveId" clId="{7EBE5DF6-B784-4391-9592-1D5CC62CAE42}" dt="2025-04-03T18:45:36.839" v="2419" actId="27918"/>
        <pc:sldMkLst>
          <pc:docMk/>
          <pc:sldMk cId="2783128368" sldId="261"/>
        </pc:sldMkLst>
        <pc:spChg chg="mod">
          <ac:chgData name="Daniele de Magistris" userId="90447c81578f416a" providerId="LiveId" clId="{7EBE5DF6-B784-4391-9592-1D5CC62CAE42}" dt="2025-04-03T18:45:36.827" v="2418" actId="26606"/>
          <ac:spMkLst>
            <pc:docMk/>
            <pc:sldMk cId="2783128368" sldId="261"/>
            <ac:spMk id="2" creationId="{8D16DC84-26C8-1A9C-A8EA-F1325E75AF70}"/>
          </ac:spMkLst>
        </pc:spChg>
        <pc:spChg chg="del">
          <ac:chgData name="Daniele de Magistris" userId="90447c81578f416a" providerId="LiveId" clId="{7EBE5DF6-B784-4391-9592-1D5CC62CAE42}" dt="2025-04-03T18:39:18.634" v="2252" actId="26606"/>
          <ac:spMkLst>
            <pc:docMk/>
            <pc:sldMk cId="2783128368" sldId="261"/>
            <ac:spMk id="3" creationId="{777650F5-34F3-2BCE-2693-2610E999B504}"/>
          </ac:spMkLst>
        </pc:spChg>
        <pc:spChg chg="add mod">
          <ac:chgData name="Daniele de Magistris" userId="90447c81578f416a" providerId="LiveId" clId="{7EBE5DF6-B784-4391-9592-1D5CC62CAE42}" dt="2025-04-03T18:45:36.827" v="2418" actId="26606"/>
          <ac:spMkLst>
            <pc:docMk/>
            <pc:sldMk cId="2783128368" sldId="261"/>
            <ac:spMk id="5" creationId="{5A0B702F-CD2D-452B-D6B1-5FCA1198DA01}"/>
          </ac:spMkLst>
        </pc:spChg>
        <pc:spChg chg="add del">
          <ac:chgData name="Daniele de Magistris" userId="90447c81578f416a" providerId="LiveId" clId="{7EBE5DF6-B784-4391-9592-1D5CC62CAE42}" dt="2025-04-03T18:39:57.731" v="2298" actId="26606"/>
          <ac:spMkLst>
            <pc:docMk/>
            <pc:sldMk cId="2783128368" sldId="261"/>
            <ac:spMk id="10" creationId="{482E7304-2AC2-4A5C-924D-A6AC3FFC5EAC}"/>
          </ac:spMkLst>
        </pc:spChg>
        <pc:spChg chg="add del">
          <ac:chgData name="Daniele de Magistris" userId="90447c81578f416a" providerId="LiveId" clId="{7EBE5DF6-B784-4391-9592-1D5CC62CAE42}" dt="2025-04-03T18:39:57.731" v="2298" actId="26606"/>
          <ac:spMkLst>
            <pc:docMk/>
            <pc:sldMk cId="2783128368" sldId="261"/>
            <ac:spMk id="14" creationId="{A3C183B1-1D4B-4E3D-A02E-A426E3BFA016}"/>
          </ac:spMkLst>
        </pc:spChg>
        <pc:spChg chg="add del">
          <ac:chgData name="Daniele de Magistris" userId="90447c81578f416a" providerId="LiveId" clId="{7EBE5DF6-B784-4391-9592-1D5CC62CAE42}" dt="2025-04-03T18:45:36.827" v="2418" actId="26606"/>
          <ac:spMkLst>
            <pc:docMk/>
            <pc:sldMk cId="2783128368" sldId="261"/>
            <ac:spMk id="19" creationId="{32D32A60-013B-47A8-8833-D2424080917B}"/>
          </ac:spMkLst>
        </pc:spChg>
        <pc:spChg chg="add del">
          <ac:chgData name="Daniele de Magistris" userId="90447c81578f416a" providerId="LiveId" clId="{7EBE5DF6-B784-4391-9592-1D5CC62CAE42}" dt="2025-04-03T18:45:36.827" v="2418" actId="26606"/>
          <ac:spMkLst>
            <pc:docMk/>
            <pc:sldMk cId="2783128368" sldId="261"/>
            <ac:spMk id="21" creationId="{AE27932B-B694-4C4C-90D7-A0333A7C5876}"/>
          </ac:spMkLst>
        </pc:spChg>
        <pc:spChg chg="add del">
          <ac:chgData name="Daniele de Magistris" userId="90447c81578f416a" providerId="LiveId" clId="{7EBE5DF6-B784-4391-9592-1D5CC62CAE42}" dt="2025-04-03T18:45:36.827" v="2418" actId="26606"/>
          <ac:spMkLst>
            <pc:docMk/>
            <pc:sldMk cId="2783128368" sldId="261"/>
            <ac:spMk id="25" creationId="{A9DA474E-6B91-4200-840F-0257B2358A75}"/>
          </ac:spMkLst>
        </pc:spChg>
        <pc:grpChg chg="add">
          <ac:chgData name="Daniele de Magistris" userId="90447c81578f416a" providerId="LiveId" clId="{7EBE5DF6-B784-4391-9592-1D5CC62CAE42}" dt="2025-04-03T18:45:36.827" v="2418" actId="26606"/>
          <ac:grpSpMkLst>
            <pc:docMk/>
            <pc:sldMk cId="2783128368" sldId="261"/>
            <ac:grpSpMk id="34" creationId="{F7C65FA4-631C-444F-89AA-F891363CCF6E}"/>
          </ac:grpSpMkLst>
        </pc:grpChg>
        <pc:graphicFrameChg chg="add del mod">
          <ac:chgData name="Daniele de Magistris" userId="90447c81578f416a" providerId="LiveId" clId="{7EBE5DF6-B784-4391-9592-1D5CC62CAE42}" dt="2025-04-03T18:39:18.634" v="2252" actId="26606"/>
          <ac:graphicFrameMkLst>
            <pc:docMk/>
            <pc:sldMk cId="2783128368" sldId="261"/>
            <ac:graphicFrameMk id="4" creationId="{67E04FCE-BADC-A1DD-D696-AC9348095042}"/>
          </ac:graphicFrameMkLst>
        </pc:graphicFrameChg>
        <pc:graphicFrameChg chg="add mod ord">
          <ac:chgData name="Daniele de Magistris" userId="90447c81578f416a" providerId="LiveId" clId="{7EBE5DF6-B784-4391-9592-1D5CC62CAE42}" dt="2025-04-03T18:45:36.827" v="2418" actId="26606"/>
          <ac:graphicFrameMkLst>
            <pc:docMk/>
            <pc:sldMk cId="2783128368" sldId="261"/>
            <ac:graphicFrameMk id="7" creationId="{67E04FCE-BADC-A1DD-D696-AC9348095042}"/>
          </ac:graphicFrameMkLst>
        </pc:graphicFrameChg>
        <pc:picChg chg="add del">
          <ac:chgData name="Daniele de Magistris" userId="90447c81578f416a" providerId="LiveId" clId="{7EBE5DF6-B784-4391-9592-1D5CC62CAE42}" dt="2025-04-03T18:45:36.827" v="2418" actId="26606"/>
          <ac:picMkLst>
            <pc:docMk/>
            <pc:sldMk cId="2783128368" sldId="261"/>
            <ac:picMk id="27" creationId="{DF63C9AD-AE6E-4512-8171-91612E84CCFB}"/>
          </ac:picMkLst>
        </pc:picChg>
        <pc:cxnChg chg="add del">
          <ac:chgData name="Daniele de Magistris" userId="90447c81578f416a" providerId="LiveId" clId="{7EBE5DF6-B784-4391-9592-1D5CC62CAE42}" dt="2025-04-03T18:39:57.731" v="2298" actId="26606"/>
          <ac:cxnSpMkLst>
            <pc:docMk/>
            <pc:sldMk cId="2783128368" sldId="261"/>
            <ac:cxnSpMk id="12" creationId="{D259FEF2-F6A5-442F-BA10-4E39EECD0ABE}"/>
          </ac:cxnSpMkLst>
        </pc:cxnChg>
        <pc:cxnChg chg="add del">
          <ac:chgData name="Daniele de Magistris" userId="90447c81578f416a" providerId="LiveId" clId="{7EBE5DF6-B784-4391-9592-1D5CC62CAE42}" dt="2025-04-03T18:45:36.827" v="2418" actId="26606"/>
          <ac:cxnSpMkLst>
            <pc:docMk/>
            <pc:sldMk cId="2783128368" sldId="261"/>
            <ac:cxnSpMk id="23" creationId="{9EBB0476-5CF0-4F44-8D68-5D42D7AEE43A}"/>
          </ac:cxnSpMkLst>
        </pc:cxnChg>
        <pc:cxnChg chg="del">
          <ac:chgData name="Daniele de Magistris" userId="90447c81578f416a" providerId="LiveId" clId="{7EBE5DF6-B784-4391-9592-1D5CC62CAE42}" dt="2025-04-03T18:45:36.827" v="2418" actId="26606"/>
          <ac:cxnSpMkLst>
            <pc:docMk/>
            <pc:sldMk cId="2783128368" sldId="261"/>
            <ac:cxnSpMk id="29" creationId="{FE1A49CE-B63D-457A-A180-1C883E1A63D2}"/>
          </ac:cxnSpMkLst>
        </pc:cxnChg>
      </pc:sldChg>
      <pc:sldChg chg="addSp delSp modSp new mod setBg">
        <pc:chgData name="Daniele de Magistris" userId="90447c81578f416a" providerId="LiveId" clId="{7EBE5DF6-B784-4391-9592-1D5CC62CAE42}" dt="2025-04-03T18:54:09.409" v="2742" actId="20577"/>
        <pc:sldMkLst>
          <pc:docMk/>
          <pc:sldMk cId="570009535" sldId="262"/>
        </pc:sldMkLst>
        <pc:spChg chg="mod">
          <ac:chgData name="Daniele de Magistris" userId="90447c81578f416a" providerId="LiveId" clId="{7EBE5DF6-B784-4391-9592-1D5CC62CAE42}" dt="2025-04-03T18:53:08.576" v="2576" actId="20577"/>
          <ac:spMkLst>
            <pc:docMk/>
            <pc:sldMk cId="570009535" sldId="262"/>
            <ac:spMk id="2" creationId="{DF361C13-A21B-C765-859B-F606017A1771}"/>
          </ac:spMkLst>
        </pc:spChg>
        <pc:spChg chg="del">
          <ac:chgData name="Daniele de Magistris" userId="90447c81578f416a" providerId="LiveId" clId="{7EBE5DF6-B784-4391-9592-1D5CC62CAE42}" dt="2025-04-03T18:51:03.260" v="2439" actId="22"/>
          <ac:spMkLst>
            <pc:docMk/>
            <pc:sldMk cId="570009535" sldId="262"/>
            <ac:spMk id="3" creationId="{D5F705B0-260B-3649-A1CB-2DD1F5C47FB7}"/>
          </ac:spMkLst>
        </pc:spChg>
        <pc:spChg chg="add del">
          <ac:chgData name="Daniele de Magistris" userId="90447c81578f416a" providerId="LiveId" clId="{7EBE5DF6-B784-4391-9592-1D5CC62CAE42}" dt="2025-04-03T18:51:13.710" v="2441" actId="26606"/>
          <ac:spMkLst>
            <pc:docMk/>
            <pc:sldMk cId="570009535" sldId="262"/>
            <ac:spMk id="9" creationId="{AF6BFDFF-C5E7-BB56-C070-072FDD9FBECE}"/>
          </ac:spMkLst>
        </pc:spChg>
        <pc:spChg chg="add del">
          <ac:chgData name="Daniele de Magistris" userId="90447c81578f416a" providerId="LiveId" clId="{7EBE5DF6-B784-4391-9592-1D5CC62CAE42}" dt="2025-04-03T18:51:13.710" v="2441" actId="26606"/>
          <ac:spMkLst>
            <pc:docMk/>
            <pc:sldMk cId="570009535" sldId="262"/>
            <ac:spMk id="12" creationId="{021A4066-B261-49FE-952E-A0FE3EE75CD2}"/>
          </ac:spMkLst>
        </pc:spChg>
        <pc:spChg chg="add del">
          <ac:chgData name="Daniele de Magistris" userId="90447c81578f416a" providerId="LiveId" clId="{7EBE5DF6-B784-4391-9592-1D5CC62CAE42}" dt="2025-04-03T18:51:13.710" v="2441" actId="26606"/>
          <ac:spMkLst>
            <pc:docMk/>
            <pc:sldMk cId="570009535" sldId="262"/>
            <ac:spMk id="16" creationId="{81958111-BC13-4D45-AB27-0C2C83F9BA64}"/>
          </ac:spMkLst>
        </pc:spChg>
        <pc:spChg chg="add del">
          <ac:chgData name="Daniele de Magistris" userId="90447c81578f416a" providerId="LiveId" clId="{7EBE5DF6-B784-4391-9592-1D5CC62CAE42}" dt="2025-04-03T18:51:31.985" v="2446" actId="26606"/>
          <ac:spMkLst>
            <pc:docMk/>
            <pc:sldMk cId="570009535" sldId="262"/>
            <ac:spMk id="26" creationId="{5BB14454-D00C-4958-BB39-F5F9F3ACD499}"/>
          </ac:spMkLst>
        </pc:spChg>
        <pc:spChg chg="add del">
          <ac:chgData name="Daniele de Magistris" userId="90447c81578f416a" providerId="LiveId" clId="{7EBE5DF6-B784-4391-9592-1D5CC62CAE42}" dt="2025-04-03T18:51:31.985" v="2446" actId="26606"/>
          <ac:spMkLst>
            <pc:docMk/>
            <pc:sldMk cId="570009535" sldId="262"/>
            <ac:spMk id="28" creationId="{A1084370-0E70-4003-9787-3490FCC20E13}"/>
          </ac:spMkLst>
        </pc:spChg>
        <pc:spChg chg="add mod">
          <ac:chgData name="Daniele de Magistris" userId="90447c81578f416a" providerId="LiveId" clId="{7EBE5DF6-B784-4391-9592-1D5CC62CAE42}" dt="2025-04-03T18:54:09.409" v="2742" actId="20577"/>
          <ac:spMkLst>
            <pc:docMk/>
            <pc:sldMk cId="570009535" sldId="262"/>
            <ac:spMk id="32" creationId="{B0D5762F-2AE3-80EE-448C-59FB5586C2CB}"/>
          </ac:spMkLst>
        </pc:spChg>
        <pc:spChg chg="add del">
          <ac:chgData name="Daniele de Magistris" userId="90447c81578f416a" providerId="LiveId" clId="{7EBE5DF6-B784-4391-9592-1D5CC62CAE42}" dt="2025-04-03T18:51:31.973" v="2445" actId="26606"/>
          <ac:spMkLst>
            <pc:docMk/>
            <pc:sldMk cId="570009535" sldId="262"/>
            <ac:spMk id="39" creationId="{1669046F-5838-4C7A-BBE8-A77F40FD9C7F}"/>
          </ac:spMkLst>
        </pc:spChg>
        <pc:spChg chg="add del">
          <ac:chgData name="Daniele de Magistris" userId="90447c81578f416a" providerId="LiveId" clId="{7EBE5DF6-B784-4391-9592-1D5CC62CAE42}" dt="2025-04-03T18:51:31.973" v="2445" actId="26606"/>
          <ac:spMkLst>
            <pc:docMk/>
            <pc:sldMk cId="570009535" sldId="262"/>
            <ac:spMk id="41" creationId="{2D5E6CDB-92ED-43A1-9491-C46E2C8E9956}"/>
          </ac:spMkLst>
        </pc:spChg>
        <pc:spChg chg="add del">
          <ac:chgData name="Daniele de Magistris" userId="90447c81578f416a" providerId="LiveId" clId="{7EBE5DF6-B784-4391-9592-1D5CC62CAE42}" dt="2025-04-03T18:51:31.973" v="2445" actId="26606"/>
          <ac:spMkLst>
            <pc:docMk/>
            <pc:sldMk cId="570009535" sldId="262"/>
            <ac:spMk id="47" creationId="{23B9DAF8-7DB4-40CB-85F8-7E02F95C6CA7}"/>
          </ac:spMkLst>
        </pc:spChg>
        <pc:spChg chg="add">
          <ac:chgData name="Daniele de Magistris" userId="90447c81578f416a" providerId="LiveId" clId="{7EBE5DF6-B784-4391-9592-1D5CC62CAE42}" dt="2025-04-03T18:51:31.985" v="2446" actId="26606"/>
          <ac:spMkLst>
            <pc:docMk/>
            <pc:sldMk cId="570009535" sldId="262"/>
            <ac:spMk id="55" creationId="{5BB14454-D00C-4958-BB39-F5F9F3ACD499}"/>
          </ac:spMkLst>
        </pc:spChg>
        <pc:spChg chg="add">
          <ac:chgData name="Daniele de Magistris" userId="90447c81578f416a" providerId="LiveId" clId="{7EBE5DF6-B784-4391-9592-1D5CC62CAE42}" dt="2025-04-03T18:51:31.985" v="2446" actId="26606"/>
          <ac:spMkLst>
            <pc:docMk/>
            <pc:sldMk cId="570009535" sldId="262"/>
            <ac:spMk id="57" creationId="{A1084370-0E70-4003-9787-3490FCC20E13}"/>
          </ac:spMkLst>
        </pc:spChg>
        <pc:grpChg chg="add del">
          <ac:chgData name="Daniele de Magistris" userId="90447c81578f416a" providerId="LiveId" clId="{7EBE5DF6-B784-4391-9592-1D5CC62CAE42}" dt="2025-04-03T18:51:13.710" v="2441" actId="26606"/>
          <ac:grpSpMkLst>
            <pc:docMk/>
            <pc:sldMk cId="570009535" sldId="262"/>
            <ac:grpSpMk id="18" creationId="{82188758-E18A-4CE5-9D03-F4BF5D887C3F}"/>
          </ac:grpSpMkLst>
        </pc:grpChg>
        <pc:grpChg chg="add del">
          <ac:chgData name="Daniele de Magistris" userId="90447c81578f416a" providerId="LiveId" clId="{7EBE5DF6-B784-4391-9592-1D5CC62CAE42}" dt="2025-04-03T18:51:31.985" v="2446" actId="26606"/>
          <ac:grpSpMkLst>
            <pc:docMk/>
            <pc:sldMk cId="570009535" sldId="262"/>
            <ac:grpSpMk id="29" creationId="{2B7C66D2-22E8-4E8F-829B-050BFA7C86C5}"/>
          </ac:grpSpMkLst>
        </pc:grpChg>
        <pc:grpChg chg="add del">
          <ac:chgData name="Daniele de Magistris" userId="90447c81578f416a" providerId="LiveId" clId="{7EBE5DF6-B784-4391-9592-1D5CC62CAE42}" dt="2025-04-03T18:51:31.973" v="2445" actId="26606"/>
          <ac:grpSpMkLst>
            <pc:docMk/>
            <pc:sldMk cId="570009535" sldId="262"/>
            <ac:grpSpMk id="43" creationId="{EBB966BC-DC49-4138-8DEF-B1CD13033926}"/>
          </ac:grpSpMkLst>
        </pc:grpChg>
        <pc:grpChg chg="add">
          <ac:chgData name="Daniele de Magistris" userId="90447c81578f416a" providerId="LiveId" clId="{7EBE5DF6-B784-4391-9592-1D5CC62CAE42}" dt="2025-04-03T18:51:31.985" v="2446" actId="26606"/>
          <ac:grpSpMkLst>
            <pc:docMk/>
            <pc:sldMk cId="570009535" sldId="262"/>
            <ac:grpSpMk id="58" creationId="{2B7C66D2-22E8-4E8F-829B-050BFA7C86C5}"/>
          </ac:grpSpMkLst>
        </pc:grpChg>
        <pc:picChg chg="add mod ord">
          <ac:chgData name="Daniele de Magistris" userId="90447c81578f416a" providerId="LiveId" clId="{7EBE5DF6-B784-4391-9592-1D5CC62CAE42}" dt="2025-04-03T18:52:22.011" v="2451" actId="1076"/>
          <ac:picMkLst>
            <pc:docMk/>
            <pc:sldMk cId="570009535" sldId="262"/>
            <ac:picMk id="5" creationId="{08696E05-76BD-D504-A530-E5DBD0CA8CDC}"/>
          </ac:picMkLst>
        </pc:picChg>
        <pc:picChg chg="add del">
          <ac:chgData name="Daniele de Magistris" userId="90447c81578f416a" providerId="LiveId" clId="{7EBE5DF6-B784-4391-9592-1D5CC62CAE42}" dt="2025-04-03T18:51:13.710" v="2441" actId="26606"/>
          <ac:picMkLst>
            <pc:docMk/>
            <pc:sldMk cId="570009535" sldId="262"/>
            <ac:picMk id="22" creationId="{D42F4933-2ECF-4EE5-BCE4-F19E3CA609FE}"/>
          </ac:picMkLst>
        </pc:picChg>
        <pc:picChg chg="add del">
          <ac:chgData name="Daniele de Magistris" userId="90447c81578f416a" providerId="LiveId" clId="{7EBE5DF6-B784-4391-9592-1D5CC62CAE42}" dt="2025-04-03T18:51:31.985" v="2446" actId="26606"/>
          <ac:picMkLst>
            <pc:docMk/>
            <pc:sldMk cId="570009535" sldId="262"/>
            <ac:picMk id="33" creationId="{3635D2BC-4EDA-4A3E-83BF-035608099BD5}"/>
          </ac:picMkLst>
        </pc:picChg>
        <pc:picChg chg="add del">
          <ac:chgData name="Daniele de Magistris" userId="90447c81578f416a" providerId="LiveId" clId="{7EBE5DF6-B784-4391-9592-1D5CC62CAE42}" dt="2025-04-03T18:51:31.973" v="2445" actId="26606"/>
          <ac:picMkLst>
            <pc:docMk/>
            <pc:sldMk cId="570009535" sldId="262"/>
            <ac:picMk id="51" creationId="{7EFCF05C-6070-460B-8E60-12BE3EFD19F0}"/>
          </ac:picMkLst>
        </pc:picChg>
        <pc:picChg chg="add">
          <ac:chgData name="Daniele de Magistris" userId="90447c81578f416a" providerId="LiveId" clId="{7EBE5DF6-B784-4391-9592-1D5CC62CAE42}" dt="2025-04-03T18:51:31.985" v="2446" actId="26606"/>
          <ac:picMkLst>
            <pc:docMk/>
            <pc:sldMk cId="570009535" sldId="262"/>
            <ac:picMk id="60" creationId="{3635D2BC-4EDA-4A3E-83BF-035608099BD5}"/>
          </ac:picMkLst>
        </pc:picChg>
        <pc:cxnChg chg="add del">
          <ac:chgData name="Daniele de Magistris" userId="90447c81578f416a" providerId="LiveId" clId="{7EBE5DF6-B784-4391-9592-1D5CC62CAE42}" dt="2025-04-03T18:51:13.710" v="2441" actId="26606"/>
          <ac:cxnSpMkLst>
            <pc:docMk/>
            <pc:sldMk cId="570009535" sldId="262"/>
            <ac:cxnSpMk id="14" creationId="{381B4579-E2EA-4BD7-94FF-0A0BEE135C6B}"/>
          </ac:cxnSpMkLst>
        </pc:cxnChg>
        <pc:cxnChg chg="add del">
          <ac:chgData name="Daniele de Magistris" userId="90447c81578f416a" providerId="LiveId" clId="{7EBE5DF6-B784-4391-9592-1D5CC62CAE42}" dt="2025-04-03T18:51:13.710" v="2441" actId="26606"/>
          <ac:cxnSpMkLst>
            <pc:docMk/>
            <pc:sldMk cId="570009535" sldId="262"/>
            <ac:cxnSpMk id="24" creationId="{C6FAC23C-014D-4AC5-AD1B-36F7D0E7EF32}"/>
          </ac:cxnSpMkLst>
        </pc:cxnChg>
        <pc:cxnChg chg="add">
          <ac:chgData name="Daniele de Magistris" userId="90447c81578f416a" providerId="LiveId" clId="{7EBE5DF6-B784-4391-9592-1D5CC62CAE42}" dt="2025-04-03T18:51:13.722" v="2442" actId="26606"/>
          <ac:cxnSpMkLst>
            <pc:docMk/>
            <pc:sldMk cId="570009535" sldId="262"/>
            <ac:cxnSpMk id="27" creationId="{28A657A7-C4E5-425B-98FA-BB817FF7BFB0}"/>
          </ac:cxnSpMkLst>
        </pc:cxnChg>
        <pc:cxnChg chg="add">
          <ac:chgData name="Daniele de Magistris" userId="90447c81578f416a" providerId="LiveId" clId="{7EBE5DF6-B784-4391-9592-1D5CC62CAE42}" dt="2025-04-03T18:51:13.722" v="2442" actId="26606"/>
          <ac:cxnSpMkLst>
            <pc:docMk/>
            <pc:sldMk cId="570009535" sldId="262"/>
            <ac:cxnSpMk id="34" creationId="{A3C86EB9-7FA9-42F7-B348-A7FD17436A94}"/>
          </ac:cxnSpMkLst>
        </pc:cxnChg>
        <pc:cxnChg chg="add">
          <ac:chgData name="Daniele de Magistris" userId="90447c81578f416a" providerId="LiveId" clId="{7EBE5DF6-B784-4391-9592-1D5CC62CAE42}" dt="2025-04-03T18:51:31.985" v="2446" actId="26606"/>
          <ac:cxnSpMkLst>
            <pc:docMk/>
            <pc:sldMk cId="570009535" sldId="262"/>
            <ac:cxnSpMk id="56" creationId="{28A657A7-C4E5-425B-98FA-BB817FF7BFB0}"/>
          </ac:cxnSpMkLst>
        </pc:cxnChg>
      </pc:sldChg>
      <pc:sldChg chg="addSp delSp modSp new mod setBg">
        <pc:chgData name="Daniele de Magistris" userId="90447c81578f416a" providerId="LiveId" clId="{7EBE5DF6-B784-4391-9592-1D5CC62CAE42}" dt="2025-04-03T19:01:44.908" v="2900" actId="20577"/>
        <pc:sldMkLst>
          <pc:docMk/>
          <pc:sldMk cId="1938341385" sldId="263"/>
        </pc:sldMkLst>
        <pc:spChg chg="add del">
          <ac:chgData name="Daniele de Magistris" userId="90447c81578f416a" providerId="LiveId" clId="{7EBE5DF6-B784-4391-9592-1D5CC62CAE42}" dt="2025-04-03T18:59:35.663" v="2753" actId="26606"/>
          <ac:spMkLst>
            <pc:docMk/>
            <pc:sldMk cId="1938341385" sldId="263"/>
            <ac:spMk id="2" creationId="{7EEBFC52-A593-0013-ED97-C71B5E57B92E}"/>
          </ac:spMkLst>
        </pc:spChg>
        <pc:spChg chg="add del">
          <ac:chgData name="Daniele de Magistris" userId="90447c81578f416a" providerId="LiveId" clId="{7EBE5DF6-B784-4391-9592-1D5CC62CAE42}" dt="2025-04-03T18:59:35.663" v="2753" actId="26606"/>
          <ac:spMkLst>
            <pc:docMk/>
            <pc:sldMk cId="1938341385" sldId="263"/>
            <ac:spMk id="3" creationId="{99FCB158-EC47-07DD-FD49-30945AD5D802}"/>
          </ac:spMkLst>
        </pc:spChg>
        <pc:spChg chg="add del">
          <ac:chgData name="Daniele de Magistris" userId="90447c81578f416a" providerId="LiveId" clId="{7EBE5DF6-B784-4391-9592-1D5CC62CAE42}" dt="2025-04-03T18:59:26.619" v="2746" actId="26606"/>
          <ac:spMkLst>
            <pc:docMk/>
            <pc:sldMk cId="1938341385" sldId="263"/>
            <ac:spMk id="10" creationId="{CDDE5CDF-1512-4CDA-B956-23D223F8DE44}"/>
          </ac:spMkLst>
        </pc:spChg>
        <pc:spChg chg="add del">
          <ac:chgData name="Daniele de Magistris" userId="90447c81578f416a" providerId="LiveId" clId="{7EBE5DF6-B784-4391-9592-1D5CC62CAE42}" dt="2025-04-03T18:59:26.619" v="2746" actId="26606"/>
          <ac:spMkLst>
            <pc:docMk/>
            <pc:sldMk cId="1938341385" sldId="263"/>
            <ac:spMk id="16" creationId="{B6E6531A-0776-43BA-A852-5FB5C77534D5}"/>
          </ac:spMkLst>
        </pc:spChg>
        <pc:spChg chg="add del">
          <ac:chgData name="Daniele de Magistris" userId="90447c81578f416a" providerId="LiveId" clId="{7EBE5DF6-B784-4391-9592-1D5CC62CAE42}" dt="2025-04-03T18:59:26.619" v="2746" actId="26606"/>
          <ac:spMkLst>
            <pc:docMk/>
            <pc:sldMk cId="1938341385" sldId="263"/>
            <ac:spMk id="18" creationId="{F8C5273F-2B84-46BF-A94F-1A20E13B3AA1}"/>
          </ac:spMkLst>
        </pc:spChg>
        <pc:spChg chg="add del">
          <ac:chgData name="Daniele de Magistris" userId="90447c81578f416a" providerId="LiveId" clId="{7EBE5DF6-B784-4391-9592-1D5CC62CAE42}" dt="2025-04-03T18:59:29.165" v="2748" actId="26606"/>
          <ac:spMkLst>
            <pc:docMk/>
            <pc:sldMk cId="1938341385" sldId="263"/>
            <ac:spMk id="21" creationId="{5BB14454-D00C-4958-BB39-F5F9F3ACD499}"/>
          </ac:spMkLst>
        </pc:spChg>
        <pc:spChg chg="add del">
          <ac:chgData name="Daniele de Magistris" userId="90447c81578f416a" providerId="LiveId" clId="{7EBE5DF6-B784-4391-9592-1D5CC62CAE42}" dt="2025-04-03T18:59:29.165" v="2748" actId="26606"/>
          <ac:spMkLst>
            <pc:docMk/>
            <pc:sldMk cId="1938341385" sldId="263"/>
            <ac:spMk id="24" creationId="{7EEBFC52-A593-0013-ED97-C71B5E57B92E}"/>
          </ac:spMkLst>
        </pc:spChg>
        <pc:spChg chg="add del">
          <ac:chgData name="Daniele de Magistris" userId="90447c81578f416a" providerId="LiveId" clId="{7EBE5DF6-B784-4391-9592-1D5CC62CAE42}" dt="2025-04-03T18:59:29.165" v="2748" actId="26606"/>
          <ac:spMkLst>
            <pc:docMk/>
            <pc:sldMk cId="1938341385" sldId="263"/>
            <ac:spMk id="25" creationId="{A1084370-0E70-4003-9787-3490FCC20E13}"/>
          </ac:spMkLst>
        </pc:spChg>
        <pc:spChg chg="add del">
          <ac:chgData name="Daniele de Magistris" userId="90447c81578f416a" providerId="LiveId" clId="{7EBE5DF6-B784-4391-9592-1D5CC62CAE42}" dt="2025-04-03T18:59:29.165" v="2748" actId="26606"/>
          <ac:spMkLst>
            <pc:docMk/>
            <pc:sldMk cId="1938341385" sldId="263"/>
            <ac:spMk id="28" creationId="{99FCB158-EC47-07DD-FD49-30945AD5D802}"/>
          </ac:spMkLst>
        </pc:spChg>
        <pc:spChg chg="add del">
          <ac:chgData name="Daniele de Magistris" userId="90447c81578f416a" providerId="LiveId" clId="{7EBE5DF6-B784-4391-9592-1D5CC62CAE42}" dt="2025-04-03T18:59:34.165" v="2750" actId="26606"/>
          <ac:spMkLst>
            <pc:docMk/>
            <pc:sldMk cId="1938341385" sldId="263"/>
            <ac:spMk id="30" creationId="{1669046F-5838-4C7A-BBE8-A77F40FD9C7F}"/>
          </ac:spMkLst>
        </pc:spChg>
        <pc:spChg chg="add del">
          <ac:chgData name="Daniele de Magistris" userId="90447c81578f416a" providerId="LiveId" clId="{7EBE5DF6-B784-4391-9592-1D5CC62CAE42}" dt="2025-04-03T18:59:34.165" v="2750" actId="26606"/>
          <ac:spMkLst>
            <pc:docMk/>
            <pc:sldMk cId="1938341385" sldId="263"/>
            <ac:spMk id="31" creationId="{2D5E6CDB-92ED-43A1-9491-C46E2C8E9956}"/>
          </ac:spMkLst>
        </pc:spChg>
        <pc:spChg chg="add del">
          <ac:chgData name="Daniele de Magistris" userId="90447c81578f416a" providerId="LiveId" clId="{7EBE5DF6-B784-4391-9592-1D5CC62CAE42}" dt="2025-04-03T18:59:34.165" v="2750" actId="26606"/>
          <ac:spMkLst>
            <pc:docMk/>
            <pc:sldMk cId="1938341385" sldId="263"/>
            <ac:spMk id="34" creationId="{23B9DAF8-7DB4-40CB-85F8-7E02F95C6CA7}"/>
          </ac:spMkLst>
        </pc:spChg>
        <pc:spChg chg="add del">
          <ac:chgData name="Daniele de Magistris" userId="90447c81578f416a" providerId="LiveId" clId="{7EBE5DF6-B784-4391-9592-1D5CC62CAE42}" dt="2025-04-03T18:59:34.165" v="2750" actId="26606"/>
          <ac:spMkLst>
            <pc:docMk/>
            <pc:sldMk cId="1938341385" sldId="263"/>
            <ac:spMk id="36" creationId="{7EEBFC52-A593-0013-ED97-C71B5E57B92E}"/>
          </ac:spMkLst>
        </pc:spChg>
        <pc:spChg chg="add del">
          <ac:chgData name="Daniele de Magistris" userId="90447c81578f416a" providerId="LiveId" clId="{7EBE5DF6-B784-4391-9592-1D5CC62CAE42}" dt="2025-04-03T18:59:34.165" v="2750" actId="26606"/>
          <ac:spMkLst>
            <pc:docMk/>
            <pc:sldMk cId="1938341385" sldId="263"/>
            <ac:spMk id="37" creationId="{99FCB158-EC47-07DD-FD49-30945AD5D802}"/>
          </ac:spMkLst>
        </pc:spChg>
        <pc:spChg chg="add del">
          <ac:chgData name="Daniele de Magistris" userId="90447c81578f416a" providerId="LiveId" clId="{7EBE5DF6-B784-4391-9592-1D5CC62CAE42}" dt="2025-04-03T18:59:35.659" v="2752" actId="26606"/>
          <ac:spMkLst>
            <pc:docMk/>
            <pc:sldMk cId="1938341385" sldId="263"/>
            <ac:spMk id="41" creationId="{021A4066-B261-49FE-952E-A0FE3EE75CD2}"/>
          </ac:spMkLst>
        </pc:spChg>
        <pc:spChg chg="add del">
          <ac:chgData name="Daniele de Magistris" userId="90447c81578f416a" providerId="LiveId" clId="{7EBE5DF6-B784-4391-9592-1D5CC62CAE42}" dt="2025-04-03T18:59:35.659" v="2752" actId="26606"/>
          <ac:spMkLst>
            <pc:docMk/>
            <pc:sldMk cId="1938341385" sldId="263"/>
            <ac:spMk id="43" creationId="{7EEBFC52-A593-0013-ED97-C71B5E57B92E}"/>
          </ac:spMkLst>
        </pc:spChg>
        <pc:spChg chg="add del">
          <ac:chgData name="Daniele de Magistris" userId="90447c81578f416a" providerId="LiveId" clId="{7EBE5DF6-B784-4391-9592-1D5CC62CAE42}" dt="2025-04-03T18:59:35.659" v="2752" actId="26606"/>
          <ac:spMkLst>
            <pc:docMk/>
            <pc:sldMk cId="1938341385" sldId="263"/>
            <ac:spMk id="44" creationId="{81958111-BC13-4D45-AB27-0C2C83F9BA64}"/>
          </ac:spMkLst>
        </pc:spChg>
        <pc:spChg chg="add del">
          <ac:chgData name="Daniele de Magistris" userId="90447c81578f416a" providerId="LiveId" clId="{7EBE5DF6-B784-4391-9592-1D5CC62CAE42}" dt="2025-04-03T18:59:35.659" v="2752" actId="26606"/>
          <ac:spMkLst>
            <pc:docMk/>
            <pc:sldMk cId="1938341385" sldId="263"/>
            <ac:spMk id="45" creationId="{99FCB158-EC47-07DD-FD49-30945AD5D802}"/>
          </ac:spMkLst>
        </pc:spChg>
        <pc:spChg chg="add mod">
          <ac:chgData name="Daniele de Magistris" userId="90447c81578f416a" providerId="LiveId" clId="{7EBE5DF6-B784-4391-9592-1D5CC62CAE42}" dt="2025-04-03T19:01:44.908" v="2900" actId="20577"/>
          <ac:spMkLst>
            <pc:docMk/>
            <pc:sldMk cId="1938341385" sldId="263"/>
            <ac:spMk id="51" creationId="{7EEBFC52-A593-0013-ED97-C71B5E57B92E}"/>
          </ac:spMkLst>
        </pc:spChg>
        <pc:spChg chg="add del mod">
          <ac:chgData name="Daniele de Magistris" userId="90447c81578f416a" providerId="LiveId" clId="{7EBE5DF6-B784-4391-9592-1D5CC62CAE42}" dt="2025-04-03T19:00:30.100" v="2765" actId="21"/>
          <ac:spMkLst>
            <pc:docMk/>
            <pc:sldMk cId="1938341385" sldId="263"/>
            <ac:spMk id="52" creationId="{99FCB158-EC47-07DD-FD49-30945AD5D802}"/>
          </ac:spMkLst>
        </pc:spChg>
        <pc:grpChg chg="add del">
          <ac:chgData name="Daniele de Magistris" userId="90447c81578f416a" providerId="LiveId" clId="{7EBE5DF6-B784-4391-9592-1D5CC62CAE42}" dt="2025-04-03T18:59:29.165" v="2748" actId="26606"/>
          <ac:grpSpMkLst>
            <pc:docMk/>
            <pc:sldMk cId="1938341385" sldId="263"/>
            <ac:grpSpMk id="26" creationId="{2B7C66D2-22E8-4E8F-829B-050BFA7C86C5}"/>
          </ac:grpSpMkLst>
        </pc:grpChg>
        <pc:grpChg chg="add del">
          <ac:chgData name="Daniele de Magistris" userId="90447c81578f416a" providerId="LiveId" clId="{7EBE5DF6-B784-4391-9592-1D5CC62CAE42}" dt="2025-04-03T18:59:34.165" v="2750" actId="26606"/>
          <ac:grpSpMkLst>
            <pc:docMk/>
            <pc:sldMk cId="1938341385" sldId="263"/>
            <ac:grpSpMk id="32" creationId="{EBB966BC-DC49-4138-8DEF-B1CD13033926}"/>
          </ac:grpSpMkLst>
        </pc:grpChg>
        <pc:grpChg chg="add del">
          <ac:chgData name="Daniele de Magistris" userId="90447c81578f416a" providerId="LiveId" clId="{7EBE5DF6-B784-4391-9592-1D5CC62CAE42}" dt="2025-04-03T18:59:35.659" v="2752" actId="26606"/>
          <ac:grpSpMkLst>
            <pc:docMk/>
            <pc:sldMk cId="1938341385" sldId="263"/>
            <ac:grpSpMk id="46" creationId="{82188758-E18A-4CE5-9D03-F4BF5D887C3F}"/>
          </ac:grpSpMkLst>
        </pc:grpChg>
        <pc:picChg chg="add mod">
          <ac:chgData name="Daniele de Magistris" userId="90447c81578f416a" providerId="LiveId" clId="{7EBE5DF6-B784-4391-9592-1D5CC62CAE42}" dt="2025-04-03T19:00:26.136" v="2764" actId="1076"/>
          <ac:picMkLst>
            <pc:docMk/>
            <pc:sldMk cId="1938341385" sldId="263"/>
            <ac:picMk id="5" creationId="{9A4FA6B3-12FC-8659-B69B-D96099031301}"/>
          </ac:picMkLst>
        </pc:picChg>
        <pc:picChg chg="add del">
          <ac:chgData name="Daniele de Magistris" userId="90447c81578f416a" providerId="LiveId" clId="{7EBE5DF6-B784-4391-9592-1D5CC62CAE42}" dt="2025-04-03T18:59:26.619" v="2746" actId="26606"/>
          <ac:picMkLst>
            <pc:docMk/>
            <pc:sldMk cId="1938341385" sldId="263"/>
            <ac:picMk id="12" creationId="{B029D7D8-5A6B-4C76-94C8-15798C6C5ADB}"/>
          </ac:picMkLst>
        </pc:picChg>
        <pc:picChg chg="add del">
          <ac:chgData name="Daniele de Magistris" userId="90447c81578f416a" providerId="LiveId" clId="{7EBE5DF6-B784-4391-9592-1D5CC62CAE42}" dt="2025-04-03T18:59:29.165" v="2748" actId="26606"/>
          <ac:picMkLst>
            <pc:docMk/>
            <pc:sldMk cId="1938341385" sldId="263"/>
            <ac:picMk id="20" creationId="{3635D2BC-4EDA-4A3E-83BF-035608099BD5}"/>
          </ac:picMkLst>
        </pc:picChg>
        <pc:picChg chg="add del">
          <ac:chgData name="Daniele de Magistris" userId="90447c81578f416a" providerId="LiveId" clId="{7EBE5DF6-B784-4391-9592-1D5CC62CAE42}" dt="2025-04-03T18:59:34.165" v="2750" actId="26606"/>
          <ac:picMkLst>
            <pc:docMk/>
            <pc:sldMk cId="1938341385" sldId="263"/>
            <ac:picMk id="38" creationId="{7EFCF05C-6070-460B-8E60-12BE3EFD19F0}"/>
          </ac:picMkLst>
        </pc:picChg>
        <pc:picChg chg="add del">
          <ac:chgData name="Daniele de Magistris" userId="90447c81578f416a" providerId="LiveId" clId="{7EBE5DF6-B784-4391-9592-1D5CC62CAE42}" dt="2025-04-03T18:59:35.659" v="2752" actId="26606"/>
          <ac:picMkLst>
            <pc:docMk/>
            <pc:sldMk cId="1938341385" sldId="263"/>
            <ac:picMk id="48" creationId="{D42F4933-2ECF-4EE5-BCE4-F19E3CA609FE}"/>
          </ac:picMkLst>
        </pc:picChg>
        <pc:cxnChg chg="add del">
          <ac:chgData name="Daniele de Magistris" userId="90447c81578f416a" providerId="LiveId" clId="{7EBE5DF6-B784-4391-9592-1D5CC62CAE42}" dt="2025-04-03T18:59:26.619" v="2746" actId="26606"/>
          <ac:cxnSpMkLst>
            <pc:docMk/>
            <pc:sldMk cId="1938341385" sldId="263"/>
            <ac:cxnSpMk id="14" creationId="{A5C9319C-E20D-4884-952F-60B6A58C3E34}"/>
          </ac:cxnSpMkLst>
        </pc:cxnChg>
        <pc:cxnChg chg="add del">
          <ac:chgData name="Daniele de Magistris" userId="90447c81578f416a" providerId="LiveId" clId="{7EBE5DF6-B784-4391-9592-1D5CC62CAE42}" dt="2025-04-03T18:59:29.165" v="2748" actId="26606"/>
          <ac:cxnSpMkLst>
            <pc:docMk/>
            <pc:sldMk cId="1938341385" sldId="263"/>
            <ac:cxnSpMk id="23" creationId="{28A657A7-C4E5-425B-98FA-BB817FF7BFB0}"/>
          </ac:cxnSpMkLst>
        </pc:cxnChg>
        <pc:cxnChg chg="add del">
          <ac:chgData name="Daniele de Magistris" userId="90447c81578f416a" providerId="LiveId" clId="{7EBE5DF6-B784-4391-9592-1D5CC62CAE42}" dt="2025-04-03T18:59:35.659" v="2752" actId="26606"/>
          <ac:cxnSpMkLst>
            <pc:docMk/>
            <pc:sldMk cId="1938341385" sldId="263"/>
            <ac:cxnSpMk id="49" creationId="{C6FAC23C-014D-4AC5-AD1B-36F7D0E7EF32}"/>
          </ac:cxnSpMkLst>
        </pc:cxnChg>
      </pc:sldChg>
      <pc:sldMasterChg chg="del delSldLayout">
        <pc:chgData name="Daniele de Magistris" userId="90447c81578f416a" providerId="LiveId" clId="{7EBE5DF6-B784-4391-9592-1D5CC62CAE42}" dt="2025-04-02T14:13:37.025" v="11" actId="26606"/>
        <pc:sldMasterMkLst>
          <pc:docMk/>
          <pc:sldMasterMk cId="442497702" sldId="2147483648"/>
        </pc:sldMasterMkLst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326708971" sldId="2147483649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323279531" sldId="2147483650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959857157" sldId="2147483651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3571844536" sldId="2147483652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182055061" sldId="2147483653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1831716228" sldId="2147483654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3043904930" sldId="2147483655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2494818065" sldId="2147483656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4158521454" sldId="2147483657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442123105" sldId="2147483658"/>
          </pc:sldLayoutMkLst>
        </pc:sldLayoutChg>
        <pc:sldLayoutChg chg="del">
          <pc:chgData name="Daniele de Magistris" userId="90447c81578f416a" providerId="LiveId" clId="{7EBE5DF6-B784-4391-9592-1D5CC62CAE42}" dt="2025-04-02T14:13:37.025" v="11" actId="26606"/>
          <pc:sldLayoutMkLst>
            <pc:docMk/>
            <pc:sldMasterMk cId="442497702" sldId="2147483648"/>
            <pc:sldLayoutMk cId="1579477699" sldId="2147483659"/>
          </pc:sldLayoutMkLst>
        </pc:sldLayoutChg>
      </pc:sldMasterChg>
      <pc:sldMasterChg chg="add del replId addSldLayout delSldLayout">
        <pc:chgData name="Daniele de Magistris" userId="90447c81578f416a" providerId="LiveId" clId="{7EBE5DF6-B784-4391-9592-1D5CC62CAE42}" dt="2025-04-02T14:16:58.631" v="213" actId="26606"/>
        <pc:sldMasterMkLst>
          <pc:docMk/>
          <pc:sldMasterMk cId="2961939801" sldId="2147483660"/>
        </pc:sldMasterMkLst>
        <pc:sldLayoutChg chg="add del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004297892" sldId="2147483661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2160681400" sldId="2147483662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335050906" sldId="2147483663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530261580" sldId="2147483664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316070199" sldId="2147483665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209584173" sldId="2147483666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1837552211" sldId="2147483667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646099549" sldId="2147483668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185665195" sldId="2147483669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912293200" sldId="2147483670"/>
          </pc:sldLayoutMkLst>
        </pc:sldLayoutChg>
        <pc:sldLayoutChg chg="add del replId">
          <pc:chgData name="Daniele de Magistris" userId="90447c81578f416a" providerId="LiveId" clId="{7EBE5DF6-B784-4391-9592-1D5CC62CAE42}" dt="2025-04-02T14:16:58.631" v="213" actId="26606"/>
          <pc:sldLayoutMkLst>
            <pc:docMk/>
            <pc:sldMasterMk cId="2961939801" sldId="2147483660"/>
            <pc:sldLayoutMk cId="3760044364" sldId="2147483671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18:36.338" v="242" actId="26606"/>
        <pc:sldMasterMkLst>
          <pc:docMk/>
          <pc:sldMasterMk cId="3679904368" sldId="2147483683"/>
        </pc:sldMasterMkLst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2011172311" sldId="2147483672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640012128" sldId="2147483673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2198320550" sldId="2147483674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993572550" sldId="2147483675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365920986" sldId="2147483676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954494108" sldId="2147483677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4234547075" sldId="2147483678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756259750" sldId="2147483679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511260868" sldId="2147483680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501284633" sldId="2147483681"/>
          </pc:sldLayoutMkLst>
        </pc:sldLayoutChg>
        <pc:sldLayoutChg chg="add del">
          <pc:chgData name="Daniele de Magistris" userId="90447c81578f416a" providerId="LiveId" clId="{7EBE5DF6-B784-4391-9592-1D5CC62CAE42}" dt="2025-04-02T14:18:36.338" v="242" actId="26606"/>
          <pc:sldLayoutMkLst>
            <pc:docMk/>
            <pc:sldMasterMk cId="3679904368" sldId="2147483683"/>
            <pc:sldLayoutMk cId="1282768329" sldId="2147483682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20:05.397" v="257" actId="26606"/>
        <pc:sldMasterMkLst>
          <pc:docMk/>
          <pc:sldMasterMk cId="3679904368" sldId="2147483723"/>
        </pc:sldMasterMkLst>
        <pc:sldLayoutChg chg="add del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3679904368" sldId="2147483723"/>
            <pc:sldLayoutMk cId="4234547075" sldId="2147483722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20:05.371" v="256" actId="26606"/>
        <pc:sldMasterMkLst>
          <pc:docMk/>
          <pc:sldMasterMk cId="3737179548" sldId="2147483724"/>
        </pc:sldMasterMkLst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907790270" sldId="2147483725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624295894" sldId="2147483726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2198836878" sldId="2147483727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972772006" sldId="2147483728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2355420187" sldId="2147483729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1583670548" sldId="2147483730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74034648" sldId="2147483731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3452683978" sldId="2147483732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2674308127" sldId="2147483733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730434642" sldId="2147483734"/>
          </pc:sldLayoutMkLst>
        </pc:sldLayoutChg>
        <pc:sldLayoutChg chg="add del">
          <pc:chgData name="Daniele de Magistris" userId="90447c81578f416a" providerId="LiveId" clId="{7EBE5DF6-B784-4391-9592-1D5CC62CAE42}" dt="2025-04-02T14:20:05.371" v="256" actId="26606"/>
          <pc:sldLayoutMkLst>
            <pc:docMk/>
            <pc:sldMasterMk cId="3737179548" sldId="2147483724"/>
            <pc:sldLayoutMk cId="662701153" sldId="2147483735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20:01.208" v="254" actId="26606"/>
        <pc:sldMasterMkLst>
          <pc:docMk/>
          <pc:sldMasterMk cId="3679904368" sldId="2147483737"/>
        </pc:sldMasterMkLst>
        <pc:sldLayoutChg chg="add del">
          <pc:chgData name="Daniele de Magistris" userId="90447c81578f416a" providerId="LiveId" clId="{7EBE5DF6-B784-4391-9592-1D5CC62CAE42}" dt="2025-04-02T14:20:01.208" v="254" actId="26606"/>
          <pc:sldLayoutMkLst>
            <pc:docMk/>
            <pc:sldMasterMk cId="3679904368" sldId="2147483737"/>
            <pc:sldLayoutMk cId="4234547075" sldId="2147483736"/>
          </pc:sldLayoutMkLst>
        </pc:sldLayoutChg>
      </pc:sldMasterChg>
      <pc:sldMasterChg chg="add addSldLayout">
        <pc:chgData name="Daniele de Magistris" userId="90447c81578f416a" providerId="LiveId" clId="{7EBE5DF6-B784-4391-9592-1D5CC62CAE42}" dt="2025-04-02T14:20:05.397" v="257" actId="26606"/>
        <pc:sldMasterMkLst>
          <pc:docMk/>
          <pc:sldMasterMk cId="1623328286" sldId="2147483750"/>
        </pc:sldMasterMkLst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2124641613" sldId="2147483739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2695579495" sldId="2147483740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3047064584" sldId="2147483741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4260585843" sldId="2147483742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64967611" sldId="2147483743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3431825864" sldId="2147483744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1879181438" sldId="2147483745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738266908" sldId="2147483746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1397370659" sldId="2147483747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4038737295" sldId="2147483748"/>
          </pc:sldLayoutMkLst>
        </pc:sldLayoutChg>
        <pc:sldLayoutChg chg="add">
          <pc:chgData name="Daniele de Magistris" userId="90447c81578f416a" providerId="LiveId" clId="{7EBE5DF6-B784-4391-9592-1D5CC62CAE42}" dt="2025-04-02T14:20:05.397" v="257" actId="26606"/>
          <pc:sldLayoutMkLst>
            <pc:docMk/>
            <pc:sldMasterMk cId="1623328286" sldId="2147483750"/>
            <pc:sldLayoutMk cId="4280518988" sldId="2147483749"/>
          </pc:sldLayoutMkLst>
        </pc:sldLayoutChg>
      </pc:sldMasterChg>
      <pc:sldMasterChg chg="add del addSldLayout delSldLayout">
        <pc:chgData name="Daniele de Magistris" userId="90447c81578f416a" providerId="LiveId" clId="{7EBE5DF6-B784-4391-9592-1D5CC62CAE42}" dt="2025-04-02T14:19:58.467" v="252" actId="26606"/>
        <pc:sldMasterMkLst>
          <pc:docMk/>
          <pc:sldMasterMk cId="325851805" sldId="2147483776"/>
        </pc:sldMasterMkLst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2195803631" sldId="2147483765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780516560" sldId="2147483766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830261108" sldId="2147483767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655832252" sldId="2147483768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3829092274" sldId="2147483769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469897331" sldId="2147483770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1898060525" sldId="2147483771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2203109796" sldId="2147483772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3410805446" sldId="2147483773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287143402" sldId="2147483774"/>
          </pc:sldLayoutMkLst>
        </pc:sldLayoutChg>
        <pc:sldLayoutChg chg="add del">
          <pc:chgData name="Daniele de Magistris" userId="90447c81578f416a" providerId="LiveId" clId="{7EBE5DF6-B784-4391-9592-1D5CC62CAE42}" dt="2025-04-02T14:19:58.467" v="252" actId="26606"/>
          <pc:sldLayoutMkLst>
            <pc:docMk/>
            <pc:sldMasterMk cId="325851805" sldId="2147483776"/>
            <pc:sldLayoutMk cId="3275749123" sldId="2147483775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0447c81578f416a/Desktop/power%20point%20build-week/TECNOLOGIE%20SCARP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pivotSource>
    <c:name>[TECNOLOGIE SCARPE.xlsx]Foglio2!Tabella pivot1</c:name>
    <c:fmtId val="6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it-IT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Foglio2!$B$3</c:f>
              <c:strCache>
                <c:ptCount val="1"/>
                <c:pt idx="0">
                  <c:v>Totale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Foglio2!$A$4:$A$11</c:f>
              <c:strCache>
                <c:ptCount val="7"/>
                <c:pt idx="0">
                  <c:v>ASICS</c:v>
                </c:pt>
                <c:pt idx="1">
                  <c:v>DIADORA</c:v>
                </c:pt>
                <c:pt idx="2">
                  <c:v>JOMA</c:v>
                </c:pt>
                <c:pt idx="3">
                  <c:v>MIZUNO</c:v>
                </c:pt>
                <c:pt idx="4">
                  <c:v>NEW-BALANCE</c:v>
                </c:pt>
                <c:pt idx="5">
                  <c:v>PUMA</c:v>
                </c:pt>
                <c:pt idx="6">
                  <c:v>UNDER-ARMOUR</c:v>
                </c:pt>
              </c:strCache>
            </c:strRef>
          </c:cat>
          <c:val>
            <c:numRef>
              <c:f>Foglio2!$B$4:$B$11</c:f>
              <c:numCache>
                <c:formatCode>General</c:formatCode>
                <c:ptCount val="7"/>
                <c:pt idx="0">
                  <c:v>4</c:v>
                </c:pt>
                <c:pt idx="1">
                  <c:v>5</c:v>
                </c:pt>
                <c:pt idx="2">
                  <c:v>28</c:v>
                </c:pt>
                <c:pt idx="3">
                  <c:v>50</c:v>
                </c:pt>
                <c:pt idx="4">
                  <c:v>2</c:v>
                </c:pt>
                <c:pt idx="5">
                  <c:v>5</c:v>
                </c:pt>
                <c:pt idx="6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A0-4DB2-915A-D757010F23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147007"/>
        <c:axId val="16139327"/>
      </c:barChart>
      <c:catAx>
        <c:axId val="16147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139327"/>
        <c:crosses val="autoZero"/>
        <c:auto val="1"/>
        <c:lblAlgn val="ctr"/>
        <c:lblOffset val="100"/>
        <c:noMultiLvlLbl val="0"/>
      </c:catAx>
      <c:valAx>
        <c:axId val="161393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147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5009E6-B240-41BD-82D8-FC24257E97E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4AFF510-8AE7-4878-85FF-8496031686B8}">
      <dgm:prSet/>
      <dgm:spPr/>
      <dgm:t>
        <a:bodyPr/>
        <a:lstStyle/>
        <a:p>
          <a:r>
            <a:rPr lang="it-IT" dirty="0"/>
            <a:t>Categoria(sport di referenza del modello di scarpa)</a:t>
          </a:r>
          <a:endParaRPr lang="en-US" dirty="0"/>
        </a:p>
      </dgm:t>
    </dgm:pt>
    <dgm:pt modelId="{1B413C31-BC41-46A5-BAB7-4497758461A3}" type="parTrans" cxnId="{B1A88D8A-4E3C-4603-B0A4-75C6DC31FFB5}">
      <dgm:prSet/>
      <dgm:spPr/>
      <dgm:t>
        <a:bodyPr/>
        <a:lstStyle/>
        <a:p>
          <a:endParaRPr lang="en-US"/>
        </a:p>
      </dgm:t>
    </dgm:pt>
    <dgm:pt modelId="{18E7F573-1B09-4DD9-AA1F-20771FD33CD6}" type="sibTrans" cxnId="{B1A88D8A-4E3C-4603-B0A4-75C6DC31FFB5}">
      <dgm:prSet/>
      <dgm:spPr/>
      <dgm:t>
        <a:bodyPr/>
        <a:lstStyle/>
        <a:p>
          <a:endParaRPr lang="en-US"/>
        </a:p>
      </dgm:t>
    </dgm:pt>
    <dgm:pt modelId="{EE66AAC7-6CBC-41FF-9251-0B270D41241E}">
      <dgm:prSet/>
      <dgm:spPr/>
      <dgm:t>
        <a:bodyPr/>
        <a:lstStyle/>
        <a:p>
          <a:r>
            <a:rPr lang="it-IT"/>
            <a:t>Taglia (aggiungere range di taglie)</a:t>
          </a:r>
          <a:endParaRPr lang="en-US"/>
        </a:p>
      </dgm:t>
    </dgm:pt>
    <dgm:pt modelId="{D0DF0513-D7C1-424B-A3B7-FACB5C943F5F}" type="parTrans" cxnId="{51139621-DDFB-4CED-8BC2-769E10514FC1}">
      <dgm:prSet/>
      <dgm:spPr/>
      <dgm:t>
        <a:bodyPr/>
        <a:lstStyle/>
        <a:p>
          <a:endParaRPr lang="en-US"/>
        </a:p>
      </dgm:t>
    </dgm:pt>
    <dgm:pt modelId="{26BC9222-DCAF-469E-A1C1-4AF548F044FE}" type="sibTrans" cxnId="{51139621-DDFB-4CED-8BC2-769E10514FC1}">
      <dgm:prSet/>
      <dgm:spPr/>
      <dgm:t>
        <a:bodyPr/>
        <a:lstStyle/>
        <a:p>
          <a:endParaRPr lang="en-US"/>
        </a:p>
      </dgm:t>
    </dgm:pt>
    <dgm:pt modelId="{1763B6A3-EB1F-4315-909F-0F6827C90676}">
      <dgm:prSet/>
      <dgm:spPr/>
      <dgm:t>
        <a:bodyPr/>
        <a:lstStyle/>
        <a:p>
          <a:r>
            <a:rPr lang="it-IT" dirty="0"/>
            <a:t>Genere (Uomo, Donna, Unisex)</a:t>
          </a:r>
          <a:endParaRPr lang="en-US" dirty="0"/>
        </a:p>
      </dgm:t>
    </dgm:pt>
    <dgm:pt modelId="{C13554AF-87D6-4BEB-B64A-5D79CAFA8870}" type="parTrans" cxnId="{03DE95C1-23DA-4050-A77E-C34B9561C7EC}">
      <dgm:prSet/>
      <dgm:spPr/>
      <dgm:t>
        <a:bodyPr/>
        <a:lstStyle/>
        <a:p>
          <a:endParaRPr lang="en-US"/>
        </a:p>
      </dgm:t>
    </dgm:pt>
    <dgm:pt modelId="{FA8BB910-EA43-42D0-AD6C-FB60BC5D2791}" type="sibTrans" cxnId="{03DE95C1-23DA-4050-A77E-C34B9561C7EC}">
      <dgm:prSet/>
      <dgm:spPr/>
      <dgm:t>
        <a:bodyPr/>
        <a:lstStyle/>
        <a:p>
          <a:endParaRPr lang="en-US"/>
        </a:p>
      </dgm:t>
    </dgm:pt>
    <dgm:pt modelId="{6E9E737A-5D38-4ADB-BDEC-ABC0841A2AFC}">
      <dgm:prSet/>
      <dgm:spPr/>
      <dgm:t>
        <a:bodyPr/>
        <a:lstStyle/>
        <a:p>
          <a:r>
            <a:rPr lang="it-IT" dirty="0"/>
            <a:t>Modello (più di 150 articoli disponibili)</a:t>
          </a:r>
          <a:endParaRPr lang="en-US" dirty="0"/>
        </a:p>
      </dgm:t>
    </dgm:pt>
    <dgm:pt modelId="{B2AA5AEB-EEF7-45B9-9ADD-25D0BF0DB146}" type="parTrans" cxnId="{B45FC41D-BFE7-435A-BA8F-9C170CF080B9}">
      <dgm:prSet/>
      <dgm:spPr/>
      <dgm:t>
        <a:bodyPr/>
        <a:lstStyle/>
        <a:p>
          <a:endParaRPr lang="en-US"/>
        </a:p>
      </dgm:t>
    </dgm:pt>
    <dgm:pt modelId="{08AF352F-DCC2-446E-9F1A-BC7246FFDCEF}" type="sibTrans" cxnId="{B45FC41D-BFE7-435A-BA8F-9C170CF080B9}">
      <dgm:prSet/>
      <dgm:spPr/>
      <dgm:t>
        <a:bodyPr/>
        <a:lstStyle/>
        <a:p>
          <a:endParaRPr lang="en-US"/>
        </a:p>
      </dgm:t>
    </dgm:pt>
    <dgm:pt modelId="{848E9D09-98F2-4399-8FA8-A1806CD18490}">
      <dgm:prSet/>
      <dgm:spPr/>
      <dgm:t>
        <a:bodyPr/>
        <a:lstStyle/>
        <a:p>
          <a:r>
            <a:rPr lang="it-IT"/>
            <a:t>Colori</a:t>
          </a:r>
          <a:endParaRPr lang="en-US"/>
        </a:p>
      </dgm:t>
    </dgm:pt>
    <dgm:pt modelId="{54332BF1-0482-497D-9ECA-DD0C7F78A9A6}" type="parTrans" cxnId="{4D4D3D6A-F107-40AA-AD6E-F1DE216663A2}">
      <dgm:prSet/>
      <dgm:spPr/>
      <dgm:t>
        <a:bodyPr/>
        <a:lstStyle/>
        <a:p>
          <a:endParaRPr lang="en-US"/>
        </a:p>
      </dgm:t>
    </dgm:pt>
    <dgm:pt modelId="{8FE88DB2-A25D-4083-8090-32D63B0DA1BE}" type="sibTrans" cxnId="{4D4D3D6A-F107-40AA-AD6E-F1DE216663A2}">
      <dgm:prSet/>
      <dgm:spPr/>
      <dgm:t>
        <a:bodyPr/>
        <a:lstStyle/>
        <a:p>
          <a:endParaRPr lang="en-US"/>
        </a:p>
      </dgm:t>
    </dgm:pt>
    <dgm:pt modelId="{9E580B03-A61B-42D5-BE10-02B544310B1A}">
      <dgm:prSet/>
      <dgm:spPr/>
      <dgm:t>
        <a:bodyPr/>
        <a:lstStyle/>
        <a:p>
          <a:r>
            <a:rPr lang="it-IT" dirty="0"/>
            <a:t>Collezione(primavera/estate)</a:t>
          </a:r>
        </a:p>
      </dgm:t>
    </dgm:pt>
    <dgm:pt modelId="{F725B98A-5BAA-435A-841C-0C0094D4BF5D}" type="parTrans" cxnId="{E671C315-C86D-4CB2-9903-995AC64FDAE0}">
      <dgm:prSet/>
      <dgm:spPr/>
      <dgm:t>
        <a:bodyPr/>
        <a:lstStyle/>
        <a:p>
          <a:endParaRPr lang="en-US"/>
        </a:p>
      </dgm:t>
    </dgm:pt>
    <dgm:pt modelId="{A522842C-B4D2-449B-8EB5-56AE85EECF4A}" type="sibTrans" cxnId="{E671C315-C86D-4CB2-9903-995AC64FDAE0}">
      <dgm:prSet/>
      <dgm:spPr/>
      <dgm:t>
        <a:bodyPr/>
        <a:lstStyle/>
        <a:p>
          <a:endParaRPr lang="en-US"/>
        </a:p>
      </dgm:t>
    </dgm:pt>
    <dgm:pt modelId="{2E46C0AE-B751-49E3-B1A6-659A84E98028}" type="pres">
      <dgm:prSet presAssocID="{A15009E6-B240-41BD-82D8-FC24257E97E1}" presName="vert0" presStyleCnt="0">
        <dgm:presLayoutVars>
          <dgm:dir/>
          <dgm:animOne val="branch"/>
          <dgm:animLvl val="lvl"/>
        </dgm:presLayoutVars>
      </dgm:prSet>
      <dgm:spPr/>
    </dgm:pt>
    <dgm:pt modelId="{689170BD-A65A-4700-8834-DD9EDFBF94A8}" type="pres">
      <dgm:prSet presAssocID="{74AFF510-8AE7-4878-85FF-8496031686B8}" presName="thickLine" presStyleLbl="alignNode1" presStyleIdx="0" presStyleCnt="6"/>
      <dgm:spPr/>
    </dgm:pt>
    <dgm:pt modelId="{9CDA1C38-24D8-4D94-BF59-EB7832DDAE45}" type="pres">
      <dgm:prSet presAssocID="{74AFF510-8AE7-4878-85FF-8496031686B8}" presName="horz1" presStyleCnt="0"/>
      <dgm:spPr/>
    </dgm:pt>
    <dgm:pt modelId="{65B9FDA4-8740-4278-A73F-7BAE0A827866}" type="pres">
      <dgm:prSet presAssocID="{74AFF510-8AE7-4878-85FF-8496031686B8}" presName="tx1" presStyleLbl="revTx" presStyleIdx="0" presStyleCnt="6"/>
      <dgm:spPr/>
    </dgm:pt>
    <dgm:pt modelId="{6C1499DC-5732-4CF6-AA29-5E564179AAFB}" type="pres">
      <dgm:prSet presAssocID="{74AFF510-8AE7-4878-85FF-8496031686B8}" presName="vert1" presStyleCnt="0"/>
      <dgm:spPr/>
    </dgm:pt>
    <dgm:pt modelId="{C284AE1C-A922-4AB7-BCB5-2C08E0AF955B}" type="pres">
      <dgm:prSet presAssocID="{EE66AAC7-6CBC-41FF-9251-0B270D41241E}" presName="thickLine" presStyleLbl="alignNode1" presStyleIdx="1" presStyleCnt="6"/>
      <dgm:spPr/>
    </dgm:pt>
    <dgm:pt modelId="{21E01FF8-22D6-40B6-8B8D-4F5DAF4B851B}" type="pres">
      <dgm:prSet presAssocID="{EE66AAC7-6CBC-41FF-9251-0B270D41241E}" presName="horz1" presStyleCnt="0"/>
      <dgm:spPr/>
    </dgm:pt>
    <dgm:pt modelId="{CE9A55DB-C8F1-4269-81CF-7505E049091B}" type="pres">
      <dgm:prSet presAssocID="{EE66AAC7-6CBC-41FF-9251-0B270D41241E}" presName="tx1" presStyleLbl="revTx" presStyleIdx="1" presStyleCnt="6"/>
      <dgm:spPr/>
    </dgm:pt>
    <dgm:pt modelId="{7C3F75B5-BAEC-411A-855C-98A050ECD57C}" type="pres">
      <dgm:prSet presAssocID="{EE66AAC7-6CBC-41FF-9251-0B270D41241E}" presName="vert1" presStyleCnt="0"/>
      <dgm:spPr/>
    </dgm:pt>
    <dgm:pt modelId="{DD612D02-9E10-4D98-8F73-4C060BD3B5AB}" type="pres">
      <dgm:prSet presAssocID="{1763B6A3-EB1F-4315-909F-0F6827C90676}" presName="thickLine" presStyleLbl="alignNode1" presStyleIdx="2" presStyleCnt="6"/>
      <dgm:spPr/>
    </dgm:pt>
    <dgm:pt modelId="{6B4D6619-16FB-4698-B857-653398F0AFB2}" type="pres">
      <dgm:prSet presAssocID="{1763B6A3-EB1F-4315-909F-0F6827C90676}" presName="horz1" presStyleCnt="0"/>
      <dgm:spPr/>
    </dgm:pt>
    <dgm:pt modelId="{1514B637-ABA2-4854-BA2F-59DEBF9714D6}" type="pres">
      <dgm:prSet presAssocID="{1763B6A3-EB1F-4315-909F-0F6827C90676}" presName="tx1" presStyleLbl="revTx" presStyleIdx="2" presStyleCnt="6"/>
      <dgm:spPr/>
    </dgm:pt>
    <dgm:pt modelId="{4BF67C98-D4A6-4619-A632-19CF418119CE}" type="pres">
      <dgm:prSet presAssocID="{1763B6A3-EB1F-4315-909F-0F6827C90676}" presName="vert1" presStyleCnt="0"/>
      <dgm:spPr/>
    </dgm:pt>
    <dgm:pt modelId="{677CD487-3C68-4079-9D86-BE34C51F1B20}" type="pres">
      <dgm:prSet presAssocID="{6E9E737A-5D38-4ADB-BDEC-ABC0841A2AFC}" presName="thickLine" presStyleLbl="alignNode1" presStyleIdx="3" presStyleCnt="6"/>
      <dgm:spPr/>
    </dgm:pt>
    <dgm:pt modelId="{5454EB63-0261-49D5-AE71-A75DF8442832}" type="pres">
      <dgm:prSet presAssocID="{6E9E737A-5D38-4ADB-BDEC-ABC0841A2AFC}" presName="horz1" presStyleCnt="0"/>
      <dgm:spPr/>
    </dgm:pt>
    <dgm:pt modelId="{FC5B38E0-4E5B-4092-8915-9B7F73C1FF00}" type="pres">
      <dgm:prSet presAssocID="{6E9E737A-5D38-4ADB-BDEC-ABC0841A2AFC}" presName="tx1" presStyleLbl="revTx" presStyleIdx="3" presStyleCnt="6"/>
      <dgm:spPr/>
    </dgm:pt>
    <dgm:pt modelId="{DF77324A-0980-4318-B5F2-A6344D58F09C}" type="pres">
      <dgm:prSet presAssocID="{6E9E737A-5D38-4ADB-BDEC-ABC0841A2AFC}" presName="vert1" presStyleCnt="0"/>
      <dgm:spPr/>
    </dgm:pt>
    <dgm:pt modelId="{A4C1101D-91FD-4422-9BBF-14AC06E37092}" type="pres">
      <dgm:prSet presAssocID="{848E9D09-98F2-4399-8FA8-A1806CD18490}" presName="thickLine" presStyleLbl="alignNode1" presStyleIdx="4" presStyleCnt="6"/>
      <dgm:spPr/>
    </dgm:pt>
    <dgm:pt modelId="{07F49DA6-CE0B-40FE-8B9B-6CD27D69416C}" type="pres">
      <dgm:prSet presAssocID="{848E9D09-98F2-4399-8FA8-A1806CD18490}" presName="horz1" presStyleCnt="0"/>
      <dgm:spPr/>
    </dgm:pt>
    <dgm:pt modelId="{6229CE73-15B0-4D50-8B9C-1BC28991C2D4}" type="pres">
      <dgm:prSet presAssocID="{848E9D09-98F2-4399-8FA8-A1806CD18490}" presName="tx1" presStyleLbl="revTx" presStyleIdx="4" presStyleCnt="6"/>
      <dgm:spPr/>
    </dgm:pt>
    <dgm:pt modelId="{1AEBDBEA-F42F-4886-ABA5-4B1AB6E5E7C1}" type="pres">
      <dgm:prSet presAssocID="{848E9D09-98F2-4399-8FA8-A1806CD18490}" presName="vert1" presStyleCnt="0"/>
      <dgm:spPr/>
    </dgm:pt>
    <dgm:pt modelId="{99B2A6C9-907A-4C40-B80A-23E5D9C3CFFC}" type="pres">
      <dgm:prSet presAssocID="{9E580B03-A61B-42D5-BE10-02B544310B1A}" presName="thickLine" presStyleLbl="alignNode1" presStyleIdx="5" presStyleCnt="6"/>
      <dgm:spPr/>
    </dgm:pt>
    <dgm:pt modelId="{02867933-6158-4EE5-94A0-63A0DB96F79F}" type="pres">
      <dgm:prSet presAssocID="{9E580B03-A61B-42D5-BE10-02B544310B1A}" presName="horz1" presStyleCnt="0"/>
      <dgm:spPr/>
    </dgm:pt>
    <dgm:pt modelId="{0B56B7EB-E94C-4DD7-A64E-FAC1C3F25ECE}" type="pres">
      <dgm:prSet presAssocID="{9E580B03-A61B-42D5-BE10-02B544310B1A}" presName="tx1" presStyleLbl="revTx" presStyleIdx="5" presStyleCnt="6"/>
      <dgm:spPr/>
    </dgm:pt>
    <dgm:pt modelId="{97110485-8FE5-4246-8486-C1B6F2C998E5}" type="pres">
      <dgm:prSet presAssocID="{9E580B03-A61B-42D5-BE10-02B544310B1A}" presName="vert1" presStyleCnt="0"/>
      <dgm:spPr/>
    </dgm:pt>
  </dgm:ptLst>
  <dgm:cxnLst>
    <dgm:cxn modelId="{94928300-9B80-44DF-8A39-7D2F07957DC0}" type="presOf" srcId="{1763B6A3-EB1F-4315-909F-0F6827C90676}" destId="{1514B637-ABA2-4854-BA2F-59DEBF9714D6}" srcOrd="0" destOrd="0" presId="urn:microsoft.com/office/officeart/2008/layout/LinedList"/>
    <dgm:cxn modelId="{3C822505-B52B-4FE9-B22E-8FD34C8AA156}" type="presOf" srcId="{6E9E737A-5D38-4ADB-BDEC-ABC0841A2AFC}" destId="{FC5B38E0-4E5B-4092-8915-9B7F73C1FF00}" srcOrd="0" destOrd="0" presId="urn:microsoft.com/office/officeart/2008/layout/LinedList"/>
    <dgm:cxn modelId="{E671C315-C86D-4CB2-9903-995AC64FDAE0}" srcId="{A15009E6-B240-41BD-82D8-FC24257E97E1}" destId="{9E580B03-A61B-42D5-BE10-02B544310B1A}" srcOrd="5" destOrd="0" parTransId="{F725B98A-5BAA-435A-841C-0C0094D4BF5D}" sibTransId="{A522842C-B4D2-449B-8EB5-56AE85EECF4A}"/>
    <dgm:cxn modelId="{B45FC41D-BFE7-435A-BA8F-9C170CF080B9}" srcId="{A15009E6-B240-41BD-82D8-FC24257E97E1}" destId="{6E9E737A-5D38-4ADB-BDEC-ABC0841A2AFC}" srcOrd="3" destOrd="0" parTransId="{B2AA5AEB-EEF7-45B9-9ADD-25D0BF0DB146}" sibTransId="{08AF352F-DCC2-446E-9F1A-BC7246FFDCEF}"/>
    <dgm:cxn modelId="{51139621-DDFB-4CED-8BC2-769E10514FC1}" srcId="{A15009E6-B240-41BD-82D8-FC24257E97E1}" destId="{EE66AAC7-6CBC-41FF-9251-0B270D41241E}" srcOrd="1" destOrd="0" parTransId="{D0DF0513-D7C1-424B-A3B7-FACB5C943F5F}" sibTransId="{26BC9222-DCAF-469E-A1C1-4AF548F044FE}"/>
    <dgm:cxn modelId="{4D4D3D6A-F107-40AA-AD6E-F1DE216663A2}" srcId="{A15009E6-B240-41BD-82D8-FC24257E97E1}" destId="{848E9D09-98F2-4399-8FA8-A1806CD18490}" srcOrd="4" destOrd="0" parTransId="{54332BF1-0482-497D-9ECA-DD0C7F78A9A6}" sibTransId="{8FE88DB2-A25D-4083-8090-32D63B0DA1BE}"/>
    <dgm:cxn modelId="{E2FD5571-21CB-4A34-8292-7526DB8794F4}" type="presOf" srcId="{9E580B03-A61B-42D5-BE10-02B544310B1A}" destId="{0B56B7EB-E94C-4DD7-A64E-FAC1C3F25ECE}" srcOrd="0" destOrd="0" presId="urn:microsoft.com/office/officeart/2008/layout/LinedList"/>
    <dgm:cxn modelId="{B1A88D8A-4E3C-4603-B0A4-75C6DC31FFB5}" srcId="{A15009E6-B240-41BD-82D8-FC24257E97E1}" destId="{74AFF510-8AE7-4878-85FF-8496031686B8}" srcOrd="0" destOrd="0" parTransId="{1B413C31-BC41-46A5-BAB7-4497758461A3}" sibTransId="{18E7F573-1B09-4DD9-AA1F-20771FD33CD6}"/>
    <dgm:cxn modelId="{22DB40A3-9610-44ED-982C-7124BF3CB95E}" type="presOf" srcId="{A15009E6-B240-41BD-82D8-FC24257E97E1}" destId="{2E46C0AE-B751-49E3-B1A6-659A84E98028}" srcOrd="0" destOrd="0" presId="urn:microsoft.com/office/officeart/2008/layout/LinedList"/>
    <dgm:cxn modelId="{03DE95C1-23DA-4050-A77E-C34B9561C7EC}" srcId="{A15009E6-B240-41BD-82D8-FC24257E97E1}" destId="{1763B6A3-EB1F-4315-909F-0F6827C90676}" srcOrd="2" destOrd="0" parTransId="{C13554AF-87D6-4BEB-B64A-5D79CAFA8870}" sibTransId="{FA8BB910-EA43-42D0-AD6C-FB60BC5D2791}"/>
    <dgm:cxn modelId="{4CB198D4-7BD5-4388-8491-E84230A0D4A4}" type="presOf" srcId="{EE66AAC7-6CBC-41FF-9251-0B270D41241E}" destId="{CE9A55DB-C8F1-4269-81CF-7505E049091B}" srcOrd="0" destOrd="0" presId="urn:microsoft.com/office/officeart/2008/layout/LinedList"/>
    <dgm:cxn modelId="{DF853EF0-92E0-48AA-8372-433423C12499}" type="presOf" srcId="{848E9D09-98F2-4399-8FA8-A1806CD18490}" destId="{6229CE73-15B0-4D50-8B9C-1BC28991C2D4}" srcOrd="0" destOrd="0" presId="urn:microsoft.com/office/officeart/2008/layout/LinedList"/>
    <dgm:cxn modelId="{A8A9D6FF-3793-42CD-ACBE-5CFD859EEF2C}" type="presOf" srcId="{74AFF510-8AE7-4878-85FF-8496031686B8}" destId="{65B9FDA4-8740-4278-A73F-7BAE0A827866}" srcOrd="0" destOrd="0" presId="urn:microsoft.com/office/officeart/2008/layout/LinedList"/>
    <dgm:cxn modelId="{FEF6C689-8932-4937-8765-AF25EBC93BD3}" type="presParOf" srcId="{2E46C0AE-B751-49E3-B1A6-659A84E98028}" destId="{689170BD-A65A-4700-8834-DD9EDFBF94A8}" srcOrd="0" destOrd="0" presId="urn:microsoft.com/office/officeart/2008/layout/LinedList"/>
    <dgm:cxn modelId="{E749730F-CD40-4B35-9E55-EBB84614C977}" type="presParOf" srcId="{2E46C0AE-B751-49E3-B1A6-659A84E98028}" destId="{9CDA1C38-24D8-4D94-BF59-EB7832DDAE45}" srcOrd="1" destOrd="0" presId="urn:microsoft.com/office/officeart/2008/layout/LinedList"/>
    <dgm:cxn modelId="{A54C68EA-AAB2-4ECD-B3EF-A1830375C060}" type="presParOf" srcId="{9CDA1C38-24D8-4D94-BF59-EB7832DDAE45}" destId="{65B9FDA4-8740-4278-A73F-7BAE0A827866}" srcOrd="0" destOrd="0" presId="urn:microsoft.com/office/officeart/2008/layout/LinedList"/>
    <dgm:cxn modelId="{825CD50B-68B0-4CE6-BB91-6AE84BF2E364}" type="presParOf" srcId="{9CDA1C38-24D8-4D94-BF59-EB7832DDAE45}" destId="{6C1499DC-5732-4CF6-AA29-5E564179AAFB}" srcOrd="1" destOrd="0" presId="urn:microsoft.com/office/officeart/2008/layout/LinedList"/>
    <dgm:cxn modelId="{644EDB76-A873-4932-A277-7F43CD0B15DB}" type="presParOf" srcId="{2E46C0AE-B751-49E3-B1A6-659A84E98028}" destId="{C284AE1C-A922-4AB7-BCB5-2C08E0AF955B}" srcOrd="2" destOrd="0" presId="urn:microsoft.com/office/officeart/2008/layout/LinedList"/>
    <dgm:cxn modelId="{C5310121-1433-41B7-8BD7-F7DBED42B7B1}" type="presParOf" srcId="{2E46C0AE-B751-49E3-B1A6-659A84E98028}" destId="{21E01FF8-22D6-40B6-8B8D-4F5DAF4B851B}" srcOrd="3" destOrd="0" presId="urn:microsoft.com/office/officeart/2008/layout/LinedList"/>
    <dgm:cxn modelId="{01EBC5C4-729F-451F-B209-D6925F759431}" type="presParOf" srcId="{21E01FF8-22D6-40B6-8B8D-4F5DAF4B851B}" destId="{CE9A55DB-C8F1-4269-81CF-7505E049091B}" srcOrd="0" destOrd="0" presId="urn:microsoft.com/office/officeart/2008/layout/LinedList"/>
    <dgm:cxn modelId="{7FD6390F-8270-44A9-B2E7-8F3DC1301201}" type="presParOf" srcId="{21E01FF8-22D6-40B6-8B8D-4F5DAF4B851B}" destId="{7C3F75B5-BAEC-411A-855C-98A050ECD57C}" srcOrd="1" destOrd="0" presId="urn:microsoft.com/office/officeart/2008/layout/LinedList"/>
    <dgm:cxn modelId="{73C3F11D-45A9-48F2-98D0-71EFAD883B46}" type="presParOf" srcId="{2E46C0AE-B751-49E3-B1A6-659A84E98028}" destId="{DD612D02-9E10-4D98-8F73-4C060BD3B5AB}" srcOrd="4" destOrd="0" presId="urn:microsoft.com/office/officeart/2008/layout/LinedList"/>
    <dgm:cxn modelId="{7CC7103C-A5B4-4621-87CB-5B5CE3547061}" type="presParOf" srcId="{2E46C0AE-B751-49E3-B1A6-659A84E98028}" destId="{6B4D6619-16FB-4698-B857-653398F0AFB2}" srcOrd="5" destOrd="0" presId="urn:microsoft.com/office/officeart/2008/layout/LinedList"/>
    <dgm:cxn modelId="{59D19A5F-2976-4D32-9129-FB6FFAB63106}" type="presParOf" srcId="{6B4D6619-16FB-4698-B857-653398F0AFB2}" destId="{1514B637-ABA2-4854-BA2F-59DEBF9714D6}" srcOrd="0" destOrd="0" presId="urn:microsoft.com/office/officeart/2008/layout/LinedList"/>
    <dgm:cxn modelId="{CE61FAFF-9579-4F83-97F4-1E8BD5BF14D3}" type="presParOf" srcId="{6B4D6619-16FB-4698-B857-653398F0AFB2}" destId="{4BF67C98-D4A6-4619-A632-19CF418119CE}" srcOrd="1" destOrd="0" presId="urn:microsoft.com/office/officeart/2008/layout/LinedList"/>
    <dgm:cxn modelId="{18CE2E33-775E-47F2-A760-782E289F0FEC}" type="presParOf" srcId="{2E46C0AE-B751-49E3-B1A6-659A84E98028}" destId="{677CD487-3C68-4079-9D86-BE34C51F1B20}" srcOrd="6" destOrd="0" presId="urn:microsoft.com/office/officeart/2008/layout/LinedList"/>
    <dgm:cxn modelId="{2B232A7D-2D94-4B7A-8558-ECAC5A770ED0}" type="presParOf" srcId="{2E46C0AE-B751-49E3-B1A6-659A84E98028}" destId="{5454EB63-0261-49D5-AE71-A75DF8442832}" srcOrd="7" destOrd="0" presId="urn:microsoft.com/office/officeart/2008/layout/LinedList"/>
    <dgm:cxn modelId="{C7B9B266-2E84-4D99-A2BF-F89F8B14E2D2}" type="presParOf" srcId="{5454EB63-0261-49D5-AE71-A75DF8442832}" destId="{FC5B38E0-4E5B-4092-8915-9B7F73C1FF00}" srcOrd="0" destOrd="0" presId="urn:microsoft.com/office/officeart/2008/layout/LinedList"/>
    <dgm:cxn modelId="{5C7B3D51-821E-47D5-8A3C-1C34A4EB90F1}" type="presParOf" srcId="{5454EB63-0261-49D5-AE71-A75DF8442832}" destId="{DF77324A-0980-4318-B5F2-A6344D58F09C}" srcOrd="1" destOrd="0" presId="urn:microsoft.com/office/officeart/2008/layout/LinedList"/>
    <dgm:cxn modelId="{3F4E68ED-EF5F-4FF3-9693-1AAC89F132A8}" type="presParOf" srcId="{2E46C0AE-B751-49E3-B1A6-659A84E98028}" destId="{A4C1101D-91FD-4422-9BBF-14AC06E37092}" srcOrd="8" destOrd="0" presId="urn:microsoft.com/office/officeart/2008/layout/LinedList"/>
    <dgm:cxn modelId="{EAE44C1E-BDF5-417B-A794-8FB13A4A34D3}" type="presParOf" srcId="{2E46C0AE-B751-49E3-B1A6-659A84E98028}" destId="{07F49DA6-CE0B-40FE-8B9B-6CD27D69416C}" srcOrd="9" destOrd="0" presId="urn:microsoft.com/office/officeart/2008/layout/LinedList"/>
    <dgm:cxn modelId="{BC0FEB1A-B431-4FEA-9611-70F8A0EC7999}" type="presParOf" srcId="{07F49DA6-CE0B-40FE-8B9B-6CD27D69416C}" destId="{6229CE73-15B0-4D50-8B9C-1BC28991C2D4}" srcOrd="0" destOrd="0" presId="urn:microsoft.com/office/officeart/2008/layout/LinedList"/>
    <dgm:cxn modelId="{1EE24738-C23D-42BB-ABDB-0476E6C65471}" type="presParOf" srcId="{07F49DA6-CE0B-40FE-8B9B-6CD27D69416C}" destId="{1AEBDBEA-F42F-4886-ABA5-4B1AB6E5E7C1}" srcOrd="1" destOrd="0" presId="urn:microsoft.com/office/officeart/2008/layout/LinedList"/>
    <dgm:cxn modelId="{1EEC3B70-D37A-443E-909E-6D09103F2E6D}" type="presParOf" srcId="{2E46C0AE-B751-49E3-B1A6-659A84E98028}" destId="{99B2A6C9-907A-4C40-B80A-23E5D9C3CFFC}" srcOrd="10" destOrd="0" presId="urn:microsoft.com/office/officeart/2008/layout/LinedList"/>
    <dgm:cxn modelId="{04DB89EE-71FF-408D-8AA5-9E4FFAB54242}" type="presParOf" srcId="{2E46C0AE-B751-49E3-B1A6-659A84E98028}" destId="{02867933-6158-4EE5-94A0-63A0DB96F79F}" srcOrd="11" destOrd="0" presId="urn:microsoft.com/office/officeart/2008/layout/LinedList"/>
    <dgm:cxn modelId="{FBB77EB7-BC63-4FC3-B4C8-E2D077966863}" type="presParOf" srcId="{02867933-6158-4EE5-94A0-63A0DB96F79F}" destId="{0B56B7EB-E94C-4DD7-A64E-FAC1C3F25ECE}" srcOrd="0" destOrd="0" presId="urn:microsoft.com/office/officeart/2008/layout/LinedList"/>
    <dgm:cxn modelId="{3C88DE82-EEE9-461B-92D8-2D79331D0564}" type="presParOf" srcId="{02867933-6158-4EE5-94A0-63A0DB96F79F}" destId="{97110485-8FE5-4246-8486-C1B6F2C998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9170BD-A65A-4700-8834-DD9EDFBF94A8}">
      <dsp:nvSpPr>
        <dsp:cNvPr id="0" name=""/>
        <dsp:cNvSpPr/>
      </dsp:nvSpPr>
      <dsp:spPr>
        <a:xfrm>
          <a:off x="0" y="1790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9FDA4-8740-4278-A73F-7BAE0A827866}">
      <dsp:nvSpPr>
        <dsp:cNvPr id="0" name=""/>
        <dsp:cNvSpPr/>
      </dsp:nvSpPr>
      <dsp:spPr>
        <a:xfrm>
          <a:off x="0" y="1790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Categoria(sport di referenza del modello di scarpa)</a:t>
          </a:r>
          <a:endParaRPr lang="en-US" sz="2100" kern="1200" dirty="0"/>
        </a:p>
      </dsp:txBody>
      <dsp:txXfrm>
        <a:off x="0" y="1790"/>
        <a:ext cx="5737860" cy="610566"/>
      </dsp:txXfrm>
    </dsp:sp>
    <dsp:sp modelId="{C284AE1C-A922-4AB7-BCB5-2C08E0AF955B}">
      <dsp:nvSpPr>
        <dsp:cNvPr id="0" name=""/>
        <dsp:cNvSpPr/>
      </dsp:nvSpPr>
      <dsp:spPr>
        <a:xfrm>
          <a:off x="0" y="612357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A55DB-C8F1-4269-81CF-7505E049091B}">
      <dsp:nvSpPr>
        <dsp:cNvPr id="0" name=""/>
        <dsp:cNvSpPr/>
      </dsp:nvSpPr>
      <dsp:spPr>
        <a:xfrm>
          <a:off x="0" y="612357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Taglia (aggiungere range di taglie)</a:t>
          </a:r>
          <a:endParaRPr lang="en-US" sz="2100" kern="1200"/>
        </a:p>
      </dsp:txBody>
      <dsp:txXfrm>
        <a:off x="0" y="612357"/>
        <a:ext cx="5737860" cy="610566"/>
      </dsp:txXfrm>
    </dsp:sp>
    <dsp:sp modelId="{DD612D02-9E10-4D98-8F73-4C060BD3B5AB}">
      <dsp:nvSpPr>
        <dsp:cNvPr id="0" name=""/>
        <dsp:cNvSpPr/>
      </dsp:nvSpPr>
      <dsp:spPr>
        <a:xfrm>
          <a:off x="0" y="1222923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14B637-ABA2-4854-BA2F-59DEBF9714D6}">
      <dsp:nvSpPr>
        <dsp:cNvPr id="0" name=""/>
        <dsp:cNvSpPr/>
      </dsp:nvSpPr>
      <dsp:spPr>
        <a:xfrm>
          <a:off x="0" y="1222923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Genere (Uomo, Donna, Unisex)</a:t>
          </a:r>
          <a:endParaRPr lang="en-US" sz="2100" kern="1200" dirty="0"/>
        </a:p>
      </dsp:txBody>
      <dsp:txXfrm>
        <a:off x="0" y="1222923"/>
        <a:ext cx="5737860" cy="610566"/>
      </dsp:txXfrm>
    </dsp:sp>
    <dsp:sp modelId="{677CD487-3C68-4079-9D86-BE34C51F1B20}">
      <dsp:nvSpPr>
        <dsp:cNvPr id="0" name=""/>
        <dsp:cNvSpPr/>
      </dsp:nvSpPr>
      <dsp:spPr>
        <a:xfrm>
          <a:off x="0" y="1833490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5B38E0-4E5B-4092-8915-9B7F73C1FF00}">
      <dsp:nvSpPr>
        <dsp:cNvPr id="0" name=""/>
        <dsp:cNvSpPr/>
      </dsp:nvSpPr>
      <dsp:spPr>
        <a:xfrm>
          <a:off x="0" y="1833490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Modello (più di 150 articoli disponibili)</a:t>
          </a:r>
          <a:endParaRPr lang="en-US" sz="2100" kern="1200" dirty="0"/>
        </a:p>
      </dsp:txBody>
      <dsp:txXfrm>
        <a:off x="0" y="1833490"/>
        <a:ext cx="5737860" cy="610566"/>
      </dsp:txXfrm>
    </dsp:sp>
    <dsp:sp modelId="{A4C1101D-91FD-4422-9BBF-14AC06E37092}">
      <dsp:nvSpPr>
        <dsp:cNvPr id="0" name=""/>
        <dsp:cNvSpPr/>
      </dsp:nvSpPr>
      <dsp:spPr>
        <a:xfrm>
          <a:off x="0" y="2444056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9CE73-15B0-4D50-8B9C-1BC28991C2D4}">
      <dsp:nvSpPr>
        <dsp:cNvPr id="0" name=""/>
        <dsp:cNvSpPr/>
      </dsp:nvSpPr>
      <dsp:spPr>
        <a:xfrm>
          <a:off x="0" y="2444056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/>
            <a:t>Colori</a:t>
          </a:r>
          <a:endParaRPr lang="en-US" sz="2100" kern="1200"/>
        </a:p>
      </dsp:txBody>
      <dsp:txXfrm>
        <a:off x="0" y="2444056"/>
        <a:ext cx="5737860" cy="610566"/>
      </dsp:txXfrm>
    </dsp:sp>
    <dsp:sp modelId="{99B2A6C9-907A-4C40-B80A-23E5D9C3CFFC}">
      <dsp:nvSpPr>
        <dsp:cNvPr id="0" name=""/>
        <dsp:cNvSpPr/>
      </dsp:nvSpPr>
      <dsp:spPr>
        <a:xfrm>
          <a:off x="0" y="3054622"/>
          <a:ext cx="5737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56B7EB-E94C-4DD7-A64E-FAC1C3F25ECE}">
      <dsp:nvSpPr>
        <dsp:cNvPr id="0" name=""/>
        <dsp:cNvSpPr/>
      </dsp:nvSpPr>
      <dsp:spPr>
        <a:xfrm>
          <a:off x="0" y="3054622"/>
          <a:ext cx="5737860" cy="610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100" kern="1200" dirty="0"/>
            <a:t>Collezione(primavera/estate)</a:t>
          </a:r>
        </a:p>
      </dsp:txBody>
      <dsp:txXfrm>
        <a:off x="0" y="3054622"/>
        <a:ext cx="5737860" cy="610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14:20:23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FEE7E-33DC-4477-A92D-6C97139D731A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76F865-458B-4708-965E-9DCDB2435C2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66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È un esempio questi sono dati di under </a:t>
            </a:r>
            <a:r>
              <a:rPr lang="it-IT" dirty="0" err="1"/>
              <a:t>armour</a:t>
            </a:r>
            <a:r>
              <a:rPr lang="it-IT" dirty="0"/>
              <a:t> quindi non del nostro brand effettivo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F865-458B-4708-965E-9DCDB2435C27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345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76F865-458B-4708-965E-9DCDB2435C27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1624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47077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248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6730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06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4446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6045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97645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160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11993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7699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8553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10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F7B1C6-144E-77DB-B227-C1F3B0AC7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536" y="55479"/>
            <a:ext cx="10890928" cy="10006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u="sng" dirty="0" err="1"/>
              <a:t>Analisi</a:t>
            </a:r>
            <a:r>
              <a:rPr lang="en-US" sz="4000" u="sng" dirty="0"/>
              <a:t> </a:t>
            </a:r>
            <a:r>
              <a:rPr lang="en-US" sz="4000" u="sng" dirty="0" err="1"/>
              <a:t>produzione</a:t>
            </a:r>
            <a:r>
              <a:rPr lang="en-US" sz="4000" u="sng" dirty="0"/>
              <a:t> </a:t>
            </a:r>
            <a:r>
              <a:rPr lang="en-US" sz="4000" u="sng" dirty="0" err="1"/>
              <a:t>scarpe</a:t>
            </a:r>
            <a:r>
              <a:rPr lang="en-US" sz="4000" u="sng" dirty="0"/>
              <a:t> </a:t>
            </a:r>
            <a:r>
              <a:rPr lang="en-US" sz="4000" u="sng"/>
              <a:t>sportive </a:t>
            </a:r>
            <a:endParaRPr lang="en-US" sz="4000" u="sng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C63E21-0F14-A46F-4653-32F18D40EB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29171" y="820008"/>
            <a:ext cx="4618700" cy="213870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prezzi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Analisi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modelli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Caratteristiche</a:t>
            </a:r>
            <a:r>
              <a:rPr lang="en-US" dirty="0"/>
              <a:t> </a:t>
            </a:r>
            <a:r>
              <a:rPr lang="en-US" dirty="0" err="1"/>
              <a:t>principali</a:t>
            </a:r>
            <a:r>
              <a:rPr lang="en-US" dirty="0"/>
              <a:t>    </a:t>
            </a:r>
            <a:r>
              <a:rPr lang="en-US" dirty="0" err="1"/>
              <a:t>scarpe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/>
              <a:t>Comparazione</a:t>
            </a:r>
            <a:r>
              <a:rPr lang="en-US" dirty="0"/>
              <a:t> con brand        </a:t>
            </a:r>
            <a:r>
              <a:rPr lang="en-US" dirty="0" err="1"/>
              <a:t>competitivi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mercato</a:t>
            </a:r>
            <a:r>
              <a:rPr lang="en-US" dirty="0"/>
              <a:t>    </a:t>
            </a:r>
            <a:r>
              <a:rPr lang="en-US" dirty="0" err="1"/>
              <a:t>globale</a:t>
            </a: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Immagine 4" descr="Immagine che contiene Elementi grafici, grafica, Carattere, logo&#10;&#10;Il contenuto generato dall'IA potrebbe non essere corretto.">
            <a:extLst>
              <a:ext uri="{FF2B5EF4-FFF2-40B4-BE49-F238E27FC236}">
                <a16:creationId xmlns:a16="http://schemas.microsoft.com/office/drawing/2014/main" id="{C4E7783E-8750-CE5B-B9D1-189C1DD03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1"/>
          <a:stretch/>
        </p:blipFill>
        <p:spPr>
          <a:xfrm>
            <a:off x="5409370" y="1056138"/>
            <a:ext cx="1917269" cy="114573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EE6CDB4-498C-6096-80F4-91899F5FF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9290"/>
            <a:ext cx="2917226" cy="3659419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4196F4FF-139A-848C-124D-E16350AA2929}"/>
              </a:ext>
            </a:extLst>
          </p:cNvPr>
          <p:cNvSpPr txBox="1"/>
          <p:nvPr/>
        </p:nvSpPr>
        <p:spPr>
          <a:xfrm>
            <a:off x="3422705" y="4109608"/>
            <a:ext cx="2778398" cy="930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Nell’anno 2024-25 nei primi 10 marchi sportivi nel mondo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93DA47C0-02DD-1C97-8AD4-7398B5F6B3FF}"/>
              </a:ext>
            </a:extLst>
          </p:cNvPr>
          <p:cNvCxnSpPr>
            <a:cxnSpLocks/>
          </p:cNvCxnSpPr>
          <p:nvPr/>
        </p:nvCxnSpPr>
        <p:spPr>
          <a:xfrm flipH="1">
            <a:off x="3010110" y="4574830"/>
            <a:ext cx="412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magine 11" descr="Immagine che contiene scarpa da ginnastica, scarpa, Scarpa da passeggio, vestiti">
            <a:extLst>
              <a:ext uri="{FF2B5EF4-FFF2-40B4-BE49-F238E27FC236}">
                <a16:creationId xmlns:a16="http://schemas.microsoft.com/office/drawing/2014/main" id="{C79B3C7D-A76D-FA32-0383-2F52CD46CC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481" y="2958708"/>
            <a:ext cx="3003212" cy="300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31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B8990A-61EA-4A2A-C7C0-7508A096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>
            <a:normAutofit/>
          </a:bodyPr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C0C0C0"/>
                </a:highlight>
              </a:rPr>
              <a:t>Fonti e dati raccolti</a:t>
            </a:r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CB17CC0E-2A64-6281-8073-34DC298E0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566652"/>
              </p:ext>
            </p:extLst>
          </p:nvPr>
        </p:nvGraphicFramePr>
        <p:xfrm>
          <a:off x="739651" y="2062500"/>
          <a:ext cx="5737860" cy="3666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phic 6" descr="Raccolta report di Fabric">
            <a:extLst>
              <a:ext uri="{FF2B5EF4-FFF2-40B4-BE49-F238E27FC236}">
                <a16:creationId xmlns:a16="http://schemas.microsoft.com/office/drawing/2014/main" id="{58F2BCFE-7532-48E0-1955-5D7A348173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AA29D95-1223-03D6-EE35-B7B8B75F9548}"/>
              </a:ext>
            </a:extLst>
          </p:cNvPr>
          <p:cNvSpPr txBox="1"/>
          <p:nvPr/>
        </p:nvSpPr>
        <p:spPr>
          <a:xfrm>
            <a:off x="6802244" y="579863"/>
            <a:ext cx="4728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Le categorie valgono per tutte le marche prese in considerazione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37ABD5D8-FC44-D827-3614-8270DAE5009E}"/>
                  </a:ext>
                </a:extLst>
              </p14:cNvPr>
              <p14:cNvContentPartPr/>
              <p14:nvPr/>
            </p14:nvContentPartPr>
            <p14:xfrm>
              <a:off x="2218583" y="1527348"/>
              <a:ext cx="360" cy="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37ABD5D8-FC44-D827-3614-8270DAE500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12463" y="152122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30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94D690-6464-EFBF-DF63-02422A75B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it-IT"/>
              <a:t>I competitor più importanti per noi</a:t>
            </a:r>
          </a:p>
        </p:txBody>
      </p:sp>
      <p:pic>
        <p:nvPicPr>
          <p:cNvPr id="9" name="Immagine 8" descr="Immagine che contiene Carattere, Elementi grafici, logo, grafica&#10;&#10;Il contenuto generato dall'IA potrebbe non essere corretto.">
            <a:extLst>
              <a:ext uri="{FF2B5EF4-FFF2-40B4-BE49-F238E27FC236}">
                <a16:creationId xmlns:a16="http://schemas.microsoft.com/office/drawing/2014/main" id="{00530E1F-9F83-0071-1286-E051C1C6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5444" y="2015733"/>
            <a:ext cx="1643010" cy="1643010"/>
          </a:xfrm>
          <a:prstGeom prst="rect">
            <a:avLst/>
          </a:prstGeom>
        </p:spPr>
      </p:pic>
      <p:pic>
        <p:nvPicPr>
          <p:cNvPr id="7" name="Immagine 6" descr="Immagine che contiene logo&#10;&#10;Il contenuto generato dall'IA potrebbe non essere corretto.">
            <a:extLst>
              <a:ext uri="{FF2B5EF4-FFF2-40B4-BE49-F238E27FC236}">
                <a16:creationId xmlns:a16="http://schemas.microsoft.com/office/drawing/2014/main" id="{837B060F-6913-10B6-98BB-DCA20A61C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48" y="2167662"/>
            <a:ext cx="2391342" cy="1339151"/>
          </a:xfrm>
          <a:prstGeom prst="rect">
            <a:avLst/>
          </a:prstGeom>
        </p:spPr>
      </p:pic>
      <p:pic>
        <p:nvPicPr>
          <p:cNvPr id="5" name="Immagine 4" descr="Immagine che contiene simbolo, clipart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A1DF55EC-D1AF-0B6C-10F1-CB9CFC0CF5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80" y="3943121"/>
            <a:ext cx="2390738" cy="1403436"/>
          </a:xfrm>
          <a:prstGeom prst="rect">
            <a:avLst/>
          </a:prstGeom>
        </p:spPr>
      </p:pic>
      <p:pic>
        <p:nvPicPr>
          <p:cNvPr id="11" name="Immagine 10" descr="Immagine che contiene Carattere, logo, Elementi grafici, simbolo&#10;&#10;Il contenuto generato dall'IA potrebbe non essere corretto.">
            <a:extLst>
              <a:ext uri="{FF2B5EF4-FFF2-40B4-BE49-F238E27FC236}">
                <a16:creationId xmlns:a16="http://schemas.microsoft.com/office/drawing/2014/main" id="{CA192414-B865-86A7-304E-C6FAE0719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48" y="3975264"/>
            <a:ext cx="2391342" cy="1339151"/>
          </a:xfrm>
          <a:prstGeom prst="rect">
            <a:avLst/>
          </a:prstGeom>
        </p:spPr>
      </p:pic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CF200C-5CB3-F647-190A-02F2D94FC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2361" y="2015734"/>
            <a:ext cx="4169336" cy="34506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it-IT" sz="1700"/>
              <a:t>Under Armour (STATI UNITI)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it-IT" sz="1700"/>
              <a:t>Puma(GERMANIA)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it-IT" sz="1700"/>
              <a:t>New Balance(STATI UNITI &amp; UK)</a:t>
            </a:r>
          </a:p>
          <a:p>
            <a:pPr>
              <a:lnSpc>
                <a:spcPct val="110000"/>
              </a:lnSpc>
              <a:spcBef>
                <a:spcPts val="100"/>
              </a:spcBef>
            </a:pPr>
            <a:r>
              <a:rPr lang="it-IT" sz="1700"/>
              <a:t>Asics(GIAPPONE)</a:t>
            </a:r>
          </a:p>
          <a:p>
            <a:pPr marL="0" indent="0">
              <a:lnSpc>
                <a:spcPct val="110000"/>
              </a:lnSpc>
              <a:spcBef>
                <a:spcPts val="100"/>
              </a:spcBef>
              <a:buNone/>
            </a:pPr>
            <a:r>
              <a:rPr lang="it-IT" sz="1700"/>
              <a:t>Questi sono i competitor più importanti che abbiamo scelto per condurre un'analisi comparativa dei risultati. L'obiettivo è quello di individuare un valore di riferimento intermedio, che ci consenta di identificare le aree di miglioramento e consolidare gli aspetti già performanti."</a:t>
            </a:r>
          </a:p>
          <a:p>
            <a:pPr marL="0" indent="0">
              <a:lnSpc>
                <a:spcPct val="110000"/>
              </a:lnSpc>
              <a:buNone/>
            </a:pPr>
            <a:endParaRPr lang="it-IT" sz="1700"/>
          </a:p>
        </p:txBody>
      </p:sp>
    </p:spTree>
    <p:extLst>
      <p:ext uri="{BB962C8B-B14F-4D97-AF65-F5344CB8AC3E}">
        <p14:creationId xmlns:p14="http://schemas.microsoft.com/office/powerpoint/2010/main" val="1349840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AED2A6-7E90-3F3F-FF51-6B052639A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053" y="836340"/>
            <a:ext cx="3250069" cy="269686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esempio| PREZZI DELLE NOSTRE SCARPE (LISTINO/VENDITA)</a:t>
            </a:r>
            <a:br>
              <a:rPr lang="en-US" sz="2400"/>
            </a:br>
            <a:br>
              <a:rPr lang="en-US" sz="2400"/>
            </a:br>
            <a:r>
              <a:rPr lang="en-US" sz="1600"/>
              <a:t>le scarpe da corsa hanno generalmente un Prezzo elevato rispetto alle altre categorie</a:t>
            </a:r>
            <a:br>
              <a:rPr lang="en-US" sz="1600"/>
            </a:br>
            <a:br>
              <a:rPr lang="en-US" sz="1600"/>
            </a:br>
            <a:r>
              <a:rPr lang="en-US" sz="1600"/>
              <a:t>il Prezzo effettivo è </a:t>
            </a:r>
            <a:br>
              <a:rPr lang="en-US" sz="1600"/>
            </a:br>
            <a:r>
              <a:rPr lang="en-US" sz="1600"/>
              <a:t>solitamente </a:t>
            </a:r>
            <a:br>
              <a:rPr lang="en-US" sz="2400"/>
            </a:br>
            <a:r>
              <a:rPr lang="en-US" sz="1600"/>
              <a:t>molto simile a quello </a:t>
            </a:r>
            <a:br>
              <a:rPr lang="en-US" sz="1600"/>
            </a:br>
            <a:r>
              <a:rPr lang="en-US" sz="1600"/>
              <a:t>effettivo</a:t>
            </a:r>
            <a:br>
              <a:rPr lang="en-US" sz="1600"/>
            </a:br>
            <a:br>
              <a:rPr lang="en-US" sz="1600"/>
            </a:br>
            <a:r>
              <a:rPr lang="en-US" sz="1600"/>
              <a:t>farlo per la mizuno</a:t>
            </a:r>
            <a:br>
              <a:rPr lang="en-US" sz="1600"/>
            </a:br>
            <a:br>
              <a:rPr lang="en-US" sz="2400"/>
            </a:br>
            <a:endParaRPr lang="en-US" sz="2400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B7207C10-15AE-3E43-77F3-DBE681E447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3690"/>
          <a:stretch/>
        </p:blipFill>
        <p:spPr>
          <a:xfrm>
            <a:off x="3245006" y="412600"/>
            <a:ext cx="8508380" cy="570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6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B6FA0-0F30-2818-95CE-1585A534C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476" y="1600199"/>
            <a:ext cx="3539266" cy="4297680"/>
          </a:xfrm>
        </p:spPr>
        <p:txBody>
          <a:bodyPr anchor="ctr">
            <a:normAutofit/>
          </a:bodyPr>
          <a:lstStyle/>
          <a:p>
            <a:endParaRPr lang="it-IT"/>
          </a:p>
        </p:txBody>
      </p:sp>
      <p:cxnSp>
        <p:nvCxnSpPr>
          <p:cNvPr id="30" name="Straight Connector 16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1E08766-AAAB-EDC4-723E-E32C9C33C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851" y="1600199"/>
            <a:ext cx="6130003" cy="429768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it-IT" sz="1700" dirty="0"/>
              <a:t>Distribuzione del Numero di Modelli per Categoria di Sport (solo Mizuno)</a:t>
            </a:r>
          </a:p>
          <a:p>
            <a:pPr>
              <a:lnSpc>
                <a:spcPct val="110000"/>
              </a:lnSpc>
            </a:pPr>
            <a:r>
              <a:rPr lang="it-IT" sz="1700" dirty="0"/>
              <a:t>Distribuzione prezzi ordinario/effettivo (solo Mizuno)</a:t>
            </a:r>
          </a:p>
          <a:p>
            <a:pPr>
              <a:lnSpc>
                <a:spcPct val="110000"/>
              </a:lnSpc>
            </a:pPr>
            <a:r>
              <a:rPr lang="it-IT" sz="1700" dirty="0"/>
              <a:t>Distribuzione del Numero di Modelli per Categoria di Sport (percentuale)</a:t>
            </a:r>
          </a:p>
          <a:p>
            <a:pPr>
              <a:lnSpc>
                <a:spcPct val="110000"/>
              </a:lnSpc>
            </a:pPr>
            <a:r>
              <a:rPr lang="it-IT" sz="1700" dirty="0"/>
              <a:t>Distribuzione prezzi ordinario/effettivo competitor </a:t>
            </a:r>
          </a:p>
          <a:p>
            <a:pPr>
              <a:lnSpc>
                <a:spcPct val="110000"/>
              </a:lnSpc>
            </a:pPr>
            <a:r>
              <a:rPr lang="it-IT" sz="1700" dirty="0" err="1"/>
              <a:t>HeatMap</a:t>
            </a:r>
            <a:r>
              <a:rPr lang="it-IT" sz="1700" dirty="0"/>
              <a:t> taglie per sport solo Mizuno</a:t>
            </a:r>
          </a:p>
          <a:p>
            <a:pPr>
              <a:lnSpc>
                <a:spcPct val="110000"/>
              </a:lnSpc>
            </a:pPr>
            <a:r>
              <a:rPr lang="it-IT" sz="1700" dirty="0" err="1"/>
              <a:t>HeatMap</a:t>
            </a:r>
            <a:r>
              <a:rPr lang="it-IT" sz="1700" dirty="0"/>
              <a:t> taglie per sport competitor</a:t>
            </a:r>
          </a:p>
          <a:p>
            <a:pPr>
              <a:lnSpc>
                <a:spcPct val="110000"/>
              </a:lnSpc>
            </a:pPr>
            <a:r>
              <a:rPr lang="it-IT" sz="1700" dirty="0"/>
              <a:t>Distribuzione colori per marca</a:t>
            </a:r>
          </a:p>
          <a:p>
            <a:pPr>
              <a:lnSpc>
                <a:spcPct val="110000"/>
              </a:lnSpc>
            </a:pPr>
            <a:r>
              <a:rPr lang="it-IT" sz="1700" dirty="0"/>
              <a:t>Grafico a radar </a:t>
            </a:r>
            <a:r>
              <a:rPr lang="it-IT" sz="17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spider chart</a:t>
            </a:r>
            <a:r>
              <a:rPr lang="it-IT" sz="1700" dirty="0"/>
              <a:t> per taglie e colori tra uomo e donna</a:t>
            </a:r>
          </a:p>
          <a:p>
            <a:pPr>
              <a:lnSpc>
                <a:spcPct val="110000"/>
              </a:lnSpc>
            </a:pPr>
            <a:endParaRPr lang="it-IT" sz="1700" dirty="0"/>
          </a:p>
        </p:txBody>
      </p:sp>
    </p:spTree>
    <p:extLst>
      <p:ext uri="{BB962C8B-B14F-4D97-AF65-F5344CB8AC3E}">
        <p14:creationId xmlns:p14="http://schemas.microsoft.com/office/powerpoint/2010/main" val="337659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olo 1">
            <a:extLst>
              <a:ext uri="{FF2B5EF4-FFF2-40B4-BE49-F238E27FC236}">
                <a16:creationId xmlns:a16="http://schemas.microsoft.com/office/drawing/2014/main" id="{7EEBFC52-A593-0013-ED97-C71B5E57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7" y="141696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it-IT"/>
              <a:t>Da questo grafico vediamo come nonostante i prezzi elevati abbiamo una coerenza tra i prezzi massimi e minimi rispetto ai competitor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A4FA6B3-12FC-8659-B69B-D9609903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7" y="1391653"/>
            <a:ext cx="9603275" cy="517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4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3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4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DF361C13-A21B-C765-859B-F606017A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482172"/>
            <a:ext cx="3520367" cy="1371584"/>
          </a:xfrm>
        </p:spPr>
        <p:txBody>
          <a:bodyPr>
            <a:normAutofit/>
          </a:bodyPr>
          <a:lstStyle/>
          <a:p>
            <a:r>
              <a:rPr lang="it-IT" dirty="0"/>
              <a:t>Confronto dei prezzi medi</a:t>
            </a:r>
          </a:p>
        </p:txBody>
      </p:sp>
      <p:sp>
        <p:nvSpPr>
          <p:cNvPr id="57" name="Rectangle 4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58" name="Group 4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4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8696E05-76BD-D504-A530-E5DBD0CA8C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69" r="-2" b="-2"/>
          <a:stretch/>
        </p:blipFill>
        <p:spPr>
          <a:xfrm>
            <a:off x="786571" y="743056"/>
            <a:ext cx="5808189" cy="4653838"/>
          </a:xfrm>
          <a:prstGeom prst="rect">
            <a:avLst/>
          </a:prstGeom>
        </p:spPr>
      </p:pic>
      <p:sp>
        <p:nvSpPr>
          <p:cNvPr id="32" name="Content Placeholder 8">
            <a:extLst>
              <a:ext uri="{FF2B5EF4-FFF2-40B4-BE49-F238E27FC236}">
                <a16:creationId xmlns:a16="http://schemas.microsoft.com/office/drawing/2014/main" id="{B0D5762F-2AE3-80EE-448C-59FB5586C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8029" y="2015732"/>
            <a:ext cx="3520368" cy="3450613"/>
          </a:xfrm>
        </p:spPr>
        <p:txBody>
          <a:bodyPr>
            <a:normAutofit/>
          </a:bodyPr>
          <a:lstStyle/>
          <a:p>
            <a:r>
              <a:rPr lang="en-US" dirty="0" err="1"/>
              <a:t>Confrontiamo</a:t>
            </a:r>
            <a:r>
              <a:rPr lang="en-US" dirty="0"/>
              <a:t> I </a:t>
            </a:r>
            <a:r>
              <a:rPr lang="en-US" dirty="0" err="1"/>
              <a:t>nsotri</a:t>
            </a:r>
            <a:r>
              <a:rPr lang="en-US" dirty="0"/>
              <a:t> </a:t>
            </a:r>
            <a:r>
              <a:rPr lang="en-US" dirty="0" err="1"/>
              <a:t>prezzi</a:t>
            </a:r>
            <a:r>
              <a:rPr lang="en-US" dirty="0"/>
              <a:t> </a:t>
            </a:r>
            <a:r>
              <a:rPr lang="en-US" dirty="0" err="1"/>
              <a:t>medi</a:t>
            </a:r>
            <a:r>
              <a:rPr lang="en-US" dirty="0"/>
              <a:t> con </a:t>
            </a:r>
            <a:r>
              <a:rPr lang="en-US" dirty="0" err="1"/>
              <a:t>quelli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competitor per </a:t>
            </a:r>
            <a:r>
              <a:rPr lang="en-US" dirty="0" err="1"/>
              <a:t>noi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important</a:t>
            </a:r>
          </a:p>
          <a:p>
            <a:r>
              <a:rPr lang="en-US" dirty="0" err="1"/>
              <a:t>Possiamo</a:t>
            </a:r>
            <a:r>
              <a:rPr lang="en-US" dirty="0"/>
              <a:t> Vedere come I nostril </a:t>
            </a:r>
            <a:r>
              <a:rPr lang="en-US" dirty="0" err="1"/>
              <a:t>prezzi</a:t>
            </a:r>
            <a:r>
              <a:rPr lang="en-US" dirty="0"/>
              <a:t> </a:t>
            </a:r>
            <a:r>
              <a:rPr lang="en-US" dirty="0" err="1"/>
              <a:t>siano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piu  </a:t>
            </a:r>
            <a:r>
              <a:rPr lang="en-US" dirty="0" err="1"/>
              <a:t>elevati</a:t>
            </a:r>
            <a:r>
              <a:rPr lang="en-US" dirty="0"/>
              <a:t> </a:t>
            </a:r>
          </a:p>
        </p:txBody>
      </p:sp>
      <p:pic>
        <p:nvPicPr>
          <p:cNvPr id="60" name="Picture 4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61" name="Straight Connector 5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009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4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8D16DC84-26C8-1A9C-A8EA-F1325E75A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/>
              <a:t>Tecnologie usate nelle scarpe di ogni marca</a:t>
            </a:r>
          </a:p>
        </p:txBody>
      </p:sp>
      <p:sp>
        <p:nvSpPr>
          <p:cNvPr id="52" name="Rectangle 4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0B702F-CD2D-452B-D6B1-5FCA1198DA01}"/>
              </a:ext>
            </a:extLst>
          </p:cNvPr>
          <p:cNvSpPr txBox="1"/>
          <p:nvPr/>
        </p:nvSpPr>
        <p:spPr>
          <a:xfrm>
            <a:off x="1451581" y="2015732"/>
            <a:ext cx="417221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120000"/>
              </a:lnSpc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/>
              <a:t>Questo giustifica i prezzi elevati delle scarpe Mizuno che usano molte tecnologie avanzate in ogni scarpa</a:t>
            </a:r>
          </a:p>
        </p:txBody>
      </p:sp>
      <p:pic>
        <p:nvPicPr>
          <p:cNvPr id="53" name="Picture 4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Grafico 3">
            <a:extLst>
              <a:ext uri="{FF2B5EF4-FFF2-40B4-BE49-F238E27FC236}">
                <a16:creationId xmlns:a16="http://schemas.microsoft.com/office/drawing/2014/main" id="{67E04FCE-BADC-A1DD-D696-AC9348095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6178116"/>
              </p:ext>
            </p:extLst>
          </p:nvPr>
        </p:nvGraphicFramePr>
        <p:xfrm>
          <a:off x="6094411" y="805583"/>
          <a:ext cx="4960442" cy="4660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4" name="Immagine 3" descr="Immagine che contiene testo, schermata, documento, numero&#10;&#10;Il contenuto generato dall'IA potrebbe non essere corretto.">
            <a:extLst>
              <a:ext uri="{FF2B5EF4-FFF2-40B4-BE49-F238E27FC236}">
                <a16:creationId xmlns:a16="http://schemas.microsoft.com/office/drawing/2014/main" id="{7B4B7925-8D41-5709-6235-4266799C638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"/>
            <a:ext cx="6094108" cy="6858000"/>
          </a:xfrm>
          <a:prstGeom prst="rect">
            <a:avLst/>
          </a:prstGeom>
        </p:spPr>
      </p:pic>
      <p:pic>
        <p:nvPicPr>
          <p:cNvPr id="8" name="Immagine 7" descr="Immagine che contiene testo, schermata, documento, numero&#10;&#10;Il contenuto generato dall'IA potrebbe non essere corretto.">
            <a:extLst>
              <a:ext uri="{FF2B5EF4-FFF2-40B4-BE49-F238E27FC236}">
                <a16:creationId xmlns:a16="http://schemas.microsoft.com/office/drawing/2014/main" id="{3C5D7786-F59C-A734-1445-3AAD40DEBCF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361" y="-11430"/>
            <a:ext cx="63516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8368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TM10001114[[fn=Raccolta]]</Template>
  <TotalTime>550</TotalTime>
  <Words>363</Words>
  <Application>Microsoft Office PowerPoint</Application>
  <PresentationFormat>Widescreen</PresentationFormat>
  <Paragraphs>39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Arial</vt:lpstr>
      <vt:lpstr>Gill Sans MT</vt:lpstr>
      <vt:lpstr>Raccolta</vt:lpstr>
      <vt:lpstr>Analisi produzione scarpe sportive </vt:lpstr>
      <vt:lpstr>Fonti e dati raccolti</vt:lpstr>
      <vt:lpstr>I competitor più importanti per noi</vt:lpstr>
      <vt:lpstr>esempio| PREZZI DELLE NOSTRE SCARPE (LISTINO/VENDITA)  le scarpe da corsa hanno generalmente un Prezzo elevato rispetto alle altre categorie  il Prezzo effettivo è  solitamente  molto simile a quello  effettivo  farlo per la mizuno  </vt:lpstr>
      <vt:lpstr>Presentazione standard di PowerPoint</vt:lpstr>
      <vt:lpstr>Da questo grafico vediamo come nonostante i prezzi elevati abbiamo una coerenza tra i prezzi massimi e minimi rispetto ai competitor</vt:lpstr>
      <vt:lpstr>Confronto dei prezzi medi</vt:lpstr>
      <vt:lpstr>Tecnologie usate nelle scarpe di ogni marca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de Magistris</dc:creator>
  <cp:lastModifiedBy>Alessandro Pavese</cp:lastModifiedBy>
  <cp:revision>3</cp:revision>
  <dcterms:created xsi:type="dcterms:W3CDTF">2025-04-02T14:11:14Z</dcterms:created>
  <dcterms:modified xsi:type="dcterms:W3CDTF">2025-04-04T10:39:34Z</dcterms:modified>
</cp:coreProperties>
</file>