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1EBB-4B02-462E-82CA-4CAB07667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69B275-EED9-41C0-8E3D-E0C6514E0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D7BBA-81F5-4602-937C-055FEDE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3933B-96A6-43B5-9482-F33A6883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65127C-3241-4BFB-A268-63C0B4B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07C26-F3C4-4BE4-A72D-CF9897BF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2A610-6813-49B5-A250-F840F43CD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C0A8C-FABD-4354-AB97-0A1AB159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B396E-B146-456C-8560-3A3742DC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FA1EE-E4DD-40D9-BF5C-882CC5C1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393080-211F-4792-BC0F-EE28EE4A7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BF5A7D-E93C-468E-AFA7-D4FB5C05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D9741-41AF-4A03-A894-E67B7249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A873CC-ABD3-4245-B5CA-C77101A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4B8FD7-80EC-467D-AD6A-6144F65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9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FD0C8-AB9C-4DC8-BDB0-01965630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80A3C-A074-4516-BEC0-C0C26C6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36ACA-215F-46D8-99EB-F8A41432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BEFA3-771D-43BD-A03A-E78B9F4A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4F6A2-DA49-48C8-B1B1-621E9BE2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84A7A-7EB7-4E48-A897-0E5BF483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1F093-FFEA-4AA1-8DDA-70C053E0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82CAD-E3CD-4FF1-896B-DF270BD2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0F1304-28C2-45F3-BF2D-0B967D1A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B3701-4CBF-4DF0-9DD7-99443FDE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1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3D452-9F93-4A81-82F7-58D77E04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815063-B42A-4042-B697-EACCC0006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9553AB-14CF-41F1-B601-190F1FB0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7F342-7F7D-47F4-9CC6-C58EEB8F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B7372-27F7-4DA3-B234-4D73D90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2B280-FE7D-456E-93AB-A788905B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A1A5D-72EA-4D1A-9042-60A69F92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72AF22-0C3A-48AF-A0A6-3E0185B35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16C804-ADF4-4ABA-9861-1FC0420F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406CB5-6048-4425-B7FD-D059D095A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86A82E-1A98-4B57-94B5-7FE2647EE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A14ECC-E4CF-4AA3-A7B6-C7801CE0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20D70C-8467-45EA-8AEA-A967DC91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525D06-0B19-441D-94EC-4E83FCCF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9F96A-AD08-4F3A-98E1-C76FE3A4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3B8FB9-6820-4DD4-90A4-C6923F60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D38667-9D05-4470-AE04-FF36CB3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7C59D-1230-4DAF-932B-FEDC5016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01F59F-B120-4D85-B6C0-DF86FECC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7EEAE0-2F78-4F52-ACAD-497EBC1E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07B7CE-A413-42C9-9E52-190044E1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BF65A-C83E-4EC5-8DD2-3ACB3A84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99C32-A844-4C1F-A2D8-68FA901A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90B46A-21DC-4F28-A0A5-975F1DC90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A96A4F-5CED-476D-9260-64F3A63A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25A017-2054-4027-AFF9-C9C7030F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BC56BC-4C56-4AE6-8A40-D428E4D4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A6AC-AEF2-4FC4-BAFE-27FE2A79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EE88D7-32DB-4F8A-AFD4-869B33BB6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898B2E-745A-479E-989D-C327F904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C12638-676F-4BE7-9C19-52213CCB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506893-62CF-4295-9FD8-DCAD3111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6E0358-C5D2-4079-8860-61CCEBF7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92D1D3-1144-42E4-9A9F-89DDE179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03FEB-9FD9-41DB-8895-7F6A0546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5BF6E-8DA7-49D6-9013-A0AA7C046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0CBBF-5388-40E4-A6BF-2F87662EFD7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53DFE-7B5C-434F-BF29-AC58963A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4F44D-11DB-4E5A-8F31-CFC96AD37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4BEC-23CD-400D-B216-ADD27359F6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3329023-A36A-45A4-9723-A42E04B1AB44}"/>
              </a:ext>
            </a:extLst>
          </p:cNvPr>
          <p:cNvSpPr/>
          <p:nvPr/>
        </p:nvSpPr>
        <p:spPr>
          <a:xfrm>
            <a:off x="1819835" y="1039906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7FD9011-07F4-4AC2-B693-91B26E629496}"/>
              </a:ext>
            </a:extLst>
          </p:cNvPr>
          <p:cNvCxnSpPr>
            <a:stCxn id="5" idx="6"/>
          </p:cNvCxnSpPr>
          <p:nvPr/>
        </p:nvCxnSpPr>
        <p:spPr>
          <a:xfrm flipV="1">
            <a:off x="3514165" y="1649506"/>
            <a:ext cx="4347882" cy="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F4B40736-4A6C-49FA-9020-83C055B49C06}"/>
              </a:ext>
            </a:extLst>
          </p:cNvPr>
          <p:cNvSpPr/>
          <p:nvPr/>
        </p:nvSpPr>
        <p:spPr>
          <a:xfrm>
            <a:off x="7862047" y="1035423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Personal sección alumnos</a:t>
            </a:r>
            <a:endParaRPr lang="en-U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727058D-8213-48EA-B83C-742695CF478F}"/>
              </a:ext>
            </a:extLst>
          </p:cNvPr>
          <p:cNvSpPr/>
          <p:nvPr/>
        </p:nvSpPr>
        <p:spPr>
          <a:xfrm>
            <a:off x="4975412" y="3980329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Profesor</a:t>
            </a:r>
            <a:endParaRPr lang="en-U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B56EFF-21A2-4373-AB80-3C7F850A721B}"/>
              </a:ext>
            </a:extLst>
          </p:cNvPr>
          <p:cNvCxnSpPr>
            <a:endCxn id="10" idx="7"/>
          </p:cNvCxnSpPr>
          <p:nvPr/>
        </p:nvCxnSpPr>
        <p:spPr>
          <a:xfrm flipH="1">
            <a:off x="6421613" y="2187388"/>
            <a:ext cx="1816952" cy="1972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4B5870A1-F7D0-461E-BEDC-95C8B5301DA4}"/>
              </a:ext>
            </a:extLst>
          </p:cNvPr>
          <p:cNvCxnSpPr>
            <a:endCxn id="5" idx="5"/>
          </p:cNvCxnSpPr>
          <p:nvPr/>
        </p:nvCxnSpPr>
        <p:spPr>
          <a:xfrm rot="10800000" flipV="1">
            <a:off x="3266037" y="1972234"/>
            <a:ext cx="4748411" cy="115975"/>
          </a:xfrm>
          <a:prstGeom prst="curvedConnector4">
            <a:avLst>
              <a:gd name="adj1" fmla="val 47387"/>
              <a:gd name="adj2" fmla="val 4521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B43D339-5AAC-488D-BE37-E07B890149FA}"/>
              </a:ext>
            </a:extLst>
          </p:cNvPr>
          <p:cNvSpPr txBox="1"/>
          <p:nvPr/>
        </p:nvSpPr>
        <p:spPr>
          <a:xfrm>
            <a:off x="4114808" y="1101635"/>
            <a:ext cx="3415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Presentación de la libreta universitaria y pedido de inscripción</a:t>
            </a:r>
            <a:endParaRPr lang="en-US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B8FB4E-C4D8-4F95-B677-C423D052198D}"/>
              </a:ext>
            </a:extLst>
          </p:cNvPr>
          <p:cNvSpPr txBox="1"/>
          <p:nvPr/>
        </p:nvSpPr>
        <p:spPr>
          <a:xfrm>
            <a:off x="7330089" y="3020536"/>
            <a:ext cx="207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Comparte la planilla de inscriptos</a:t>
            </a:r>
            <a:endParaRPr lang="en-US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8CC58D6-C6F4-4C5F-BCD6-07FB006191EC}"/>
              </a:ext>
            </a:extLst>
          </p:cNvPr>
          <p:cNvSpPr txBox="1"/>
          <p:nvPr/>
        </p:nvSpPr>
        <p:spPr>
          <a:xfrm>
            <a:off x="4007224" y="2501796"/>
            <a:ext cx="266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Emisión de constancia de inscripción</a:t>
            </a:r>
            <a:endParaRPr lang="en-U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DA4DDD1-37C6-4A37-B56F-ED021CC5D39D}"/>
              </a:ext>
            </a:extLst>
          </p:cNvPr>
          <p:cNvSpPr txBox="1"/>
          <p:nvPr/>
        </p:nvSpPr>
        <p:spPr>
          <a:xfrm>
            <a:off x="8302767" y="592827"/>
            <a:ext cx="215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Verificación de correlativas</a:t>
            </a:r>
            <a:endParaRPr lang="en-US" sz="1400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020A9FF-B5F8-4A3D-A42C-D1AD3D2FBB37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9308248" y="914402"/>
            <a:ext cx="328811" cy="30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9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672FF5F3-1C01-4298-9687-8F58213301EE}"/>
              </a:ext>
            </a:extLst>
          </p:cNvPr>
          <p:cNvSpPr/>
          <p:nvPr/>
        </p:nvSpPr>
        <p:spPr>
          <a:xfrm>
            <a:off x="1819835" y="1039906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DBE1209-0D17-4B49-87B4-6337C8E4F301}"/>
              </a:ext>
            </a:extLst>
          </p:cNvPr>
          <p:cNvCxnSpPr>
            <a:cxnSpLocks/>
            <a:stCxn id="4" idx="2"/>
            <a:endCxn id="2" idx="6"/>
          </p:cNvCxnSpPr>
          <p:nvPr/>
        </p:nvCxnSpPr>
        <p:spPr>
          <a:xfrm flipH="1">
            <a:off x="3514165" y="1649506"/>
            <a:ext cx="4347882" cy="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BDA23318-E5DE-492D-BD55-BC95960F4532}"/>
              </a:ext>
            </a:extLst>
          </p:cNvPr>
          <p:cNvSpPr/>
          <p:nvPr/>
        </p:nvSpPr>
        <p:spPr>
          <a:xfrm>
            <a:off x="7862047" y="1035423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Personal sección alumnos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8781966-2CA0-4A8C-AD2E-4CF1EF5C7556}"/>
              </a:ext>
            </a:extLst>
          </p:cNvPr>
          <p:cNvSpPr/>
          <p:nvPr/>
        </p:nvSpPr>
        <p:spPr>
          <a:xfrm>
            <a:off x="4975412" y="3980329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Profesor</a:t>
            </a:r>
            <a:endParaRPr lang="en-US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819E187-51FC-42BF-A474-F782DDE22B0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421613" y="2169460"/>
            <a:ext cx="1996246" cy="1990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5354B806-4E16-474A-99DA-36B9CCB2B032}"/>
              </a:ext>
            </a:extLst>
          </p:cNvPr>
          <p:cNvSpPr txBox="1"/>
          <p:nvPr/>
        </p:nvSpPr>
        <p:spPr>
          <a:xfrm>
            <a:off x="4114808" y="910841"/>
            <a:ext cx="3415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Completa la libreta universitaria con las calificaciones del acta emitida por el profesor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FCCCD0-CC1F-4B67-9BC5-BC8BD1793AD1}"/>
              </a:ext>
            </a:extLst>
          </p:cNvPr>
          <p:cNvSpPr txBox="1"/>
          <p:nvPr/>
        </p:nvSpPr>
        <p:spPr>
          <a:xfrm>
            <a:off x="7382435" y="3241666"/>
            <a:ext cx="20708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Presenta el acta de calificaciones de los alumnos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548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156B274C-DB7A-4E09-94D5-BC2C30EB3412}"/>
              </a:ext>
            </a:extLst>
          </p:cNvPr>
          <p:cNvSpPr/>
          <p:nvPr/>
        </p:nvSpPr>
        <p:spPr>
          <a:xfrm>
            <a:off x="1819835" y="1039906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Alumno</a:t>
            </a:r>
            <a:endParaRPr lang="en-U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0DE69B6-A188-4CCA-AF0A-FAB38F2D666F}"/>
              </a:ext>
            </a:extLst>
          </p:cNvPr>
          <p:cNvCxnSpPr>
            <a:stCxn id="2" idx="6"/>
          </p:cNvCxnSpPr>
          <p:nvPr/>
        </p:nvCxnSpPr>
        <p:spPr>
          <a:xfrm flipV="1">
            <a:off x="3514165" y="1649506"/>
            <a:ext cx="4347882" cy="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460812F9-BF32-4E6F-8629-0F818AF9B3F3}"/>
              </a:ext>
            </a:extLst>
          </p:cNvPr>
          <p:cNvSpPr/>
          <p:nvPr/>
        </p:nvSpPr>
        <p:spPr>
          <a:xfrm>
            <a:off x="7862047" y="1035423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Personal sección alumnos</a:t>
            </a:r>
            <a:endParaRPr lang="en-U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C4FD957-0A00-4116-B94C-50FF3C0A61D2}"/>
              </a:ext>
            </a:extLst>
          </p:cNvPr>
          <p:cNvSpPr/>
          <p:nvPr/>
        </p:nvSpPr>
        <p:spPr>
          <a:xfrm>
            <a:off x="4975412" y="3980329"/>
            <a:ext cx="1694330" cy="122816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Personal de tesorería</a:t>
            </a:r>
            <a:endParaRPr lang="en-US" dirty="0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F7B10E3C-D220-46FB-BEC3-377E185C58AB}"/>
              </a:ext>
            </a:extLst>
          </p:cNvPr>
          <p:cNvCxnSpPr>
            <a:cxnSpLocks/>
            <a:stCxn id="5" idx="1"/>
            <a:endCxn id="2" idx="5"/>
          </p:cNvCxnSpPr>
          <p:nvPr/>
        </p:nvCxnSpPr>
        <p:spPr>
          <a:xfrm rot="16200000" flipV="1">
            <a:off x="3208799" y="2145447"/>
            <a:ext cx="2071980" cy="19575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B6217A0-0A24-4ABE-B937-F5F86FDA5A5D}"/>
              </a:ext>
            </a:extLst>
          </p:cNvPr>
          <p:cNvSpPr txBox="1"/>
          <p:nvPr/>
        </p:nvSpPr>
        <p:spPr>
          <a:xfrm>
            <a:off x="3980337" y="669964"/>
            <a:ext cx="3415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Presentación de la libreta universitaria donde se atestigua que aprobó dos asignaturas en el último año y constancia de pago del trámite</a:t>
            </a:r>
            <a:endParaRPr lang="en-U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6B329D-3CF1-42D3-B39D-D0CB62877AFC}"/>
              </a:ext>
            </a:extLst>
          </p:cNvPr>
          <p:cNvSpPr txBox="1"/>
          <p:nvPr/>
        </p:nvSpPr>
        <p:spPr>
          <a:xfrm>
            <a:off x="3892281" y="2511049"/>
            <a:ext cx="266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/>
              <a:t>Emite una constancia de pago del trámite al alumno</a:t>
            </a:r>
            <a:endParaRPr lang="en-US" sz="1400" dirty="0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4D1D4F6-3E4A-4FC5-B1D3-A27F48741DF3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 rot="16200000" flipH="1">
            <a:off x="2268587" y="1887587"/>
            <a:ext cx="2506202" cy="29074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F9927D-2419-4413-A881-E54CCCB2D592}"/>
              </a:ext>
            </a:extLst>
          </p:cNvPr>
          <p:cNvSpPr txBox="1"/>
          <p:nvPr/>
        </p:nvSpPr>
        <p:spPr>
          <a:xfrm>
            <a:off x="743272" y="3610997"/>
            <a:ext cx="2383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/>
              <a:t>Realiza el pago del trámite ‘Constancia de alumno regular’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015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102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Sofia RB</dc:creator>
  <cp:lastModifiedBy>Sofia RB</cp:lastModifiedBy>
  <cp:revision>5</cp:revision>
  <dcterms:created xsi:type="dcterms:W3CDTF">2025-04-03T14:34:12Z</dcterms:created>
  <dcterms:modified xsi:type="dcterms:W3CDTF">2025-04-11T15:03:42Z</dcterms:modified>
</cp:coreProperties>
</file>