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31C1471-4D96-430C-9F6A-1EBDA0D03BAA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P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BCA656-2058-447F-ACE2-D1CEEC78161B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71-4D96-430C-9F6A-1EBDA0D03BAA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A656-2058-447F-ACE2-D1CEEC78161B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71-4D96-430C-9F6A-1EBDA0D03BAA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A656-2058-447F-ACE2-D1CEEC78161B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71-4D96-430C-9F6A-1EBDA0D03BAA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A656-2058-447F-ACE2-D1CEEC78161B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71-4D96-430C-9F6A-1EBDA0D03BAA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A656-2058-447F-ACE2-D1CEEC78161B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71-4D96-430C-9F6A-1EBDA0D03BAA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A656-2058-447F-ACE2-D1CEEC78161B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1C1471-4D96-430C-9F6A-1EBDA0D03BAA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BCA656-2058-447F-ACE2-D1CEEC78161B}" type="slidenum">
              <a:rPr lang="en-PH" smtClean="0"/>
              <a:t>‹#›</a:t>
            </a:fld>
            <a:endParaRPr lang="en-PH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31C1471-4D96-430C-9F6A-1EBDA0D03BAA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BCA656-2058-447F-ACE2-D1CEEC78161B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71-4D96-430C-9F6A-1EBDA0D03BAA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A656-2058-447F-ACE2-D1CEEC78161B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71-4D96-430C-9F6A-1EBDA0D03BAA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A656-2058-447F-ACE2-D1CEEC78161B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1471-4D96-430C-9F6A-1EBDA0D03BAA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A656-2058-447F-ACE2-D1CEEC78161B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31C1471-4D96-430C-9F6A-1EBDA0D03BAA}" type="datetimeFigureOut">
              <a:rPr lang="en-PH" smtClean="0"/>
              <a:t>02/04/2019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P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BCA656-2058-447F-ACE2-D1CEEC78161B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sz="7200" dirty="0" smtClean="0"/>
              <a:t>Blender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89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is Blender?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9669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History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190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Requirements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2359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Features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42676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</TotalTime>
  <Words>8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Blender</vt:lpstr>
      <vt:lpstr>What is Blender?</vt:lpstr>
      <vt:lpstr>History</vt:lpstr>
      <vt:lpstr>Requirements</vt:lpstr>
      <vt:lpstr>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Charles</dc:creator>
  <cp:lastModifiedBy>John Charles</cp:lastModifiedBy>
  <cp:revision>2</cp:revision>
  <dcterms:created xsi:type="dcterms:W3CDTF">2019-04-01T19:41:00Z</dcterms:created>
  <dcterms:modified xsi:type="dcterms:W3CDTF">2019-04-01T20:07:36Z</dcterms:modified>
</cp:coreProperties>
</file>