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7596F01A-D91E-404F-B04F-EC81736A61A4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9F1947F-9F32-49E6-9DD6-2D46A6FFAC0E}" type="slidenum">
              <a:rPr lang="en-PH" smtClean="0"/>
              <a:t>‹#›</a:t>
            </a:fld>
            <a:endParaRPr lang="en-PH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F01A-D91E-404F-B04F-EC81736A61A4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1947F-9F32-49E6-9DD6-2D46A6FFAC0E}" type="slidenum">
              <a:rPr lang="en-PH" smtClean="0"/>
              <a:t>‹#›</a:t>
            </a:fld>
            <a:endParaRPr lang="en-PH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F01A-D91E-404F-B04F-EC81736A61A4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1947F-9F32-49E6-9DD6-2D46A6FFAC0E}" type="slidenum">
              <a:rPr lang="en-PH" smtClean="0"/>
              <a:t>‹#›</a:t>
            </a:fld>
            <a:endParaRPr lang="en-PH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F01A-D91E-404F-B04F-EC81736A61A4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1947F-9F32-49E6-9DD6-2D46A6FFAC0E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7596F01A-D91E-404F-B04F-EC81736A61A4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9F1947F-9F32-49E6-9DD6-2D46A6FFAC0E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PH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F01A-D91E-404F-B04F-EC81736A61A4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1947F-9F32-49E6-9DD6-2D46A6FFAC0E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F01A-D91E-404F-B04F-EC81736A61A4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1947F-9F32-49E6-9DD6-2D46A6FFAC0E}" type="slidenum">
              <a:rPr lang="en-PH" smtClean="0"/>
              <a:t>‹#›</a:t>
            </a:fld>
            <a:endParaRPr lang="en-PH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F01A-D91E-404F-B04F-EC81736A61A4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1947F-9F32-49E6-9DD6-2D46A6FFAC0E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F01A-D91E-404F-B04F-EC81736A61A4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1947F-9F32-49E6-9DD6-2D46A6FFAC0E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F01A-D91E-404F-B04F-EC81736A61A4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1947F-9F32-49E6-9DD6-2D46A6FFAC0E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F01A-D91E-404F-B04F-EC81736A61A4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1947F-9F32-49E6-9DD6-2D46A6FFAC0E}" type="slidenum">
              <a:rPr lang="en-PH" smtClean="0"/>
              <a:t>‹#›</a:t>
            </a:fld>
            <a:endParaRPr lang="en-PH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F1947F-9F32-49E6-9DD6-2D46A6FFAC0E}" type="slidenum">
              <a:rPr lang="en-PH" smtClean="0"/>
              <a:t>‹#›</a:t>
            </a:fld>
            <a:endParaRPr lang="en-PH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596F01A-D91E-404F-B04F-EC81736A61A4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4" r="24400" b="26756"/>
          <a:stretch/>
        </p:blipFill>
        <p:spPr bwMode="auto">
          <a:xfrm>
            <a:off x="2371807" y="4293096"/>
            <a:ext cx="4350169" cy="13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73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780928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Unity is a cross-platform real-time engine developed by Unity Technologies. The engine can be used to create both three-dimensional and two-dimensional games as well as simulations for its many platforms. Several major versions of Unity have been released since its launch, with the latest stable version being Unity 2018.3.11.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268759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Unity</a:t>
            </a:r>
            <a:endParaRPr lang="en-PH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20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2780928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Unity game engine launched in 2005, aiming to "democratize" game development by making it accessible to more developers. The next year, Unity was named runner-up in the Best Use of Mac OS X Graphics category in Apple, </a:t>
            </a:r>
            <a:r>
              <a:rPr lang="en-PH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Inc's</a:t>
            </a:r>
            <a:r>
              <a:rPr lang="en-P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Apple Design Awards. Unity was initially released for Mac OS X, later adding support for Microsoft Windows and Web browsers.</a:t>
            </a:r>
            <a:endParaRPr lang="en-P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716" y="1268758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</a:t>
            </a:r>
            <a:endParaRPr lang="en-PH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0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780928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Automotive, Transportation and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Film, Animation and Cinematics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Architecture, Engineering and Construction</a:t>
            </a:r>
            <a:endParaRPr lang="en-P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244185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</a:t>
            </a:r>
            <a:endParaRPr lang="en-PH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07605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32</TotalTime>
  <Words>88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Composite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Charles</dc:creator>
  <cp:lastModifiedBy>John Charles</cp:lastModifiedBy>
  <cp:revision>2</cp:revision>
  <dcterms:created xsi:type="dcterms:W3CDTF">2019-04-01T20:38:43Z</dcterms:created>
  <dcterms:modified xsi:type="dcterms:W3CDTF">2019-04-01T21:11:27Z</dcterms:modified>
</cp:coreProperties>
</file>