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F51FA556-29D3-4DDA-A1C3-0044FF11F069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5F893C3-585E-4697-AD00-A5C7EAC5C0DD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real" TargetMode="External"/><Relationship Id="rId2" Type="http://schemas.openxmlformats.org/officeDocument/2006/relationships/hyperlink" Target="https://en.wikipedia.org/wiki/Pornograph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mateur_photograph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yStation_VR" TargetMode="External"/><Relationship Id="rId7" Type="http://schemas.openxmlformats.org/officeDocument/2006/relationships/hyperlink" Target="https://en.wikipedia.org/wiki/Virtual_private_network" TargetMode="External"/><Relationship Id="rId2" Type="http://schemas.openxmlformats.org/officeDocument/2006/relationships/hyperlink" Target="https://en.wikipedia.org/wiki/360-degree_vide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sturbation" TargetMode="External"/><Relationship Id="rId5" Type="http://schemas.openxmlformats.org/officeDocument/2006/relationships/hyperlink" Target="https://en.wikipedia.org/wiki/Electric_generator" TargetMode="External"/><Relationship Id="rId4" Type="http://schemas.openxmlformats.org/officeDocument/2006/relationships/hyperlink" Target="https://en.wikipedia.org/wiki/Kinetic_energ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zzers" TargetMode="External"/><Relationship Id="rId7" Type="http://schemas.openxmlformats.org/officeDocument/2006/relationships/hyperlink" Target="https://en.wikipedia.org/wiki/Joseph_Gordon-Levitt" TargetMode="External"/><Relationship Id="rId2" Type="http://schemas.openxmlformats.org/officeDocument/2006/relationships/hyperlink" Target="https://en.wikipedia.org/wiki/Don_J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wistys" TargetMode="External"/><Relationship Id="rId5" Type="http://schemas.openxmlformats.org/officeDocument/2006/relationships/hyperlink" Target="https://en.wikipedia.org/wiki/Digital_Playground" TargetMode="External"/><Relationship Id="rId4" Type="http://schemas.openxmlformats.org/officeDocument/2006/relationships/hyperlink" Target="https://en.wikipedia.org/wiki/Mof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076056" cy="18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34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/>
              <a:t>is a Canadian </a:t>
            </a:r>
            <a:r>
              <a:rPr lang="en-PH" dirty="0">
                <a:hlinkClick r:id="rId2" tooltip="Pornography"/>
              </a:rPr>
              <a:t>pornographic</a:t>
            </a:r>
            <a:r>
              <a:rPr lang="en-PH" dirty="0"/>
              <a:t> video sharing and pornography site on the Internet</a:t>
            </a:r>
            <a:r>
              <a:rPr lang="en-PH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/>
              <a:t>launched in </a:t>
            </a:r>
            <a:r>
              <a:rPr lang="en-PH" dirty="0">
                <a:hlinkClick r:id="rId3" tooltip="Montreal"/>
              </a:rPr>
              <a:t>Montreal</a:t>
            </a:r>
            <a:r>
              <a:rPr lang="en-PH" dirty="0"/>
              <a:t>, providing professional and </a:t>
            </a:r>
            <a:r>
              <a:rPr lang="en-PH" dirty="0">
                <a:hlinkClick r:id="rId4" tooltip="Amateur photography"/>
              </a:rPr>
              <a:t>amateur photography</a:t>
            </a:r>
            <a:r>
              <a:rPr lang="en-PH" dirty="0"/>
              <a:t> since 2007.</a:t>
            </a: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</a:t>
            </a:r>
            <a:r>
              <a:rPr lang="en-PH" dirty="0" err="1" smtClean="0"/>
              <a:t>Pornhub</a:t>
            </a:r>
            <a:r>
              <a:rPr lang="en-PH" dirty="0" smtClean="0"/>
              <a:t>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05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3429000"/>
            <a:ext cx="8229600" cy="266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 err="1"/>
              <a:t>Pornhub</a:t>
            </a:r>
            <a:r>
              <a:rPr lang="en-PH" dirty="0"/>
              <a:t> was founded by web developer Matt </a:t>
            </a:r>
            <a:r>
              <a:rPr lang="en-PH" dirty="0" err="1"/>
              <a:t>Keezer</a:t>
            </a:r>
            <a:r>
              <a:rPr lang="en-PH" dirty="0"/>
              <a:t> as a website within the company </a:t>
            </a:r>
            <a:r>
              <a:rPr lang="en-PH" dirty="0" err="1"/>
              <a:t>Interhub</a:t>
            </a:r>
            <a:r>
              <a:rPr lang="en-PH" dirty="0"/>
              <a:t>, and launched on 25 May 2007</a:t>
            </a:r>
            <a:r>
              <a:rPr lang="en-PH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History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75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67544" y="2708920"/>
            <a:ext cx="8229600" cy="37871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200" b="1" dirty="0"/>
              <a:t>360-degree </a:t>
            </a:r>
            <a:r>
              <a:rPr lang="en-PH" sz="2200" b="1" dirty="0" smtClean="0"/>
              <a:t>video - </a:t>
            </a:r>
            <a:r>
              <a:rPr lang="en-PH" sz="2200" dirty="0" err="1"/>
              <a:t>Pornhub</a:t>
            </a:r>
            <a:r>
              <a:rPr lang="en-PH" sz="2200" dirty="0"/>
              <a:t> offers </a:t>
            </a:r>
            <a:r>
              <a:rPr lang="en-PH" sz="2200" dirty="0">
                <a:hlinkClick r:id="rId2" tooltip="360-degree video"/>
              </a:rPr>
              <a:t>360°</a:t>
            </a:r>
            <a:r>
              <a:rPr lang="en-PH" sz="2200" dirty="0"/>
              <a:t> videos for their premium customers and can be used with the </a:t>
            </a:r>
            <a:r>
              <a:rPr lang="en-PH" sz="2200" dirty="0">
                <a:hlinkClick r:id="rId3" tooltip="PlayStation VR"/>
              </a:rPr>
              <a:t>PlayStation VR</a:t>
            </a:r>
            <a:r>
              <a:rPr lang="en-PH" sz="2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200" b="1" dirty="0" smtClean="0"/>
              <a:t>Wearable device - </a:t>
            </a:r>
            <a:r>
              <a:rPr lang="en-PH" sz="2200" dirty="0"/>
              <a:t>In February </a:t>
            </a:r>
            <a:r>
              <a:rPr lang="en-PH" sz="2200" dirty="0" smtClean="0"/>
              <a:t>2015,</a:t>
            </a:r>
            <a:r>
              <a:rPr lang="en-PH" sz="2200" baseline="30000" dirty="0"/>
              <a:t> </a:t>
            </a:r>
            <a:r>
              <a:rPr lang="en-PH" sz="2200" dirty="0" err="1" smtClean="0"/>
              <a:t>PornHub</a:t>
            </a:r>
            <a:r>
              <a:rPr lang="en-PH" sz="2200" dirty="0" smtClean="0"/>
              <a:t> </a:t>
            </a:r>
            <a:r>
              <a:rPr lang="en-PH" sz="2200" dirty="0"/>
              <a:t>announced an upcoming wristband equipped with a </a:t>
            </a:r>
            <a:r>
              <a:rPr lang="en-PH" sz="2200" dirty="0">
                <a:hlinkClick r:id="rId4" tooltip="Kinetic energy"/>
              </a:rPr>
              <a:t>kinetic energy</a:t>
            </a:r>
            <a:r>
              <a:rPr lang="en-PH" sz="2200" dirty="0"/>
              <a:t> </a:t>
            </a:r>
            <a:r>
              <a:rPr lang="en-PH" sz="2200" dirty="0">
                <a:hlinkClick r:id="rId5" tooltip="Electric generator"/>
              </a:rPr>
              <a:t>electric generator</a:t>
            </a:r>
            <a:r>
              <a:rPr lang="en-PH" sz="2200" dirty="0"/>
              <a:t>. Aimed primarily at men, the wristband would use the up and down motion of </a:t>
            </a:r>
            <a:r>
              <a:rPr lang="en-PH" sz="2200" dirty="0">
                <a:hlinkClick r:id="rId6" tooltip="Masturbation"/>
              </a:rPr>
              <a:t>masturbation</a:t>
            </a:r>
            <a:r>
              <a:rPr lang="en-PH" sz="2200" dirty="0"/>
              <a:t> to charge consumer </a:t>
            </a:r>
            <a:r>
              <a:rPr lang="en-PH" sz="2200" dirty="0" smtClean="0"/>
              <a:t>electronics.</a:t>
            </a:r>
            <a:endParaRPr lang="en-PH" sz="22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200" b="1" dirty="0" smtClean="0"/>
              <a:t>VPN</a:t>
            </a:r>
            <a:r>
              <a:rPr lang="en-PH" sz="2200" b="1" dirty="0"/>
              <a:t> </a:t>
            </a:r>
            <a:r>
              <a:rPr lang="en-PH" sz="2200" b="1" dirty="0" smtClean="0"/>
              <a:t>- </a:t>
            </a:r>
            <a:r>
              <a:rPr lang="en-PH" sz="2200" dirty="0" smtClean="0"/>
              <a:t>In </a:t>
            </a:r>
            <a:r>
              <a:rPr lang="en-PH" sz="2200" dirty="0"/>
              <a:t>May 2018, </a:t>
            </a:r>
            <a:r>
              <a:rPr lang="en-PH" sz="2200" dirty="0" err="1"/>
              <a:t>Pornhub</a:t>
            </a:r>
            <a:r>
              <a:rPr lang="en-PH" sz="2200" dirty="0"/>
              <a:t> launched its own </a:t>
            </a:r>
            <a:r>
              <a:rPr lang="en-PH" sz="2200" dirty="0">
                <a:hlinkClick r:id="rId7" tooltip="Virtual private network"/>
              </a:rPr>
              <a:t>VPN</a:t>
            </a:r>
            <a:r>
              <a:rPr lang="en-PH" sz="2200" dirty="0"/>
              <a:t> service called </a:t>
            </a:r>
            <a:r>
              <a:rPr lang="en-PH" sz="2200" dirty="0" err="1"/>
              <a:t>VPNHub</a:t>
            </a:r>
            <a:r>
              <a:rPr lang="en-PH" sz="22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PH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Products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679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PH" dirty="0" err="1" smtClean="0"/>
              <a:t>Pornhub</a:t>
            </a:r>
            <a:r>
              <a:rPr lang="en-PH" dirty="0" smtClean="0"/>
              <a:t> </a:t>
            </a:r>
            <a:r>
              <a:rPr lang="en-PH" dirty="0"/>
              <a:t>makes a prominent appearance in many scenes of the 2013 romantic comedy film </a:t>
            </a:r>
            <a:r>
              <a:rPr lang="en-PH" i="1" dirty="0">
                <a:hlinkClick r:id="rId2" tooltip="Don Jon"/>
              </a:rPr>
              <a:t>Don Jon</a:t>
            </a:r>
            <a:r>
              <a:rPr lang="en-PH" dirty="0" smtClean="0"/>
              <a:t>.</a:t>
            </a:r>
            <a:r>
              <a:rPr lang="en-PH" dirty="0"/>
              <a:t> </a:t>
            </a:r>
            <a:r>
              <a:rPr lang="en-PH" dirty="0" err="1"/>
              <a:t>Pornhub</a:t>
            </a:r>
            <a:r>
              <a:rPr lang="en-PH" dirty="0"/>
              <a:t> Vice President Cory Price explained that one of the film's producers approached the company in March 2012, seeking permission to use the </a:t>
            </a:r>
            <a:r>
              <a:rPr lang="en-PH" dirty="0" err="1"/>
              <a:t>Pornhub</a:t>
            </a:r>
            <a:r>
              <a:rPr lang="en-PH" dirty="0"/>
              <a:t> brand</a:t>
            </a:r>
            <a:r>
              <a:rPr lang="en-PH" dirty="0" smtClean="0"/>
              <a:t>.</a:t>
            </a:r>
            <a:r>
              <a:rPr lang="en-PH" dirty="0"/>
              <a:t> Price reviewed the movie's script and granted them permission, going as far as helping them find clips to use in the movie from their content partners (e.g. </a:t>
            </a:r>
            <a:r>
              <a:rPr lang="en-PH" dirty="0" err="1">
                <a:hlinkClick r:id="rId3" tooltip="Brazzers"/>
              </a:rPr>
              <a:t>Brazzers</a:t>
            </a:r>
            <a:r>
              <a:rPr lang="en-PH" dirty="0"/>
              <a:t>, </a:t>
            </a:r>
            <a:r>
              <a:rPr lang="en-PH" dirty="0" err="1">
                <a:hlinkClick r:id="rId4" tooltip="Mofos"/>
              </a:rPr>
              <a:t>Mofos</a:t>
            </a:r>
            <a:r>
              <a:rPr lang="en-PH" dirty="0"/>
              <a:t>, </a:t>
            </a:r>
            <a:r>
              <a:rPr lang="en-PH" dirty="0">
                <a:hlinkClick r:id="rId5" tooltip="Digital Playground"/>
              </a:rPr>
              <a:t>Digital Playground</a:t>
            </a:r>
            <a:r>
              <a:rPr lang="en-PH" dirty="0"/>
              <a:t>, and </a:t>
            </a:r>
            <a:r>
              <a:rPr lang="en-PH" dirty="0" err="1">
                <a:hlinkClick r:id="rId6" tooltip="Twistys"/>
              </a:rPr>
              <a:t>Twistys</a:t>
            </a:r>
            <a:r>
              <a:rPr lang="en-PH" smtClean="0"/>
              <a:t>).</a:t>
            </a:r>
            <a:r>
              <a:rPr lang="en-PH" dirty="0"/>
              <a:t> </a:t>
            </a:r>
            <a:r>
              <a:rPr lang="en-PH" dirty="0">
                <a:hlinkClick r:id="rId7" tooltip="Joseph Gordon-Levitt"/>
              </a:rPr>
              <a:t>Joseph Gordon-Levitt</a:t>
            </a:r>
            <a:r>
              <a:rPr lang="en-PH" dirty="0"/>
              <a:t>, director and actor in the film, edited the clips together into rapid-fire montages, also featured prominently in the film</a:t>
            </a:r>
            <a:r>
              <a:rPr lang="en-PH" dirty="0" smtClean="0"/>
              <a:t>.</a:t>
            </a:r>
            <a:endParaRPr lang="en-PH" dirty="0"/>
          </a:p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 popular culture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2433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12</TotalTime>
  <Words>54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PowerPoint Presentation</vt:lpstr>
      <vt:lpstr>What is Pornhub?</vt:lpstr>
      <vt:lpstr>History</vt:lpstr>
      <vt:lpstr>Products</vt:lpstr>
      <vt:lpstr>In popular culture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Charles</dc:creator>
  <cp:lastModifiedBy>John Charles</cp:lastModifiedBy>
  <cp:revision>2</cp:revision>
  <dcterms:created xsi:type="dcterms:W3CDTF">2019-04-01T20:07:42Z</dcterms:created>
  <dcterms:modified xsi:type="dcterms:W3CDTF">2019-04-01T20:20:31Z</dcterms:modified>
</cp:coreProperties>
</file>