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4" r:id="rId5"/>
  </p:sldMasterIdLst>
  <p:notesMasterIdLst>
    <p:notesMasterId r:id="rId17"/>
  </p:notesMasterIdLst>
  <p:handoutMasterIdLst>
    <p:handoutMasterId r:id="rId18"/>
  </p:handoutMasterIdLst>
  <p:sldIdLst>
    <p:sldId id="335" r:id="rId6"/>
    <p:sldId id="333" r:id="rId7"/>
    <p:sldId id="342" r:id="rId8"/>
    <p:sldId id="337" r:id="rId9"/>
    <p:sldId id="338" r:id="rId10"/>
    <p:sldId id="339" r:id="rId11"/>
    <p:sldId id="341" r:id="rId12"/>
    <p:sldId id="343" r:id="rId13"/>
    <p:sldId id="344" r:id="rId14"/>
    <p:sldId id="345" r:id="rId15"/>
    <p:sldId id="336" r:id="rId16"/>
  </p:sldIdLst>
  <p:sldSz cx="12195175" cy="6859588"/>
  <p:notesSz cx="6797675" cy="9926638"/>
  <p:defaultTextStyle>
    <a:defPPr>
      <a:defRPr lang="de-DE"/>
    </a:defPPr>
    <a:lvl1pPr marL="0" algn="l" defTabSz="9582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9100" algn="l" defTabSz="9582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8200" algn="l" defTabSz="9582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7300" algn="l" defTabSz="9582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6400" algn="l" defTabSz="9582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5499" algn="l" defTabSz="9582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4599" algn="l" defTabSz="9582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3699" algn="l" defTabSz="9582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2799" algn="l" defTabSz="9582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DF3B3051-DE47-4B83-B58F-5E5A67B23278}">
          <p14:sldIdLst>
            <p14:sldId id="335"/>
          </p14:sldIdLst>
        </p14:section>
        <p14:section name="Übersicht" id="{7A2B9B61-EB38-4015-B26E-896D95239E45}">
          <p14:sldIdLst>
            <p14:sldId id="333"/>
            <p14:sldId id="342"/>
            <p14:sldId id="337"/>
            <p14:sldId id="338"/>
            <p14:sldId id="339"/>
            <p14:sldId id="341"/>
            <p14:sldId id="343"/>
            <p14:sldId id="344"/>
            <p14:sldId id="345"/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82" userDrawn="1">
          <p15:clr>
            <a:srgbClr val="A4A3A4"/>
          </p15:clr>
        </p15:guide>
        <p15:guide id="2" orient="horz" pos="3433" userDrawn="1">
          <p15:clr>
            <a:srgbClr val="A4A3A4"/>
          </p15:clr>
        </p15:guide>
        <p15:guide id="3" orient="horz" pos="3932" userDrawn="1">
          <p15:clr>
            <a:srgbClr val="A4A3A4"/>
          </p15:clr>
        </p15:guide>
        <p15:guide id="4" orient="horz" pos="3657" userDrawn="1">
          <p15:clr>
            <a:srgbClr val="A4A3A4"/>
          </p15:clr>
        </p15:guide>
        <p15:guide id="5" orient="horz" pos="1287" userDrawn="1">
          <p15:clr>
            <a:srgbClr val="A4A3A4"/>
          </p15:clr>
        </p15:guide>
        <p15:guide id="6" pos="473" userDrawn="1">
          <p15:clr>
            <a:srgbClr val="A4A3A4"/>
          </p15:clr>
        </p15:guide>
        <p15:guide id="7" pos="7207" userDrawn="1">
          <p15:clr>
            <a:srgbClr val="A4A3A4"/>
          </p15:clr>
        </p15:guide>
        <p15:guide id="8" orient="horz" pos="26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hnurr, Alexandra" initials="SA" lastIdx="12" clrIdx="0">
    <p:extLst>
      <p:ext uri="{19B8F6BF-5375-455C-9EA6-DF929625EA0E}">
        <p15:presenceInfo xmlns:p15="http://schemas.microsoft.com/office/powerpoint/2012/main" userId="S-1-5-21-1907973733-946892554-2254325144-3510" providerId="AD"/>
      </p:ext>
    </p:extLst>
  </p:cmAuthor>
  <p:cmAuthor id="2" name="Treml, Claudia" initials="TC" lastIdx="2" clrIdx="1">
    <p:extLst>
      <p:ext uri="{19B8F6BF-5375-455C-9EA6-DF929625EA0E}">
        <p15:presenceInfo xmlns:p15="http://schemas.microsoft.com/office/powerpoint/2012/main" userId="S-1-5-21-1907973733-946892554-2254325144-46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B67"/>
    <a:srgbClr val="9B1336"/>
    <a:srgbClr val="E2001A"/>
    <a:srgbClr val="4C961A"/>
    <a:srgbClr val="CBCED3"/>
    <a:srgbClr val="40A10F"/>
    <a:srgbClr val="859297"/>
    <a:srgbClr val="9C9FA1"/>
    <a:srgbClr val="939698"/>
    <a:srgbClr val="8B0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E79F31-D0A8-48A4-ADF5-55BBB3736D48}" v="366" dt="2024-02-28T09:47:09.6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2" autoAdjust="0"/>
    <p:restoredTop sz="95423" autoAdjust="0"/>
  </p:normalViewPr>
  <p:slideViewPr>
    <p:cSldViewPr snapToObjects="1" showGuides="1">
      <p:cViewPr varScale="1">
        <p:scale>
          <a:sx n="84" d="100"/>
          <a:sy n="84" d="100"/>
        </p:scale>
        <p:origin x="48" y="57"/>
      </p:cViewPr>
      <p:guideLst>
        <p:guide orient="horz" pos="3782"/>
        <p:guide orient="horz" pos="3433"/>
        <p:guide orient="horz" pos="3932"/>
        <p:guide orient="horz" pos="3657"/>
        <p:guide orient="horz" pos="1287"/>
        <p:guide pos="473"/>
        <p:guide pos="7207"/>
        <p:guide orient="horz" pos="26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65" d="100"/>
          <a:sy n="65" d="100"/>
        </p:scale>
        <p:origin x="3082" y="48"/>
      </p:cViewPr>
      <p:guideLst/>
    </p:cSldViewPr>
  </p:notesViewPr>
  <p:gridSpacing cx="39601" cy="396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ie Sharaf" userId="e9de9aeade0fa012" providerId="LiveId" clId="{69E79F31-D0A8-48A4-ADF5-55BBB3736D48}"/>
    <pc:docChg chg="undo custSel addSld delSld modSld delMainMaster modMainMaster modSection">
      <pc:chgData name="Sofie Sharaf" userId="e9de9aeade0fa012" providerId="LiveId" clId="{69E79F31-D0A8-48A4-ADF5-55BBB3736D48}" dt="2024-02-28T09:47:09.674" v="2739" actId="1076"/>
      <pc:docMkLst>
        <pc:docMk/>
      </pc:docMkLst>
      <pc:sldChg chg="del">
        <pc:chgData name="Sofie Sharaf" userId="e9de9aeade0fa012" providerId="LiveId" clId="{69E79F31-D0A8-48A4-ADF5-55BBB3736D48}" dt="2024-02-28T07:45:44.276" v="0" actId="47"/>
        <pc:sldMkLst>
          <pc:docMk/>
          <pc:sldMk cId="4124368771" sldId="256"/>
        </pc:sldMkLst>
      </pc:sldChg>
      <pc:sldChg chg="addSp delSp modSp mod">
        <pc:chgData name="Sofie Sharaf" userId="e9de9aeade0fa012" providerId="LiveId" clId="{69E79F31-D0A8-48A4-ADF5-55BBB3736D48}" dt="2024-02-28T09:36:20.286" v="2398" actId="20577"/>
        <pc:sldMkLst>
          <pc:docMk/>
          <pc:sldMk cId="4109482158" sldId="333"/>
        </pc:sldMkLst>
        <pc:spChg chg="mod">
          <ac:chgData name="Sofie Sharaf" userId="e9de9aeade0fa012" providerId="LiveId" clId="{69E79F31-D0A8-48A4-ADF5-55BBB3736D48}" dt="2024-02-28T07:48:49.811" v="151" actId="20577"/>
          <ac:spMkLst>
            <pc:docMk/>
            <pc:sldMk cId="4109482158" sldId="333"/>
            <ac:spMk id="2" creationId="{F6740A57-0712-A6C0-413B-676D33BFA46C}"/>
          </ac:spMkLst>
        </pc:spChg>
        <pc:spChg chg="del">
          <ac:chgData name="Sofie Sharaf" userId="e9de9aeade0fa012" providerId="LiveId" clId="{69E79F31-D0A8-48A4-ADF5-55BBB3736D48}" dt="2024-02-28T07:53:50.036" v="441" actId="478"/>
          <ac:spMkLst>
            <pc:docMk/>
            <pc:sldMk cId="4109482158" sldId="333"/>
            <ac:spMk id="3" creationId="{BF282479-F154-CAAD-2855-5D81F05229CF}"/>
          </ac:spMkLst>
        </pc:spChg>
        <pc:spChg chg="del">
          <ac:chgData name="Sofie Sharaf" userId="e9de9aeade0fa012" providerId="LiveId" clId="{69E79F31-D0A8-48A4-ADF5-55BBB3736D48}" dt="2024-02-28T07:48:44.978" v="145" actId="478"/>
          <ac:spMkLst>
            <pc:docMk/>
            <pc:sldMk cId="4109482158" sldId="333"/>
            <ac:spMk id="5" creationId="{7904FD10-A56B-188F-93BA-5A9351E33766}"/>
          </ac:spMkLst>
        </pc:spChg>
        <pc:spChg chg="mod">
          <ac:chgData name="Sofie Sharaf" userId="e9de9aeade0fa012" providerId="LiveId" clId="{69E79F31-D0A8-48A4-ADF5-55BBB3736D48}" dt="2024-02-28T09:36:20.286" v="2398" actId="20577"/>
          <ac:spMkLst>
            <pc:docMk/>
            <pc:sldMk cId="4109482158" sldId="333"/>
            <ac:spMk id="6" creationId="{905BE697-2EB0-7485-D290-A49B1450A66A}"/>
          </ac:spMkLst>
        </pc:spChg>
        <pc:spChg chg="add mod">
          <ac:chgData name="Sofie Sharaf" userId="e9de9aeade0fa012" providerId="LiveId" clId="{69E79F31-D0A8-48A4-ADF5-55BBB3736D48}" dt="2024-02-28T07:53:51.284" v="442"/>
          <ac:spMkLst>
            <pc:docMk/>
            <pc:sldMk cId="4109482158" sldId="333"/>
            <ac:spMk id="7" creationId="{F134FE36-B8C9-F19F-7EB4-378B8C36696E}"/>
          </ac:spMkLst>
        </pc:spChg>
      </pc:sldChg>
      <pc:sldChg chg="del">
        <pc:chgData name="Sofie Sharaf" userId="e9de9aeade0fa012" providerId="LiveId" clId="{69E79F31-D0A8-48A4-ADF5-55BBB3736D48}" dt="2024-02-28T07:45:46.621" v="2" actId="47"/>
        <pc:sldMkLst>
          <pc:docMk/>
          <pc:sldMk cId="3747076032" sldId="334"/>
        </pc:sldMkLst>
      </pc:sldChg>
      <pc:sldChg chg="modSp new mod">
        <pc:chgData name="Sofie Sharaf" userId="e9de9aeade0fa012" providerId="LiveId" clId="{69E79F31-D0A8-48A4-ADF5-55BBB3736D48}" dt="2024-02-28T07:51:33.798" v="362" actId="20577"/>
        <pc:sldMkLst>
          <pc:docMk/>
          <pc:sldMk cId="1195198335" sldId="335"/>
        </pc:sldMkLst>
        <pc:spChg chg="mod">
          <ac:chgData name="Sofie Sharaf" userId="e9de9aeade0fa012" providerId="LiveId" clId="{69E79F31-D0A8-48A4-ADF5-55BBB3736D48}" dt="2024-02-28T07:51:33.798" v="362" actId="20577"/>
          <ac:spMkLst>
            <pc:docMk/>
            <pc:sldMk cId="1195198335" sldId="335"/>
            <ac:spMk id="2" creationId="{1C4E8C71-97FE-DA7D-735C-1E1027427BBB}"/>
          </ac:spMkLst>
        </pc:spChg>
        <pc:spChg chg="mod">
          <ac:chgData name="Sofie Sharaf" userId="e9de9aeade0fa012" providerId="LiveId" clId="{69E79F31-D0A8-48A4-ADF5-55BBB3736D48}" dt="2024-02-28T07:48:29.140" v="143" actId="14100"/>
          <ac:spMkLst>
            <pc:docMk/>
            <pc:sldMk cId="1195198335" sldId="335"/>
            <ac:spMk id="3" creationId="{E7AC81F4-2AC7-3AA2-B10C-DE569DC70546}"/>
          </ac:spMkLst>
        </pc:spChg>
      </pc:sldChg>
      <pc:sldChg chg="addSp delSp modSp new add del mod">
        <pc:chgData name="Sofie Sharaf" userId="e9de9aeade0fa012" providerId="LiveId" clId="{69E79F31-D0A8-48A4-ADF5-55BBB3736D48}" dt="2024-02-28T09:37:06.952" v="2457" actId="20577"/>
        <pc:sldMkLst>
          <pc:docMk/>
          <pc:sldMk cId="2737733908" sldId="336"/>
        </pc:sldMkLst>
        <pc:spChg chg="mod">
          <ac:chgData name="Sofie Sharaf" userId="e9de9aeade0fa012" providerId="LiveId" clId="{69E79F31-D0A8-48A4-ADF5-55BBB3736D48}" dt="2024-02-28T07:50:00.288" v="238" actId="20577"/>
          <ac:spMkLst>
            <pc:docMk/>
            <pc:sldMk cId="2737733908" sldId="336"/>
            <ac:spMk id="2" creationId="{4A66C123-A60C-D469-B984-85D965D34C48}"/>
          </ac:spMkLst>
        </pc:spChg>
        <pc:spChg chg="del">
          <ac:chgData name="Sofie Sharaf" userId="e9de9aeade0fa012" providerId="LiveId" clId="{69E79F31-D0A8-48A4-ADF5-55BBB3736D48}" dt="2024-02-28T07:53:56.641" v="443" actId="478"/>
          <ac:spMkLst>
            <pc:docMk/>
            <pc:sldMk cId="2737733908" sldId="336"/>
            <ac:spMk id="3" creationId="{106811CF-CA42-3380-88EF-302DE180CACF}"/>
          </ac:spMkLst>
        </pc:spChg>
        <pc:spChg chg="del">
          <ac:chgData name="Sofie Sharaf" userId="e9de9aeade0fa012" providerId="LiveId" clId="{69E79F31-D0A8-48A4-ADF5-55BBB3736D48}" dt="2024-02-28T07:50:03.715" v="239" actId="478"/>
          <ac:spMkLst>
            <pc:docMk/>
            <pc:sldMk cId="2737733908" sldId="336"/>
            <ac:spMk id="5" creationId="{48E495E0-5AF7-6AF4-5922-5A418F43E435}"/>
          </ac:spMkLst>
        </pc:spChg>
        <pc:spChg chg="mod">
          <ac:chgData name="Sofie Sharaf" userId="e9de9aeade0fa012" providerId="LiveId" clId="{69E79F31-D0A8-48A4-ADF5-55BBB3736D48}" dt="2024-02-28T09:37:06.952" v="2457" actId="20577"/>
          <ac:spMkLst>
            <pc:docMk/>
            <pc:sldMk cId="2737733908" sldId="336"/>
            <ac:spMk id="6" creationId="{49DC015A-38B4-D303-E0E3-640283C7AAB6}"/>
          </ac:spMkLst>
        </pc:spChg>
        <pc:spChg chg="add mod">
          <ac:chgData name="Sofie Sharaf" userId="e9de9aeade0fa012" providerId="LiveId" clId="{69E79F31-D0A8-48A4-ADF5-55BBB3736D48}" dt="2024-02-28T07:53:56.860" v="444"/>
          <ac:spMkLst>
            <pc:docMk/>
            <pc:sldMk cId="2737733908" sldId="336"/>
            <ac:spMk id="7" creationId="{F6E3AAC8-5959-E4B0-7490-65FA50A68AB2}"/>
          </ac:spMkLst>
        </pc:spChg>
      </pc:sldChg>
      <pc:sldChg chg="new del">
        <pc:chgData name="Sofie Sharaf" userId="e9de9aeade0fa012" providerId="LiveId" clId="{69E79F31-D0A8-48A4-ADF5-55BBB3736D48}" dt="2024-02-28T07:51:44.857" v="364" actId="47"/>
        <pc:sldMkLst>
          <pc:docMk/>
          <pc:sldMk cId="47164738" sldId="337"/>
        </pc:sldMkLst>
      </pc:sldChg>
      <pc:sldChg chg="addSp modSp new mod">
        <pc:chgData name="Sofie Sharaf" userId="e9de9aeade0fa012" providerId="LiveId" clId="{69E79F31-D0A8-48A4-ADF5-55BBB3736D48}" dt="2024-02-28T09:33:56.450" v="2200" actId="1076"/>
        <pc:sldMkLst>
          <pc:docMk/>
          <pc:sldMk cId="2526591952" sldId="337"/>
        </pc:sldMkLst>
        <pc:spChg chg="mod">
          <ac:chgData name="Sofie Sharaf" userId="e9de9aeade0fa012" providerId="LiveId" clId="{69E79F31-D0A8-48A4-ADF5-55BBB3736D48}" dt="2024-02-28T08:25:27.803" v="974" actId="20577"/>
          <ac:spMkLst>
            <pc:docMk/>
            <pc:sldMk cId="2526591952" sldId="337"/>
            <ac:spMk id="2" creationId="{8AC5C46A-3961-BBD5-3A14-E14AE14C7776}"/>
          </ac:spMkLst>
        </pc:spChg>
        <pc:picChg chg="add mod">
          <ac:chgData name="Sofie Sharaf" userId="e9de9aeade0fa012" providerId="LiveId" clId="{69E79F31-D0A8-48A4-ADF5-55BBB3736D48}" dt="2024-02-28T09:33:56.450" v="2200" actId="1076"/>
          <ac:picMkLst>
            <pc:docMk/>
            <pc:sldMk cId="2526591952" sldId="337"/>
            <ac:picMk id="1026" creationId="{3D6C4884-EFB4-0DE4-0668-B65AE7CBCAEA}"/>
          </ac:picMkLst>
        </pc:picChg>
      </pc:sldChg>
      <pc:sldChg chg="addSp modSp new mod modAnim">
        <pc:chgData name="Sofie Sharaf" userId="e9de9aeade0fa012" providerId="LiveId" clId="{69E79F31-D0A8-48A4-ADF5-55BBB3736D48}" dt="2024-02-28T08:56:21.419" v="1991"/>
        <pc:sldMkLst>
          <pc:docMk/>
          <pc:sldMk cId="2130475425" sldId="338"/>
        </pc:sldMkLst>
        <pc:spChg chg="mod">
          <ac:chgData name="Sofie Sharaf" userId="e9de9aeade0fa012" providerId="LiveId" clId="{69E79F31-D0A8-48A4-ADF5-55BBB3736D48}" dt="2024-02-28T08:25:52.437" v="1012" actId="20577"/>
          <ac:spMkLst>
            <pc:docMk/>
            <pc:sldMk cId="2130475425" sldId="338"/>
            <ac:spMk id="2" creationId="{486E6C8A-1D4A-BEF4-A8B8-4DEECD91650E}"/>
          </ac:spMkLst>
        </pc:spChg>
        <pc:spChg chg="mod">
          <ac:chgData name="Sofie Sharaf" userId="e9de9aeade0fa012" providerId="LiveId" clId="{69E79F31-D0A8-48A4-ADF5-55BBB3736D48}" dt="2024-02-28T08:55:51.226" v="1984" actId="2710"/>
          <ac:spMkLst>
            <pc:docMk/>
            <pc:sldMk cId="2130475425" sldId="338"/>
            <ac:spMk id="4" creationId="{30623C30-DDE7-2898-40E6-3F7B8B112B6C}"/>
          </ac:spMkLst>
        </pc:spChg>
        <pc:spChg chg="add mod">
          <ac:chgData name="Sofie Sharaf" userId="e9de9aeade0fa012" providerId="LiveId" clId="{69E79F31-D0A8-48A4-ADF5-55BBB3736D48}" dt="2024-02-28T08:48:11.582" v="1604" actId="1076"/>
          <ac:spMkLst>
            <pc:docMk/>
            <pc:sldMk cId="2130475425" sldId="338"/>
            <ac:spMk id="6" creationId="{49223914-1674-A036-16AF-0765CA0B78E1}"/>
          </ac:spMkLst>
        </pc:spChg>
        <pc:picChg chg="add mod">
          <ac:chgData name="Sofie Sharaf" userId="e9de9aeade0fa012" providerId="LiveId" clId="{69E79F31-D0A8-48A4-ADF5-55BBB3736D48}" dt="2024-02-28T08:47:35.294" v="1522" actId="1076"/>
          <ac:picMkLst>
            <pc:docMk/>
            <pc:sldMk cId="2130475425" sldId="338"/>
            <ac:picMk id="2050" creationId="{5E57F97E-88A5-24D8-B23D-DB03989215C0}"/>
          </ac:picMkLst>
        </pc:picChg>
      </pc:sldChg>
      <pc:sldChg chg="addSp delSp modSp new mod delAnim modAnim">
        <pc:chgData name="Sofie Sharaf" userId="e9de9aeade0fa012" providerId="LiveId" clId="{69E79F31-D0A8-48A4-ADF5-55BBB3736D48}" dt="2024-02-28T08:47:22.809" v="1521" actId="478"/>
        <pc:sldMkLst>
          <pc:docMk/>
          <pc:sldMk cId="3511461237" sldId="339"/>
        </pc:sldMkLst>
        <pc:spChg chg="mod">
          <ac:chgData name="Sofie Sharaf" userId="e9de9aeade0fa012" providerId="LiveId" clId="{69E79F31-D0A8-48A4-ADF5-55BBB3736D48}" dt="2024-02-28T08:26:01.865" v="1016" actId="20577"/>
          <ac:spMkLst>
            <pc:docMk/>
            <pc:sldMk cId="3511461237" sldId="339"/>
            <ac:spMk id="2" creationId="{1717DCDD-2A4C-1815-E4F9-457063C76186}"/>
          </ac:spMkLst>
        </pc:spChg>
        <pc:spChg chg="del">
          <ac:chgData name="Sofie Sharaf" userId="e9de9aeade0fa012" providerId="LiveId" clId="{69E79F31-D0A8-48A4-ADF5-55BBB3736D48}" dt="2024-02-28T08:12:24.604" v="624" actId="478"/>
          <ac:spMkLst>
            <pc:docMk/>
            <pc:sldMk cId="3511461237" sldId="339"/>
            <ac:spMk id="4" creationId="{6960521D-BAE6-90CE-6472-959B4DD91BBC}"/>
          </ac:spMkLst>
        </pc:spChg>
        <pc:spChg chg="add del mod">
          <ac:chgData name="Sofie Sharaf" userId="e9de9aeade0fa012" providerId="LiveId" clId="{69E79F31-D0A8-48A4-ADF5-55BBB3736D48}" dt="2024-02-28T08:47:22.809" v="1521" actId="478"/>
          <ac:spMkLst>
            <pc:docMk/>
            <pc:sldMk cId="3511461237" sldId="339"/>
            <ac:spMk id="4" creationId="{C02E97AD-CBA6-AD76-EB9C-F24C277FE608}"/>
          </ac:spMkLst>
        </pc:spChg>
        <pc:spChg chg="add del mod">
          <ac:chgData name="Sofie Sharaf" userId="e9de9aeade0fa012" providerId="LiveId" clId="{69E79F31-D0A8-48A4-ADF5-55BBB3736D48}" dt="2024-02-28T08:47:19.973" v="1520" actId="478"/>
          <ac:spMkLst>
            <pc:docMk/>
            <pc:sldMk cId="3511461237" sldId="339"/>
            <ac:spMk id="6" creationId="{F650EE8C-526F-663C-190A-3FFED9A6EE9D}"/>
          </ac:spMkLst>
        </pc:spChg>
        <pc:spChg chg="add mod">
          <ac:chgData name="Sofie Sharaf" userId="e9de9aeade0fa012" providerId="LiveId" clId="{69E79F31-D0A8-48A4-ADF5-55BBB3736D48}" dt="2024-02-28T08:06:39.443" v="592" actId="1076"/>
          <ac:spMkLst>
            <pc:docMk/>
            <pc:sldMk cId="3511461237" sldId="339"/>
            <ac:spMk id="12" creationId="{42369BAC-D50C-4F55-2216-C50C93BF6724}"/>
          </ac:spMkLst>
        </pc:spChg>
        <pc:spChg chg="add mod">
          <ac:chgData name="Sofie Sharaf" userId="e9de9aeade0fa012" providerId="LiveId" clId="{69E79F31-D0A8-48A4-ADF5-55BBB3736D48}" dt="2024-02-28T08:06:52.268" v="594" actId="1076"/>
          <ac:spMkLst>
            <pc:docMk/>
            <pc:sldMk cId="3511461237" sldId="339"/>
            <ac:spMk id="13" creationId="{908284A5-0F7E-89D4-9850-BB4A0D532341}"/>
          </ac:spMkLst>
        </pc:spChg>
        <pc:spChg chg="add mod">
          <ac:chgData name="Sofie Sharaf" userId="e9de9aeade0fa012" providerId="LiveId" clId="{69E79F31-D0A8-48A4-ADF5-55BBB3736D48}" dt="2024-02-28T08:07:08.523" v="596" actId="1076"/>
          <ac:spMkLst>
            <pc:docMk/>
            <pc:sldMk cId="3511461237" sldId="339"/>
            <ac:spMk id="14" creationId="{E7ECFF64-2C51-4BB8-2D69-CF00453B78A9}"/>
          </ac:spMkLst>
        </pc:spChg>
        <pc:spChg chg="add mod">
          <ac:chgData name="Sofie Sharaf" userId="e9de9aeade0fa012" providerId="LiveId" clId="{69E79F31-D0A8-48A4-ADF5-55BBB3736D48}" dt="2024-02-28T08:07:15.450" v="598" actId="1076"/>
          <ac:spMkLst>
            <pc:docMk/>
            <pc:sldMk cId="3511461237" sldId="339"/>
            <ac:spMk id="15" creationId="{DB8D9AB5-7C18-171A-E51A-CE1610A9C51F}"/>
          </ac:spMkLst>
        </pc:spChg>
        <pc:picChg chg="add del mod">
          <ac:chgData name="Sofie Sharaf" userId="e9de9aeade0fa012" providerId="LiveId" clId="{69E79F31-D0A8-48A4-ADF5-55BBB3736D48}" dt="2024-02-28T07:58:08.670" v="475" actId="21"/>
          <ac:picMkLst>
            <pc:docMk/>
            <pc:sldMk cId="3511461237" sldId="339"/>
            <ac:picMk id="6" creationId="{92FB7F67-E757-BB42-CA11-0D2B3DD7F2FA}"/>
          </ac:picMkLst>
        </pc:picChg>
        <pc:picChg chg="add mod">
          <ac:chgData name="Sofie Sharaf" userId="e9de9aeade0fa012" providerId="LiveId" clId="{69E79F31-D0A8-48A4-ADF5-55BBB3736D48}" dt="2024-02-28T08:04:12.194" v="579" actId="732"/>
          <ac:picMkLst>
            <pc:docMk/>
            <pc:sldMk cId="3511461237" sldId="339"/>
            <ac:picMk id="7" creationId="{637AA5FD-98F2-3C7D-9C25-5A84BB9B4C85}"/>
          </ac:picMkLst>
        </pc:picChg>
        <pc:picChg chg="add mod">
          <ac:chgData name="Sofie Sharaf" userId="e9de9aeade0fa012" providerId="LiveId" clId="{69E79F31-D0A8-48A4-ADF5-55BBB3736D48}" dt="2024-02-28T07:58:49.703" v="508"/>
          <ac:picMkLst>
            <pc:docMk/>
            <pc:sldMk cId="3511461237" sldId="339"/>
            <ac:picMk id="8" creationId="{C188D6B0-345E-7ABB-FF9A-CAF203AFF060}"/>
          </ac:picMkLst>
        </pc:picChg>
        <pc:picChg chg="add mod">
          <ac:chgData name="Sofie Sharaf" userId="e9de9aeade0fa012" providerId="LiveId" clId="{69E79F31-D0A8-48A4-ADF5-55BBB3736D48}" dt="2024-02-28T08:04:25.838" v="581" actId="732"/>
          <ac:picMkLst>
            <pc:docMk/>
            <pc:sldMk cId="3511461237" sldId="339"/>
            <ac:picMk id="9" creationId="{8D655DCB-BB40-11E9-01C1-D851828D21FE}"/>
          </ac:picMkLst>
        </pc:picChg>
        <pc:picChg chg="add mod">
          <ac:chgData name="Sofie Sharaf" userId="e9de9aeade0fa012" providerId="LiveId" clId="{69E79F31-D0A8-48A4-ADF5-55BBB3736D48}" dt="2024-02-28T08:04:03.419" v="578" actId="1076"/>
          <ac:picMkLst>
            <pc:docMk/>
            <pc:sldMk cId="3511461237" sldId="339"/>
            <ac:picMk id="10" creationId="{39CCD014-A538-2426-632A-5EF26307109A}"/>
          </ac:picMkLst>
        </pc:picChg>
        <pc:picChg chg="add mod">
          <ac:chgData name="Sofie Sharaf" userId="e9de9aeade0fa012" providerId="LiveId" clId="{69E79F31-D0A8-48A4-ADF5-55BBB3736D48}" dt="2024-02-28T08:04:03.419" v="578" actId="1076"/>
          <ac:picMkLst>
            <pc:docMk/>
            <pc:sldMk cId="3511461237" sldId="339"/>
            <ac:picMk id="11" creationId="{AD2DABCA-CF69-A04D-E77F-81A9CB5C7EE6}"/>
          </ac:picMkLst>
        </pc:picChg>
        <pc:picChg chg="add mod">
          <ac:chgData name="Sofie Sharaf" userId="e9de9aeade0fa012" providerId="LiveId" clId="{69E79F31-D0A8-48A4-ADF5-55BBB3736D48}" dt="2024-02-28T08:08:42.310" v="603"/>
          <ac:picMkLst>
            <pc:docMk/>
            <pc:sldMk cId="3511461237" sldId="339"/>
            <ac:picMk id="16" creationId="{818FDE66-8E04-09ED-81A5-67DA824D4466}"/>
          </ac:picMkLst>
        </pc:picChg>
        <pc:picChg chg="add mod">
          <ac:chgData name="Sofie Sharaf" userId="e9de9aeade0fa012" providerId="LiveId" clId="{69E79F31-D0A8-48A4-ADF5-55BBB3736D48}" dt="2024-02-28T08:09:17.972" v="609" actId="1076"/>
          <ac:picMkLst>
            <pc:docMk/>
            <pc:sldMk cId="3511461237" sldId="339"/>
            <ac:picMk id="17" creationId="{BC462B67-26A5-5C70-6662-3FCCCE28768B}"/>
          </ac:picMkLst>
        </pc:picChg>
        <pc:picChg chg="add mod">
          <ac:chgData name="Sofie Sharaf" userId="e9de9aeade0fa012" providerId="LiveId" clId="{69E79F31-D0A8-48A4-ADF5-55BBB3736D48}" dt="2024-02-28T08:22:28.184" v="690" actId="732"/>
          <ac:picMkLst>
            <pc:docMk/>
            <pc:sldMk cId="3511461237" sldId="339"/>
            <ac:picMk id="18" creationId="{EACD83C5-C4CB-098B-21EB-6C0C775C29CB}"/>
          </ac:picMkLst>
        </pc:picChg>
        <pc:picChg chg="add mod">
          <ac:chgData name="Sofie Sharaf" userId="e9de9aeade0fa012" providerId="LiveId" clId="{69E79F31-D0A8-48A4-ADF5-55BBB3736D48}" dt="2024-02-28T08:10:07.155" v="616" actId="732"/>
          <ac:picMkLst>
            <pc:docMk/>
            <pc:sldMk cId="3511461237" sldId="339"/>
            <ac:picMk id="19" creationId="{FD9D1BA4-5DFC-9D19-BC75-2915AEFDB983}"/>
          </ac:picMkLst>
        </pc:picChg>
        <pc:picChg chg="add mod">
          <ac:chgData name="Sofie Sharaf" userId="e9de9aeade0fa012" providerId="LiveId" clId="{69E79F31-D0A8-48A4-ADF5-55BBB3736D48}" dt="2024-02-28T08:10:22.967" v="619" actId="1076"/>
          <ac:picMkLst>
            <pc:docMk/>
            <pc:sldMk cId="3511461237" sldId="339"/>
            <ac:picMk id="20" creationId="{F498C653-3CB5-4BA6-1934-86BACA30B2FA}"/>
          </ac:picMkLst>
        </pc:picChg>
        <pc:picChg chg="add del mod">
          <ac:chgData name="Sofie Sharaf" userId="e9de9aeade0fa012" providerId="LiveId" clId="{69E79F31-D0A8-48A4-ADF5-55BBB3736D48}" dt="2024-02-28T08:23:10.114" v="692" actId="478"/>
          <ac:picMkLst>
            <pc:docMk/>
            <pc:sldMk cId="3511461237" sldId="339"/>
            <ac:picMk id="21" creationId="{F7B69A85-EBBC-C7F3-F2E0-6A27CCB1D39B}"/>
          </ac:picMkLst>
        </pc:picChg>
        <pc:picChg chg="add del mod">
          <ac:chgData name="Sofie Sharaf" userId="e9de9aeade0fa012" providerId="LiveId" clId="{69E79F31-D0A8-48A4-ADF5-55BBB3736D48}" dt="2024-02-28T08:03:32.883" v="568" actId="478"/>
          <ac:picMkLst>
            <pc:docMk/>
            <pc:sldMk cId="3511461237" sldId="339"/>
            <ac:picMk id="3074" creationId="{AFA1EB9A-6234-9C27-A5D1-A3E93976D0C4}"/>
          </ac:picMkLst>
        </pc:picChg>
      </pc:sldChg>
      <pc:sldChg chg="addSp modSp new del mod">
        <pc:chgData name="Sofie Sharaf" userId="e9de9aeade0fa012" providerId="LiveId" clId="{69E79F31-D0A8-48A4-ADF5-55BBB3736D48}" dt="2024-02-28T08:56:41.227" v="1992" actId="47"/>
        <pc:sldMkLst>
          <pc:docMk/>
          <pc:sldMk cId="1485217484" sldId="340"/>
        </pc:sldMkLst>
        <pc:spChg chg="mod">
          <ac:chgData name="Sofie Sharaf" userId="e9de9aeade0fa012" providerId="LiveId" clId="{69E79F31-D0A8-48A4-ADF5-55BBB3736D48}" dt="2024-02-28T07:58:17.791" v="500" actId="20577"/>
          <ac:spMkLst>
            <pc:docMk/>
            <pc:sldMk cId="1485217484" sldId="340"/>
            <ac:spMk id="2" creationId="{F2157EF4-14F8-E8B0-683A-B632AC7ABD80}"/>
          </ac:spMkLst>
        </pc:spChg>
        <pc:picChg chg="add mod">
          <ac:chgData name="Sofie Sharaf" userId="e9de9aeade0fa012" providerId="LiveId" clId="{69E79F31-D0A8-48A4-ADF5-55BBB3736D48}" dt="2024-02-28T07:58:20.555" v="502" actId="1076"/>
          <ac:picMkLst>
            <pc:docMk/>
            <pc:sldMk cId="1485217484" sldId="340"/>
            <ac:picMk id="6" creationId="{92FB7F67-E757-BB42-CA11-0D2B3DD7F2FA}"/>
          </ac:picMkLst>
        </pc:picChg>
      </pc:sldChg>
      <pc:sldChg chg="addSp delSp modSp new mod modAnim">
        <pc:chgData name="Sofie Sharaf" userId="e9de9aeade0fa012" providerId="LiveId" clId="{69E79F31-D0A8-48A4-ADF5-55BBB3736D48}" dt="2024-02-28T08:45:27.554" v="1429"/>
        <pc:sldMkLst>
          <pc:docMk/>
          <pc:sldMk cId="1675572431" sldId="341"/>
        </pc:sldMkLst>
        <pc:spChg chg="mod">
          <ac:chgData name="Sofie Sharaf" userId="e9de9aeade0fa012" providerId="LiveId" clId="{69E79F31-D0A8-48A4-ADF5-55BBB3736D48}" dt="2024-02-28T08:31:02.395" v="1116" actId="20577"/>
          <ac:spMkLst>
            <pc:docMk/>
            <pc:sldMk cId="1675572431" sldId="341"/>
            <ac:spMk id="2" creationId="{092A67D8-3FB6-7F19-F651-0B787FE1DDDE}"/>
          </ac:spMkLst>
        </pc:spChg>
        <pc:spChg chg="del">
          <ac:chgData name="Sofie Sharaf" userId="e9de9aeade0fa012" providerId="LiveId" clId="{69E79F31-D0A8-48A4-ADF5-55BBB3736D48}" dt="2024-02-28T08:42:43.107" v="1362" actId="478"/>
          <ac:spMkLst>
            <pc:docMk/>
            <pc:sldMk cId="1675572431" sldId="341"/>
            <ac:spMk id="4" creationId="{9498E68B-55F6-941D-74C9-7E4AE51EED8D}"/>
          </ac:spMkLst>
        </pc:spChg>
        <pc:spChg chg="add mod">
          <ac:chgData name="Sofie Sharaf" userId="e9de9aeade0fa012" providerId="LiveId" clId="{69E79F31-D0A8-48A4-ADF5-55BBB3736D48}" dt="2024-02-28T08:45:21.354" v="1428" actId="1076"/>
          <ac:spMkLst>
            <pc:docMk/>
            <pc:sldMk cId="1675572431" sldId="341"/>
            <ac:spMk id="14" creationId="{1022E687-F0F1-0948-C183-4167786AAE89}"/>
          </ac:spMkLst>
        </pc:spChg>
        <pc:picChg chg="add mod">
          <ac:chgData name="Sofie Sharaf" userId="e9de9aeade0fa012" providerId="LiveId" clId="{69E79F31-D0A8-48A4-ADF5-55BBB3736D48}" dt="2024-02-28T08:44:17.145" v="1375" actId="732"/>
          <ac:picMkLst>
            <pc:docMk/>
            <pc:sldMk cId="1675572431" sldId="341"/>
            <ac:picMk id="6" creationId="{533A7E18-FD55-CEDB-3DE1-6DB642E0FE13}"/>
          </ac:picMkLst>
        </pc:picChg>
        <pc:picChg chg="add del mod">
          <ac:chgData name="Sofie Sharaf" userId="e9de9aeade0fa012" providerId="LiveId" clId="{69E79F31-D0A8-48A4-ADF5-55BBB3736D48}" dt="2024-02-28T08:39:14.246" v="1335" actId="478"/>
          <ac:picMkLst>
            <pc:docMk/>
            <pc:sldMk cId="1675572431" sldId="341"/>
            <ac:picMk id="7" creationId="{918F2E10-A2FE-9D07-893A-25BCBE3FB86E}"/>
          </ac:picMkLst>
        </pc:picChg>
        <pc:picChg chg="add del mod">
          <ac:chgData name="Sofie Sharaf" userId="e9de9aeade0fa012" providerId="LiveId" clId="{69E79F31-D0A8-48A4-ADF5-55BBB3736D48}" dt="2024-02-28T08:39:15.611" v="1336" actId="478"/>
          <ac:picMkLst>
            <pc:docMk/>
            <pc:sldMk cId="1675572431" sldId="341"/>
            <ac:picMk id="8" creationId="{123D412F-1E66-111F-F8A1-58788212EBE8}"/>
          </ac:picMkLst>
        </pc:picChg>
        <pc:picChg chg="add del mod">
          <ac:chgData name="Sofie Sharaf" userId="e9de9aeade0fa012" providerId="LiveId" clId="{69E79F31-D0A8-48A4-ADF5-55BBB3736D48}" dt="2024-02-28T08:39:18.188" v="1338" actId="478"/>
          <ac:picMkLst>
            <pc:docMk/>
            <pc:sldMk cId="1675572431" sldId="341"/>
            <ac:picMk id="9" creationId="{6CC283F3-FE60-4567-AD72-8788D86C2F1A}"/>
          </ac:picMkLst>
        </pc:picChg>
        <pc:picChg chg="add del mod">
          <ac:chgData name="Sofie Sharaf" userId="e9de9aeade0fa012" providerId="LiveId" clId="{69E79F31-D0A8-48A4-ADF5-55BBB3736D48}" dt="2024-02-28T08:39:16.613" v="1337" actId="478"/>
          <ac:picMkLst>
            <pc:docMk/>
            <pc:sldMk cId="1675572431" sldId="341"/>
            <ac:picMk id="10" creationId="{8F48E8DF-31BB-6094-112E-100BC9D820C0}"/>
          </ac:picMkLst>
        </pc:picChg>
        <pc:picChg chg="add mod">
          <ac:chgData name="Sofie Sharaf" userId="e9de9aeade0fa012" providerId="LiveId" clId="{69E79F31-D0A8-48A4-ADF5-55BBB3736D48}" dt="2024-02-28T08:41:29.321" v="1354" actId="732"/>
          <ac:picMkLst>
            <pc:docMk/>
            <pc:sldMk cId="1675572431" sldId="341"/>
            <ac:picMk id="11" creationId="{E72F218C-396B-B4B9-2627-A9EFD1D6A28F}"/>
          </ac:picMkLst>
        </pc:picChg>
        <pc:picChg chg="add mod">
          <ac:chgData name="Sofie Sharaf" userId="e9de9aeade0fa012" providerId="LiveId" clId="{69E79F31-D0A8-48A4-ADF5-55BBB3736D48}" dt="2024-02-28T08:41:53.953" v="1355" actId="732"/>
          <ac:picMkLst>
            <pc:docMk/>
            <pc:sldMk cId="1675572431" sldId="341"/>
            <ac:picMk id="12" creationId="{DFFE3893-61AB-F7F0-80CD-C9D93D4AF612}"/>
          </ac:picMkLst>
        </pc:picChg>
        <pc:picChg chg="add mod">
          <ac:chgData name="Sofie Sharaf" userId="e9de9aeade0fa012" providerId="LiveId" clId="{69E79F31-D0A8-48A4-ADF5-55BBB3736D48}" dt="2024-02-28T08:44:09.263" v="1374" actId="732"/>
          <ac:picMkLst>
            <pc:docMk/>
            <pc:sldMk cId="1675572431" sldId="341"/>
            <ac:picMk id="13" creationId="{17D72CC6-111E-6DB9-CB1D-F438EE99C396}"/>
          </ac:picMkLst>
        </pc:picChg>
      </pc:sldChg>
      <pc:sldChg chg="modSp new del mod">
        <pc:chgData name="Sofie Sharaf" userId="e9de9aeade0fa012" providerId="LiveId" clId="{69E79F31-D0A8-48A4-ADF5-55BBB3736D48}" dt="2024-02-28T08:23:59.675" v="746" actId="47"/>
        <pc:sldMkLst>
          <pc:docMk/>
          <pc:sldMk cId="2862295546" sldId="341"/>
        </pc:sldMkLst>
        <pc:spChg chg="mod">
          <ac:chgData name="Sofie Sharaf" userId="e9de9aeade0fa012" providerId="LiveId" clId="{69E79F31-D0A8-48A4-ADF5-55BBB3736D48}" dt="2024-02-28T08:23:57.319" v="745" actId="20577"/>
          <ac:spMkLst>
            <pc:docMk/>
            <pc:sldMk cId="2862295546" sldId="341"/>
            <ac:spMk id="2" creationId="{55B114DB-AB6C-3B06-F9D7-0FE7C75D2C70}"/>
          </ac:spMkLst>
        </pc:spChg>
      </pc:sldChg>
      <pc:sldChg chg="addSp delSp modSp new mod">
        <pc:chgData name="Sofie Sharaf" userId="e9de9aeade0fa012" providerId="LiveId" clId="{69E79F31-D0A8-48A4-ADF5-55BBB3736D48}" dt="2024-02-28T09:35:19.361" v="2293" actId="5793"/>
        <pc:sldMkLst>
          <pc:docMk/>
          <pc:sldMk cId="1006414431" sldId="342"/>
        </pc:sldMkLst>
        <pc:spChg chg="mod">
          <ac:chgData name="Sofie Sharaf" userId="e9de9aeade0fa012" providerId="LiveId" clId="{69E79F31-D0A8-48A4-ADF5-55BBB3736D48}" dt="2024-02-28T08:28:21.235" v="1074" actId="20577"/>
          <ac:spMkLst>
            <pc:docMk/>
            <pc:sldMk cId="1006414431" sldId="342"/>
            <ac:spMk id="2" creationId="{3DCFB18A-69F3-9301-D448-EC799373E868}"/>
          </ac:spMkLst>
        </pc:spChg>
        <pc:spChg chg="del">
          <ac:chgData name="Sofie Sharaf" userId="e9de9aeade0fa012" providerId="LiveId" clId="{69E79F31-D0A8-48A4-ADF5-55BBB3736D48}" dt="2024-02-28T09:32:09.677" v="1998" actId="22"/>
          <ac:spMkLst>
            <pc:docMk/>
            <pc:sldMk cId="1006414431" sldId="342"/>
            <ac:spMk id="4" creationId="{EEA01A70-21FD-3F86-2706-FF48827DF86C}"/>
          </ac:spMkLst>
        </pc:spChg>
        <pc:spChg chg="add del mod">
          <ac:chgData name="Sofie Sharaf" userId="e9de9aeade0fa012" providerId="LiveId" clId="{69E79F31-D0A8-48A4-ADF5-55BBB3736D48}" dt="2024-02-28T09:32:45.394" v="2015" actId="478"/>
          <ac:spMkLst>
            <pc:docMk/>
            <pc:sldMk cId="1006414431" sldId="342"/>
            <ac:spMk id="8" creationId="{9964EE2C-7560-33CB-726C-658F2AE3551C}"/>
          </ac:spMkLst>
        </pc:spChg>
        <pc:spChg chg="add mod">
          <ac:chgData name="Sofie Sharaf" userId="e9de9aeade0fa012" providerId="LiveId" clId="{69E79F31-D0A8-48A4-ADF5-55BBB3736D48}" dt="2024-02-28T09:35:19.361" v="2293" actId="5793"/>
          <ac:spMkLst>
            <pc:docMk/>
            <pc:sldMk cId="1006414431" sldId="342"/>
            <ac:spMk id="10" creationId="{E23C0B16-155B-2DD6-0803-DB27F332C944}"/>
          </ac:spMkLst>
        </pc:spChg>
        <pc:picChg chg="add del mod ord">
          <ac:chgData name="Sofie Sharaf" userId="e9de9aeade0fa012" providerId="LiveId" clId="{69E79F31-D0A8-48A4-ADF5-55BBB3736D48}" dt="2024-02-28T09:32:46.994" v="2016" actId="21"/>
          <ac:picMkLst>
            <pc:docMk/>
            <pc:sldMk cId="1006414431" sldId="342"/>
            <ac:picMk id="7" creationId="{6CA5A192-FE49-0554-187C-638B1AA59FE4}"/>
          </ac:picMkLst>
        </pc:picChg>
        <pc:picChg chg="add mod">
          <ac:chgData name="Sofie Sharaf" userId="e9de9aeade0fa012" providerId="LiveId" clId="{69E79F31-D0A8-48A4-ADF5-55BBB3736D48}" dt="2024-02-28T09:32:49.860" v="2017"/>
          <ac:picMkLst>
            <pc:docMk/>
            <pc:sldMk cId="1006414431" sldId="342"/>
            <ac:picMk id="11" creationId="{6CA5A192-FE49-0554-187C-638B1AA59FE4}"/>
          </ac:picMkLst>
        </pc:picChg>
      </pc:sldChg>
      <pc:sldChg chg="addSp modSp new mod">
        <pc:chgData name="Sofie Sharaf" userId="e9de9aeade0fa012" providerId="LiveId" clId="{69E79F31-D0A8-48A4-ADF5-55BBB3736D48}" dt="2024-02-28T09:47:09.674" v="2739" actId="1076"/>
        <pc:sldMkLst>
          <pc:docMk/>
          <pc:sldMk cId="2827979894" sldId="343"/>
        </pc:sldMkLst>
        <pc:spChg chg="mod">
          <ac:chgData name="Sofie Sharaf" userId="e9de9aeade0fa012" providerId="LiveId" clId="{69E79F31-D0A8-48A4-ADF5-55BBB3736D48}" dt="2024-02-28T08:31:30.503" v="1136" actId="20577"/>
          <ac:spMkLst>
            <pc:docMk/>
            <pc:sldMk cId="2827979894" sldId="343"/>
            <ac:spMk id="2" creationId="{7C9D2573-CB31-FD97-A636-DCC1D31220A5}"/>
          </ac:spMkLst>
        </pc:spChg>
        <pc:spChg chg="mod">
          <ac:chgData name="Sofie Sharaf" userId="e9de9aeade0fa012" providerId="LiveId" clId="{69E79F31-D0A8-48A4-ADF5-55BBB3736D48}" dt="2024-02-28T09:47:04.705" v="2738" actId="14100"/>
          <ac:spMkLst>
            <pc:docMk/>
            <pc:sldMk cId="2827979894" sldId="343"/>
            <ac:spMk id="4" creationId="{DDC554BD-ABA1-40B8-B520-B0E26E03D9C1}"/>
          </ac:spMkLst>
        </pc:spChg>
        <pc:picChg chg="add mod">
          <ac:chgData name="Sofie Sharaf" userId="e9de9aeade0fa012" providerId="LiveId" clId="{69E79F31-D0A8-48A4-ADF5-55BBB3736D48}" dt="2024-02-28T09:47:09.674" v="2739" actId="1076"/>
          <ac:picMkLst>
            <pc:docMk/>
            <pc:sldMk cId="2827979894" sldId="343"/>
            <ac:picMk id="1026" creationId="{DEB5BF96-7AD9-3836-0F02-A0BBCF3D6719}"/>
          </ac:picMkLst>
        </pc:picChg>
      </pc:sldChg>
      <pc:sldChg chg="addSp modSp new mod">
        <pc:chgData name="Sofie Sharaf" userId="e9de9aeade0fa012" providerId="LiveId" clId="{69E79F31-D0A8-48A4-ADF5-55BBB3736D48}" dt="2024-02-28T09:36:33.286" v="2399"/>
        <pc:sldMkLst>
          <pc:docMk/>
          <pc:sldMk cId="4153980393" sldId="344"/>
        </pc:sldMkLst>
        <pc:spChg chg="mod">
          <ac:chgData name="Sofie Sharaf" userId="e9de9aeade0fa012" providerId="LiveId" clId="{69E79F31-D0A8-48A4-ADF5-55BBB3736D48}" dt="2024-02-28T09:36:33.286" v="2399"/>
          <ac:spMkLst>
            <pc:docMk/>
            <pc:sldMk cId="4153980393" sldId="344"/>
            <ac:spMk id="2" creationId="{CD1615A2-C34B-2DF6-9084-ABB3F96EE904}"/>
          </ac:spMkLst>
        </pc:spChg>
        <pc:spChg chg="mod">
          <ac:chgData name="Sofie Sharaf" userId="e9de9aeade0fa012" providerId="LiveId" clId="{69E79F31-D0A8-48A4-ADF5-55BBB3736D48}" dt="2024-02-28T08:38:06.511" v="1323" actId="255"/>
          <ac:spMkLst>
            <pc:docMk/>
            <pc:sldMk cId="4153980393" sldId="344"/>
            <ac:spMk id="4" creationId="{25E2388F-4A58-D4E7-2B67-838C467473AE}"/>
          </ac:spMkLst>
        </pc:spChg>
        <pc:picChg chg="add mod">
          <ac:chgData name="Sofie Sharaf" userId="e9de9aeade0fa012" providerId="LiveId" clId="{69E79F31-D0A8-48A4-ADF5-55BBB3736D48}" dt="2024-02-28T08:37:49.426" v="1314" actId="1076"/>
          <ac:picMkLst>
            <pc:docMk/>
            <pc:sldMk cId="4153980393" sldId="344"/>
            <ac:picMk id="7" creationId="{C2759326-C64C-8AA6-5CAB-9436506D2AC6}"/>
          </ac:picMkLst>
        </pc:picChg>
      </pc:sldChg>
      <pc:sldChg chg="addSp delSp modSp new mod">
        <pc:chgData name="Sofie Sharaf" userId="e9de9aeade0fa012" providerId="LiveId" clId="{69E79F31-D0A8-48A4-ADF5-55BBB3736D48}" dt="2024-02-28T09:36:43.600" v="2400"/>
        <pc:sldMkLst>
          <pc:docMk/>
          <pc:sldMk cId="34845415" sldId="345"/>
        </pc:sldMkLst>
        <pc:spChg chg="mod">
          <ac:chgData name="Sofie Sharaf" userId="e9de9aeade0fa012" providerId="LiveId" clId="{69E79F31-D0A8-48A4-ADF5-55BBB3736D48}" dt="2024-02-28T09:36:43.600" v="2400"/>
          <ac:spMkLst>
            <pc:docMk/>
            <pc:sldMk cId="34845415" sldId="345"/>
            <ac:spMk id="2" creationId="{E302FC62-51A4-A92A-6B61-D2E92FF8593B}"/>
          </ac:spMkLst>
        </pc:spChg>
        <pc:spChg chg="del">
          <ac:chgData name="Sofie Sharaf" userId="e9de9aeade0fa012" providerId="LiveId" clId="{69E79F31-D0A8-48A4-ADF5-55BBB3736D48}" dt="2024-02-28T09:30:59.355" v="1997" actId="478"/>
          <ac:spMkLst>
            <pc:docMk/>
            <pc:sldMk cId="34845415" sldId="345"/>
            <ac:spMk id="4" creationId="{E3AE316C-86F5-64C1-D8E6-8B214073B648}"/>
          </ac:spMkLst>
        </pc:spChg>
        <pc:picChg chg="add mod">
          <ac:chgData name="Sofie Sharaf" userId="e9de9aeade0fa012" providerId="LiveId" clId="{69E79F31-D0A8-48A4-ADF5-55BBB3736D48}" dt="2024-02-28T09:30:57.732" v="1996" actId="1076"/>
          <ac:picMkLst>
            <pc:docMk/>
            <pc:sldMk cId="34845415" sldId="345"/>
            <ac:picMk id="7" creationId="{CAD58F45-C2BF-982A-804A-555CF2CBB90F}"/>
          </ac:picMkLst>
        </pc:picChg>
      </pc:sldChg>
      <pc:sldMasterChg chg="modSp mod delSldLayout modSldLayout">
        <pc:chgData name="Sofie Sharaf" userId="e9de9aeade0fa012" providerId="LiveId" clId="{69E79F31-D0A8-48A4-ADF5-55BBB3736D48}" dt="2024-02-28T07:53:45.011" v="440"/>
        <pc:sldMasterMkLst>
          <pc:docMk/>
          <pc:sldMasterMk cId="3042380544" sldId="2147483754"/>
        </pc:sldMasterMkLst>
        <pc:spChg chg="mod">
          <ac:chgData name="Sofie Sharaf" userId="e9de9aeade0fa012" providerId="LiveId" clId="{69E79F31-D0A8-48A4-ADF5-55BBB3736D48}" dt="2024-02-28T07:51:17.836" v="347" actId="20577"/>
          <ac:spMkLst>
            <pc:docMk/>
            <pc:sldMasterMk cId="3042380544" sldId="2147483754"/>
            <ac:spMk id="5" creationId="{00000000-0000-0000-0000-000000000000}"/>
          </ac:spMkLst>
        </pc:spChg>
        <pc:sldLayoutChg chg="addSp delSp modSp mod">
          <pc:chgData name="Sofie Sharaf" userId="e9de9aeade0fa012" providerId="LiveId" clId="{69E79F31-D0A8-48A4-ADF5-55BBB3736D48}" dt="2024-02-28T07:52:06.171" v="369" actId="478"/>
          <pc:sldLayoutMkLst>
            <pc:docMk/>
            <pc:sldMasterMk cId="3042380544" sldId="2147483754"/>
            <pc:sldLayoutMk cId="978554885" sldId="2147483758"/>
          </pc:sldLayoutMkLst>
          <pc:spChg chg="add mod">
            <ac:chgData name="Sofie Sharaf" userId="e9de9aeade0fa012" providerId="LiveId" clId="{69E79F31-D0A8-48A4-ADF5-55BBB3736D48}" dt="2024-02-28T07:52:03.689" v="368"/>
            <ac:spMkLst>
              <pc:docMk/>
              <pc:sldMasterMk cId="3042380544" sldId="2147483754"/>
              <pc:sldLayoutMk cId="978554885" sldId="2147483758"/>
              <ac:spMk id="3" creationId="{82DC2BB2-0D87-1799-C09D-BEAFF9F9B71C}"/>
            </ac:spMkLst>
          </pc:spChg>
          <pc:spChg chg="del">
            <ac:chgData name="Sofie Sharaf" userId="e9de9aeade0fa012" providerId="LiveId" clId="{69E79F31-D0A8-48A4-ADF5-55BBB3736D48}" dt="2024-02-28T07:52:03.360" v="367" actId="478"/>
            <ac:spMkLst>
              <pc:docMk/>
              <pc:sldMasterMk cId="3042380544" sldId="2147483754"/>
              <pc:sldLayoutMk cId="978554885" sldId="2147483758"/>
              <ac:spMk id="6" creationId="{00000000-0000-0000-0000-000000000000}"/>
            </ac:spMkLst>
          </pc:spChg>
          <pc:spChg chg="del">
            <ac:chgData name="Sofie Sharaf" userId="e9de9aeade0fa012" providerId="LiveId" clId="{69E79F31-D0A8-48A4-ADF5-55BBB3736D48}" dt="2024-02-28T07:52:06.171" v="369" actId="478"/>
            <ac:spMkLst>
              <pc:docMk/>
              <pc:sldMasterMk cId="3042380544" sldId="2147483754"/>
              <pc:sldLayoutMk cId="978554885" sldId="2147483758"/>
              <ac:spMk id="11" creationId="{00000000-0000-0000-0000-000000000000}"/>
            </ac:spMkLst>
          </pc:spChg>
        </pc:sldLayoutChg>
        <pc:sldLayoutChg chg="addSp delSp modSp mod">
          <pc:chgData name="Sofie Sharaf" userId="e9de9aeade0fa012" providerId="LiveId" clId="{69E79F31-D0A8-48A4-ADF5-55BBB3736D48}" dt="2024-02-28T07:52:39.142" v="372" actId="478"/>
          <pc:sldLayoutMkLst>
            <pc:docMk/>
            <pc:sldMasterMk cId="3042380544" sldId="2147483754"/>
            <pc:sldLayoutMk cId="2756283130" sldId="2147483759"/>
          </pc:sldLayoutMkLst>
          <pc:spChg chg="add mod">
            <ac:chgData name="Sofie Sharaf" userId="e9de9aeade0fa012" providerId="LiveId" clId="{69E79F31-D0A8-48A4-ADF5-55BBB3736D48}" dt="2024-02-28T07:52:34.560" v="371"/>
            <ac:spMkLst>
              <pc:docMk/>
              <pc:sldMasterMk cId="3042380544" sldId="2147483754"/>
              <pc:sldLayoutMk cId="2756283130" sldId="2147483759"/>
              <ac:spMk id="2" creationId="{AA418974-2F92-E0B3-69AC-7378B1ED9BED}"/>
            </ac:spMkLst>
          </pc:spChg>
          <pc:spChg chg="del">
            <ac:chgData name="Sofie Sharaf" userId="e9de9aeade0fa012" providerId="LiveId" clId="{69E79F31-D0A8-48A4-ADF5-55BBB3736D48}" dt="2024-02-28T07:52:34.117" v="370" actId="478"/>
            <ac:spMkLst>
              <pc:docMk/>
              <pc:sldMasterMk cId="3042380544" sldId="2147483754"/>
              <pc:sldLayoutMk cId="2756283130" sldId="2147483759"/>
              <ac:spMk id="6" creationId="{00000000-0000-0000-0000-000000000000}"/>
            </ac:spMkLst>
          </pc:spChg>
          <pc:spChg chg="del">
            <ac:chgData name="Sofie Sharaf" userId="e9de9aeade0fa012" providerId="LiveId" clId="{69E79F31-D0A8-48A4-ADF5-55BBB3736D48}" dt="2024-02-28T07:52:39.142" v="372" actId="478"/>
            <ac:spMkLst>
              <pc:docMk/>
              <pc:sldMasterMk cId="3042380544" sldId="2147483754"/>
              <pc:sldLayoutMk cId="2756283130" sldId="2147483759"/>
              <ac:spMk id="12" creationId="{00000000-0000-0000-0000-000000000000}"/>
            </ac:spMkLst>
          </pc:spChg>
        </pc:sldLayoutChg>
        <pc:sldLayoutChg chg="addSp delSp modSp mod">
          <pc:chgData name="Sofie Sharaf" userId="e9de9aeade0fa012" providerId="LiveId" clId="{69E79F31-D0A8-48A4-ADF5-55BBB3736D48}" dt="2024-02-28T07:53:45.011" v="440"/>
          <pc:sldLayoutMkLst>
            <pc:docMk/>
            <pc:sldMasterMk cId="3042380544" sldId="2147483754"/>
            <pc:sldLayoutMk cId="1724344632" sldId="2147483760"/>
          </pc:sldLayoutMkLst>
          <pc:spChg chg="del">
            <ac:chgData name="Sofie Sharaf" userId="e9de9aeade0fa012" providerId="LiveId" clId="{69E79F31-D0A8-48A4-ADF5-55BBB3736D48}" dt="2024-02-28T07:53:44.542" v="439" actId="478"/>
            <ac:spMkLst>
              <pc:docMk/>
              <pc:sldMasterMk cId="3042380544" sldId="2147483754"/>
              <pc:sldLayoutMk cId="1724344632" sldId="2147483760"/>
              <ac:spMk id="3" creationId="{886C955B-2C5D-4BA8-BD30-C7D589D7F5E3}"/>
            </ac:spMkLst>
          </pc:spChg>
          <pc:spChg chg="add mod">
            <ac:chgData name="Sofie Sharaf" userId="e9de9aeade0fa012" providerId="LiveId" clId="{69E79F31-D0A8-48A4-ADF5-55BBB3736D48}" dt="2024-02-28T07:53:45.011" v="440"/>
            <ac:spMkLst>
              <pc:docMk/>
              <pc:sldMasterMk cId="3042380544" sldId="2147483754"/>
              <pc:sldLayoutMk cId="1724344632" sldId="2147483760"/>
              <ac:spMk id="5" creationId="{B3A1A099-AF00-1417-6FD1-B1EA1ACC11CF}"/>
            </ac:spMkLst>
          </pc:spChg>
        </pc:sldLayoutChg>
        <pc:sldLayoutChg chg="del">
          <pc:chgData name="Sofie Sharaf" userId="e9de9aeade0fa012" providerId="LiveId" clId="{69E79F31-D0A8-48A4-ADF5-55BBB3736D48}" dt="2024-02-28T07:53:27.852" v="438" actId="2696"/>
          <pc:sldLayoutMkLst>
            <pc:docMk/>
            <pc:sldMasterMk cId="3042380544" sldId="2147483754"/>
            <pc:sldLayoutMk cId="2042568942" sldId="2147483772"/>
          </pc:sldLayoutMkLst>
        </pc:sldLayoutChg>
        <pc:sldLayoutChg chg="addSp delSp modSp mod">
          <pc:chgData name="Sofie Sharaf" userId="e9de9aeade0fa012" providerId="LiveId" clId="{69E79F31-D0A8-48A4-ADF5-55BBB3736D48}" dt="2024-02-28T07:53:21.168" v="437"/>
          <pc:sldLayoutMkLst>
            <pc:docMk/>
            <pc:sldMasterMk cId="3042380544" sldId="2147483754"/>
            <pc:sldLayoutMk cId="3735604619" sldId="2147483773"/>
          </pc:sldLayoutMkLst>
          <pc:spChg chg="del">
            <ac:chgData name="Sofie Sharaf" userId="e9de9aeade0fa012" providerId="LiveId" clId="{69E79F31-D0A8-48A4-ADF5-55BBB3736D48}" dt="2024-02-28T07:53:20.575" v="436" actId="478"/>
            <ac:spMkLst>
              <pc:docMk/>
              <pc:sldMasterMk cId="3042380544" sldId="2147483754"/>
              <pc:sldLayoutMk cId="3735604619" sldId="2147483773"/>
              <ac:spMk id="2" creationId="{00000000-0000-0000-0000-000000000000}"/>
            </ac:spMkLst>
          </pc:spChg>
          <pc:spChg chg="add mod">
            <ac:chgData name="Sofie Sharaf" userId="e9de9aeade0fa012" providerId="LiveId" clId="{69E79F31-D0A8-48A4-ADF5-55BBB3736D48}" dt="2024-02-28T07:53:21.168" v="437"/>
            <ac:spMkLst>
              <pc:docMk/>
              <pc:sldMasterMk cId="3042380544" sldId="2147483754"/>
              <pc:sldLayoutMk cId="3735604619" sldId="2147483773"/>
              <ac:spMk id="3" creationId="{2A81CCBB-91C1-1672-0839-5D5B3DB6EF67}"/>
            </ac:spMkLst>
          </pc:spChg>
        </pc:sldLayoutChg>
      </pc:sldMasterChg>
      <pc:sldMasterChg chg="del delSldLayout">
        <pc:chgData name="Sofie Sharaf" userId="e9de9aeade0fa012" providerId="LiveId" clId="{69E79F31-D0A8-48A4-ADF5-55BBB3736D48}" dt="2024-02-28T07:53:03.080" v="393" actId="2696"/>
        <pc:sldMasterMkLst>
          <pc:docMk/>
          <pc:sldMasterMk cId="4280125694" sldId="2147483775"/>
        </pc:sldMasterMkLst>
        <pc:sldLayoutChg chg="del">
          <pc:chgData name="Sofie Sharaf" userId="e9de9aeade0fa012" providerId="LiveId" clId="{69E79F31-D0A8-48A4-ADF5-55BBB3736D48}" dt="2024-02-28T07:53:02.873" v="373" actId="2696"/>
          <pc:sldLayoutMkLst>
            <pc:docMk/>
            <pc:sldMasterMk cId="4280125694" sldId="2147483775"/>
            <pc:sldLayoutMk cId="1895775334" sldId="2147483776"/>
          </pc:sldLayoutMkLst>
        </pc:sldLayoutChg>
        <pc:sldLayoutChg chg="del">
          <pc:chgData name="Sofie Sharaf" userId="e9de9aeade0fa012" providerId="LiveId" clId="{69E79F31-D0A8-48A4-ADF5-55BBB3736D48}" dt="2024-02-28T07:53:02.886" v="374" actId="2696"/>
          <pc:sldLayoutMkLst>
            <pc:docMk/>
            <pc:sldMasterMk cId="4280125694" sldId="2147483775"/>
            <pc:sldLayoutMk cId="2419438158" sldId="2147483777"/>
          </pc:sldLayoutMkLst>
        </pc:sldLayoutChg>
        <pc:sldLayoutChg chg="del">
          <pc:chgData name="Sofie Sharaf" userId="e9de9aeade0fa012" providerId="LiveId" clId="{69E79F31-D0A8-48A4-ADF5-55BBB3736D48}" dt="2024-02-28T07:53:02.901" v="375" actId="2696"/>
          <pc:sldLayoutMkLst>
            <pc:docMk/>
            <pc:sldMasterMk cId="4280125694" sldId="2147483775"/>
            <pc:sldLayoutMk cId="917080038" sldId="2147483778"/>
          </pc:sldLayoutMkLst>
        </pc:sldLayoutChg>
        <pc:sldLayoutChg chg="del">
          <pc:chgData name="Sofie Sharaf" userId="e9de9aeade0fa012" providerId="LiveId" clId="{69E79F31-D0A8-48A4-ADF5-55BBB3736D48}" dt="2024-02-28T07:53:02.908" v="376" actId="2696"/>
          <pc:sldLayoutMkLst>
            <pc:docMk/>
            <pc:sldMasterMk cId="4280125694" sldId="2147483775"/>
            <pc:sldLayoutMk cId="2942563631" sldId="2147483779"/>
          </pc:sldLayoutMkLst>
        </pc:sldLayoutChg>
        <pc:sldLayoutChg chg="del">
          <pc:chgData name="Sofie Sharaf" userId="e9de9aeade0fa012" providerId="LiveId" clId="{69E79F31-D0A8-48A4-ADF5-55BBB3736D48}" dt="2024-02-28T07:53:02.917" v="377" actId="2696"/>
          <pc:sldLayoutMkLst>
            <pc:docMk/>
            <pc:sldMasterMk cId="4280125694" sldId="2147483775"/>
            <pc:sldLayoutMk cId="3145838469" sldId="2147483780"/>
          </pc:sldLayoutMkLst>
        </pc:sldLayoutChg>
        <pc:sldLayoutChg chg="del">
          <pc:chgData name="Sofie Sharaf" userId="e9de9aeade0fa012" providerId="LiveId" clId="{69E79F31-D0A8-48A4-ADF5-55BBB3736D48}" dt="2024-02-28T07:53:02.925" v="378" actId="2696"/>
          <pc:sldLayoutMkLst>
            <pc:docMk/>
            <pc:sldMasterMk cId="4280125694" sldId="2147483775"/>
            <pc:sldLayoutMk cId="1352965064" sldId="2147483781"/>
          </pc:sldLayoutMkLst>
        </pc:sldLayoutChg>
        <pc:sldLayoutChg chg="del">
          <pc:chgData name="Sofie Sharaf" userId="e9de9aeade0fa012" providerId="LiveId" clId="{69E79F31-D0A8-48A4-ADF5-55BBB3736D48}" dt="2024-02-28T07:53:02.935" v="379" actId="2696"/>
          <pc:sldLayoutMkLst>
            <pc:docMk/>
            <pc:sldMasterMk cId="4280125694" sldId="2147483775"/>
            <pc:sldLayoutMk cId="760628706" sldId="2147483782"/>
          </pc:sldLayoutMkLst>
        </pc:sldLayoutChg>
        <pc:sldLayoutChg chg="del">
          <pc:chgData name="Sofie Sharaf" userId="e9de9aeade0fa012" providerId="LiveId" clId="{69E79F31-D0A8-48A4-ADF5-55BBB3736D48}" dt="2024-02-28T07:53:02.943" v="380" actId="2696"/>
          <pc:sldLayoutMkLst>
            <pc:docMk/>
            <pc:sldMasterMk cId="4280125694" sldId="2147483775"/>
            <pc:sldLayoutMk cId="3239352925" sldId="2147483783"/>
          </pc:sldLayoutMkLst>
        </pc:sldLayoutChg>
        <pc:sldLayoutChg chg="del">
          <pc:chgData name="Sofie Sharaf" userId="e9de9aeade0fa012" providerId="LiveId" clId="{69E79F31-D0A8-48A4-ADF5-55BBB3736D48}" dt="2024-02-28T07:53:02.952" v="381" actId="2696"/>
          <pc:sldLayoutMkLst>
            <pc:docMk/>
            <pc:sldMasterMk cId="4280125694" sldId="2147483775"/>
            <pc:sldLayoutMk cId="275877956" sldId="2147483784"/>
          </pc:sldLayoutMkLst>
        </pc:sldLayoutChg>
        <pc:sldLayoutChg chg="del">
          <pc:chgData name="Sofie Sharaf" userId="e9de9aeade0fa012" providerId="LiveId" clId="{69E79F31-D0A8-48A4-ADF5-55BBB3736D48}" dt="2024-02-28T07:53:02.960" v="382" actId="2696"/>
          <pc:sldLayoutMkLst>
            <pc:docMk/>
            <pc:sldMasterMk cId="4280125694" sldId="2147483775"/>
            <pc:sldLayoutMk cId="1894416187" sldId="2147483785"/>
          </pc:sldLayoutMkLst>
        </pc:sldLayoutChg>
        <pc:sldLayoutChg chg="del">
          <pc:chgData name="Sofie Sharaf" userId="e9de9aeade0fa012" providerId="LiveId" clId="{69E79F31-D0A8-48A4-ADF5-55BBB3736D48}" dt="2024-02-28T07:53:02.970" v="383" actId="2696"/>
          <pc:sldLayoutMkLst>
            <pc:docMk/>
            <pc:sldMasterMk cId="4280125694" sldId="2147483775"/>
            <pc:sldLayoutMk cId="414420322" sldId="2147483786"/>
          </pc:sldLayoutMkLst>
        </pc:sldLayoutChg>
        <pc:sldLayoutChg chg="del">
          <pc:chgData name="Sofie Sharaf" userId="e9de9aeade0fa012" providerId="LiveId" clId="{69E79F31-D0A8-48A4-ADF5-55BBB3736D48}" dt="2024-02-28T07:53:02.977" v="384" actId="2696"/>
          <pc:sldLayoutMkLst>
            <pc:docMk/>
            <pc:sldMasterMk cId="4280125694" sldId="2147483775"/>
            <pc:sldLayoutMk cId="1936538410" sldId="2147483787"/>
          </pc:sldLayoutMkLst>
        </pc:sldLayoutChg>
        <pc:sldLayoutChg chg="del">
          <pc:chgData name="Sofie Sharaf" userId="e9de9aeade0fa012" providerId="LiveId" clId="{69E79F31-D0A8-48A4-ADF5-55BBB3736D48}" dt="2024-02-28T07:53:02.987" v="385" actId="2696"/>
          <pc:sldLayoutMkLst>
            <pc:docMk/>
            <pc:sldMasterMk cId="4280125694" sldId="2147483775"/>
            <pc:sldLayoutMk cId="2009847714" sldId="2147483788"/>
          </pc:sldLayoutMkLst>
        </pc:sldLayoutChg>
        <pc:sldLayoutChg chg="del">
          <pc:chgData name="Sofie Sharaf" userId="e9de9aeade0fa012" providerId="LiveId" clId="{69E79F31-D0A8-48A4-ADF5-55BBB3736D48}" dt="2024-02-28T07:53:02.994" v="386" actId="2696"/>
          <pc:sldLayoutMkLst>
            <pc:docMk/>
            <pc:sldMasterMk cId="4280125694" sldId="2147483775"/>
            <pc:sldLayoutMk cId="3538692487" sldId="2147483789"/>
          </pc:sldLayoutMkLst>
        </pc:sldLayoutChg>
        <pc:sldLayoutChg chg="del">
          <pc:chgData name="Sofie Sharaf" userId="e9de9aeade0fa012" providerId="LiveId" clId="{69E79F31-D0A8-48A4-ADF5-55BBB3736D48}" dt="2024-02-28T07:53:03.002" v="387" actId="2696"/>
          <pc:sldLayoutMkLst>
            <pc:docMk/>
            <pc:sldMasterMk cId="4280125694" sldId="2147483775"/>
            <pc:sldLayoutMk cId="1543824906" sldId="2147483790"/>
          </pc:sldLayoutMkLst>
        </pc:sldLayoutChg>
        <pc:sldLayoutChg chg="del">
          <pc:chgData name="Sofie Sharaf" userId="e9de9aeade0fa012" providerId="LiveId" clId="{69E79F31-D0A8-48A4-ADF5-55BBB3736D48}" dt="2024-02-28T07:53:03.010" v="388" actId="2696"/>
          <pc:sldLayoutMkLst>
            <pc:docMk/>
            <pc:sldMasterMk cId="4280125694" sldId="2147483775"/>
            <pc:sldLayoutMk cId="415159818" sldId="2147483791"/>
          </pc:sldLayoutMkLst>
        </pc:sldLayoutChg>
        <pc:sldLayoutChg chg="del">
          <pc:chgData name="Sofie Sharaf" userId="e9de9aeade0fa012" providerId="LiveId" clId="{69E79F31-D0A8-48A4-ADF5-55BBB3736D48}" dt="2024-02-28T07:53:03.019" v="389" actId="2696"/>
          <pc:sldLayoutMkLst>
            <pc:docMk/>
            <pc:sldMasterMk cId="4280125694" sldId="2147483775"/>
            <pc:sldLayoutMk cId="2257087336" sldId="2147483792"/>
          </pc:sldLayoutMkLst>
        </pc:sldLayoutChg>
        <pc:sldLayoutChg chg="del">
          <pc:chgData name="Sofie Sharaf" userId="e9de9aeade0fa012" providerId="LiveId" clId="{69E79F31-D0A8-48A4-ADF5-55BBB3736D48}" dt="2024-02-28T07:53:03.025" v="390" actId="2696"/>
          <pc:sldLayoutMkLst>
            <pc:docMk/>
            <pc:sldMasterMk cId="4280125694" sldId="2147483775"/>
            <pc:sldLayoutMk cId="1341257259" sldId="2147483793"/>
          </pc:sldLayoutMkLst>
        </pc:sldLayoutChg>
        <pc:sldLayoutChg chg="del">
          <pc:chgData name="Sofie Sharaf" userId="e9de9aeade0fa012" providerId="LiveId" clId="{69E79F31-D0A8-48A4-ADF5-55BBB3736D48}" dt="2024-02-28T07:53:03.033" v="391" actId="2696"/>
          <pc:sldLayoutMkLst>
            <pc:docMk/>
            <pc:sldMasterMk cId="4280125694" sldId="2147483775"/>
            <pc:sldLayoutMk cId="3678317403" sldId="2147483794"/>
          </pc:sldLayoutMkLst>
        </pc:sldLayoutChg>
        <pc:sldLayoutChg chg="del">
          <pc:chgData name="Sofie Sharaf" userId="e9de9aeade0fa012" providerId="LiveId" clId="{69E79F31-D0A8-48A4-ADF5-55BBB3736D48}" dt="2024-02-28T07:53:03.057" v="392" actId="2696"/>
          <pc:sldLayoutMkLst>
            <pc:docMk/>
            <pc:sldMasterMk cId="4280125694" sldId="2147483775"/>
            <pc:sldLayoutMk cId="3232332148" sldId="2147483795"/>
          </pc:sldLayoutMkLst>
        </pc:sldLayoutChg>
      </pc:sldMasterChg>
      <pc:sldMasterChg chg="del delSldLayout">
        <pc:chgData name="Sofie Sharaf" userId="e9de9aeade0fa012" providerId="LiveId" clId="{69E79F31-D0A8-48A4-ADF5-55BBB3736D48}" dt="2024-02-28T07:53:05.504" v="414" actId="2696"/>
        <pc:sldMasterMkLst>
          <pc:docMk/>
          <pc:sldMasterMk cId="631792143" sldId="2147483796"/>
        </pc:sldMasterMkLst>
        <pc:sldLayoutChg chg="del">
          <pc:chgData name="Sofie Sharaf" userId="e9de9aeade0fa012" providerId="LiveId" clId="{69E79F31-D0A8-48A4-ADF5-55BBB3736D48}" dt="2024-02-28T07:53:05.328" v="394" actId="2696"/>
          <pc:sldLayoutMkLst>
            <pc:docMk/>
            <pc:sldMasterMk cId="631792143" sldId="2147483796"/>
            <pc:sldLayoutMk cId="800390382" sldId="2147483797"/>
          </pc:sldLayoutMkLst>
        </pc:sldLayoutChg>
        <pc:sldLayoutChg chg="del">
          <pc:chgData name="Sofie Sharaf" userId="e9de9aeade0fa012" providerId="LiveId" clId="{69E79F31-D0A8-48A4-ADF5-55BBB3736D48}" dt="2024-02-28T07:53:05.342" v="395" actId="2696"/>
          <pc:sldLayoutMkLst>
            <pc:docMk/>
            <pc:sldMasterMk cId="631792143" sldId="2147483796"/>
            <pc:sldLayoutMk cId="3668505556" sldId="2147483798"/>
          </pc:sldLayoutMkLst>
        </pc:sldLayoutChg>
        <pc:sldLayoutChg chg="del">
          <pc:chgData name="Sofie Sharaf" userId="e9de9aeade0fa012" providerId="LiveId" clId="{69E79F31-D0A8-48A4-ADF5-55BBB3736D48}" dt="2024-02-28T07:53:05.356" v="396" actId="2696"/>
          <pc:sldLayoutMkLst>
            <pc:docMk/>
            <pc:sldMasterMk cId="631792143" sldId="2147483796"/>
            <pc:sldLayoutMk cId="938301972" sldId="2147483799"/>
          </pc:sldLayoutMkLst>
        </pc:sldLayoutChg>
        <pc:sldLayoutChg chg="del">
          <pc:chgData name="Sofie Sharaf" userId="e9de9aeade0fa012" providerId="LiveId" clId="{69E79F31-D0A8-48A4-ADF5-55BBB3736D48}" dt="2024-02-28T07:53:05.364" v="397" actId="2696"/>
          <pc:sldLayoutMkLst>
            <pc:docMk/>
            <pc:sldMasterMk cId="631792143" sldId="2147483796"/>
            <pc:sldLayoutMk cId="255562443" sldId="2147483800"/>
          </pc:sldLayoutMkLst>
        </pc:sldLayoutChg>
        <pc:sldLayoutChg chg="del">
          <pc:chgData name="Sofie Sharaf" userId="e9de9aeade0fa012" providerId="LiveId" clId="{69E79F31-D0A8-48A4-ADF5-55BBB3736D48}" dt="2024-02-28T07:53:05.370" v="398" actId="2696"/>
          <pc:sldLayoutMkLst>
            <pc:docMk/>
            <pc:sldMasterMk cId="631792143" sldId="2147483796"/>
            <pc:sldLayoutMk cId="1805932361" sldId="2147483801"/>
          </pc:sldLayoutMkLst>
        </pc:sldLayoutChg>
        <pc:sldLayoutChg chg="del">
          <pc:chgData name="Sofie Sharaf" userId="e9de9aeade0fa012" providerId="LiveId" clId="{69E79F31-D0A8-48A4-ADF5-55BBB3736D48}" dt="2024-02-28T07:53:05.378" v="399" actId="2696"/>
          <pc:sldLayoutMkLst>
            <pc:docMk/>
            <pc:sldMasterMk cId="631792143" sldId="2147483796"/>
            <pc:sldLayoutMk cId="3171020705" sldId="2147483802"/>
          </pc:sldLayoutMkLst>
        </pc:sldLayoutChg>
        <pc:sldLayoutChg chg="del">
          <pc:chgData name="Sofie Sharaf" userId="e9de9aeade0fa012" providerId="LiveId" clId="{69E79F31-D0A8-48A4-ADF5-55BBB3736D48}" dt="2024-02-28T07:53:05.383" v="400" actId="2696"/>
          <pc:sldLayoutMkLst>
            <pc:docMk/>
            <pc:sldMasterMk cId="631792143" sldId="2147483796"/>
            <pc:sldLayoutMk cId="1285366561" sldId="2147483803"/>
          </pc:sldLayoutMkLst>
        </pc:sldLayoutChg>
        <pc:sldLayoutChg chg="del">
          <pc:chgData name="Sofie Sharaf" userId="e9de9aeade0fa012" providerId="LiveId" clId="{69E79F31-D0A8-48A4-ADF5-55BBB3736D48}" dt="2024-02-28T07:53:05.391" v="401" actId="2696"/>
          <pc:sldLayoutMkLst>
            <pc:docMk/>
            <pc:sldMasterMk cId="631792143" sldId="2147483796"/>
            <pc:sldLayoutMk cId="580575628" sldId="2147483804"/>
          </pc:sldLayoutMkLst>
        </pc:sldLayoutChg>
        <pc:sldLayoutChg chg="del">
          <pc:chgData name="Sofie Sharaf" userId="e9de9aeade0fa012" providerId="LiveId" clId="{69E79F31-D0A8-48A4-ADF5-55BBB3736D48}" dt="2024-02-28T07:53:05.398" v="402" actId="2696"/>
          <pc:sldLayoutMkLst>
            <pc:docMk/>
            <pc:sldMasterMk cId="631792143" sldId="2147483796"/>
            <pc:sldLayoutMk cId="3428274323" sldId="2147483805"/>
          </pc:sldLayoutMkLst>
        </pc:sldLayoutChg>
        <pc:sldLayoutChg chg="del">
          <pc:chgData name="Sofie Sharaf" userId="e9de9aeade0fa012" providerId="LiveId" clId="{69E79F31-D0A8-48A4-ADF5-55BBB3736D48}" dt="2024-02-28T07:53:05.406" v="403" actId="2696"/>
          <pc:sldLayoutMkLst>
            <pc:docMk/>
            <pc:sldMasterMk cId="631792143" sldId="2147483796"/>
            <pc:sldLayoutMk cId="2127645089" sldId="2147483806"/>
          </pc:sldLayoutMkLst>
        </pc:sldLayoutChg>
        <pc:sldLayoutChg chg="del">
          <pc:chgData name="Sofie Sharaf" userId="e9de9aeade0fa012" providerId="LiveId" clId="{69E79F31-D0A8-48A4-ADF5-55BBB3736D48}" dt="2024-02-28T07:53:05.412" v="404" actId="2696"/>
          <pc:sldLayoutMkLst>
            <pc:docMk/>
            <pc:sldMasterMk cId="631792143" sldId="2147483796"/>
            <pc:sldLayoutMk cId="4203165282" sldId="2147483807"/>
          </pc:sldLayoutMkLst>
        </pc:sldLayoutChg>
        <pc:sldLayoutChg chg="del">
          <pc:chgData name="Sofie Sharaf" userId="e9de9aeade0fa012" providerId="LiveId" clId="{69E79F31-D0A8-48A4-ADF5-55BBB3736D48}" dt="2024-02-28T07:53:05.420" v="405" actId="2696"/>
          <pc:sldLayoutMkLst>
            <pc:docMk/>
            <pc:sldMasterMk cId="631792143" sldId="2147483796"/>
            <pc:sldLayoutMk cId="381676226" sldId="2147483808"/>
          </pc:sldLayoutMkLst>
        </pc:sldLayoutChg>
        <pc:sldLayoutChg chg="del">
          <pc:chgData name="Sofie Sharaf" userId="e9de9aeade0fa012" providerId="LiveId" clId="{69E79F31-D0A8-48A4-ADF5-55BBB3736D48}" dt="2024-02-28T07:53:05.425" v="406" actId="2696"/>
          <pc:sldLayoutMkLst>
            <pc:docMk/>
            <pc:sldMasterMk cId="631792143" sldId="2147483796"/>
            <pc:sldLayoutMk cId="143711486" sldId="2147483809"/>
          </pc:sldLayoutMkLst>
        </pc:sldLayoutChg>
        <pc:sldLayoutChg chg="del">
          <pc:chgData name="Sofie Sharaf" userId="e9de9aeade0fa012" providerId="LiveId" clId="{69E79F31-D0A8-48A4-ADF5-55BBB3736D48}" dt="2024-02-28T07:53:05.432" v="407" actId="2696"/>
          <pc:sldLayoutMkLst>
            <pc:docMk/>
            <pc:sldMasterMk cId="631792143" sldId="2147483796"/>
            <pc:sldLayoutMk cId="4020530020" sldId="2147483810"/>
          </pc:sldLayoutMkLst>
        </pc:sldLayoutChg>
        <pc:sldLayoutChg chg="del">
          <pc:chgData name="Sofie Sharaf" userId="e9de9aeade0fa012" providerId="LiveId" clId="{69E79F31-D0A8-48A4-ADF5-55BBB3736D48}" dt="2024-02-28T07:53:05.438" v="408" actId="2696"/>
          <pc:sldLayoutMkLst>
            <pc:docMk/>
            <pc:sldMasterMk cId="631792143" sldId="2147483796"/>
            <pc:sldLayoutMk cId="209294409" sldId="2147483811"/>
          </pc:sldLayoutMkLst>
        </pc:sldLayoutChg>
        <pc:sldLayoutChg chg="del">
          <pc:chgData name="Sofie Sharaf" userId="e9de9aeade0fa012" providerId="LiveId" clId="{69E79F31-D0A8-48A4-ADF5-55BBB3736D48}" dt="2024-02-28T07:53:05.446" v="409" actId="2696"/>
          <pc:sldLayoutMkLst>
            <pc:docMk/>
            <pc:sldMasterMk cId="631792143" sldId="2147483796"/>
            <pc:sldLayoutMk cId="2438030996" sldId="2147483812"/>
          </pc:sldLayoutMkLst>
        </pc:sldLayoutChg>
        <pc:sldLayoutChg chg="del">
          <pc:chgData name="Sofie Sharaf" userId="e9de9aeade0fa012" providerId="LiveId" clId="{69E79F31-D0A8-48A4-ADF5-55BBB3736D48}" dt="2024-02-28T07:53:05.456" v="410" actId="2696"/>
          <pc:sldLayoutMkLst>
            <pc:docMk/>
            <pc:sldMasterMk cId="631792143" sldId="2147483796"/>
            <pc:sldLayoutMk cId="1784019743" sldId="2147483813"/>
          </pc:sldLayoutMkLst>
        </pc:sldLayoutChg>
        <pc:sldLayoutChg chg="del">
          <pc:chgData name="Sofie Sharaf" userId="e9de9aeade0fa012" providerId="LiveId" clId="{69E79F31-D0A8-48A4-ADF5-55BBB3736D48}" dt="2024-02-28T07:53:05.463" v="411" actId="2696"/>
          <pc:sldLayoutMkLst>
            <pc:docMk/>
            <pc:sldMasterMk cId="631792143" sldId="2147483796"/>
            <pc:sldLayoutMk cId="247632079" sldId="2147483814"/>
          </pc:sldLayoutMkLst>
        </pc:sldLayoutChg>
        <pc:sldLayoutChg chg="del">
          <pc:chgData name="Sofie Sharaf" userId="e9de9aeade0fa012" providerId="LiveId" clId="{69E79F31-D0A8-48A4-ADF5-55BBB3736D48}" dt="2024-02-28T07:53:05.467" v="412" actId="2696"/>
          <pc:sldLayoutMkLst>
            <pc:docMk/>
            <pc:sldMasterMk cId="631792143" sldId="2147483796"/>
            <pc:sldLayoutMk cId="4266088219" sldId="2147483815"/>
          </pc:sldLayoutMkLst>
        </pc:sldLayoutChg>
        <pc:sldLayoutChg chg="del">
          <pc:chgData name="Sofie Sharaf" userId="e9de9aeade0fa012" providerId="LiveId" clId="{69E79F31-D0A8-48A4-ADF5-55BBB3736D48}" dt="2024-02-28T07:53:05.490" v="413" actId="2696"/>
          <pc:sldLayoutMkLst>
            <pc:docMk/>
            <pc:sldMasterMk cId="631792143" sldId="2147483796"/>
            <pc:sldLayoutMk cId="1488252954" sldId="2147483816"/>
          </pc:sldLayoutMkLst>
        </pc:sldLayoutChg>
      </pc:sldMasterChg>
      <pc:sldMasterChg chg="del delSldLayout">
        <pc:chgData name="Sofie Sharaf" userId="e9de9aeade0fa012" providerId="LiveId" clId="{69E79F31-D0A8-48A4-ADF5-55BBB3736D48}" dt="2024-02-28T07:53:09.568" v="435" actId="2696"/>
        <pc:sldMasterMkLst>
          <pc:docMk/>
          <pc:sldMasterMk cId="3431608758" sldId="2147483817"/>
        </pc:sldMasterMkLst>
        <pc:sldLayoutChg chg="del">
          <pc:chgData name="Sofie Sharaf" userId="e9de9aeade0fa012" providerId="LiveId" clId="{69E79F31-D0A8-48A4-ADF5-55BBB3736D48}" dt="2024-02-28T07:53:09.381" v="415" actId="2696"/>
          <pc:sldLayoutMkLst>
            <pc:docMk/>
            <pc:sldMasterMk cId="3431608758" sldId="2147483817"/>
            <pc:sldLayoutMk cId="90940019" sldId="2147483818"/>
          </pc:sldLayoutMkLst>
        </pc:sldLayoutChg>
        <pc:sldLayoutChg chg="del">
          <pc:chgData name="Sofie Sharaf" userId="e9de9aeade0fa012" providerId="LiveId" clId="{69E79F31-D0A8-48A4-ADF5-55BBB3736D48}" dt="2024-02-28T07:53:09.394" v="416" actId="2696"/>
          <pc:sldLayoutMkLst>
            <pc:docMk/>
            <pc:sldMasterMk cId="3431608758" sldId="2147483817"/>
            <pc:sldLayoutMk cId="596322025" sldId="2147483819"/>
          </pc:sldLayoutMkLst>
        </pc:sldLayoutChg>
        <pc:sldLayoutChg chg="del">
          <pc:chgData name="Sofie Sharaf" userId="e9de9aeade0fa012" providerId="LiveId" clId="{69E79F31-D0A8-48A4-ADF5-55BBB3736D48}" dt="2024-02-28T07:53:09.407" v="417" actId="2696"/>
          <pc:sldLayoutMkLst>
            <pc:docMk/>
            <pc:sldMasterMk cId="3431608758" sldId="2147483817"/>
            <pc:sldLayoutMk cId="4286099149" sldId="2147483820"/>
          </pc:sldLayoutMkLst>
        </pc:sldLayoutChg>
        <pc:sldLayoutChg chg="del">
          <pc:chgData name="Sofie Sharaf" userId="e9de9aeade0fa012" providerId="LiveId" clId="{69E79F31-D0A8-48A4-ADF5-55BBB3736D48}" dt="2024-02-28T07:53:09.417" v="418" actId="2696"/>
          <pc:sldLayoutMkLst>
            <pc:docMk/>
            <pc:sldMasterMk cId="3431608758" sldId="2147483817"/>
            <pc:sldLayoutMk cId="3331662742" sldId="2147483821"/>
          </pc:sldLayoutMkLst>
        </pc:sldLayoutChg>
        <pc:sldLayoutChg chg="del">
          <pc:chgData name="Sofie Sharaf" userId="e9de9aeade0fa012" providerId="LiveId" clId="{69E79F31-D0A8-48A4-ADF5-55BBB3736D48}" dt="2024-02-28T07:53:09.425" v="419" actId="2696"/>
          <pc:sldLayoutMkLst>
            <pc:docMk/>
            <pc:sldMasterMk cId="3431608758" sldId="2147483817"/>
            <pc:sldLayoutMk cId="2064410933" sldId="2147483822"/>
          </pc:sldLayoutMkLst>
        </pc:sldLayoutChg>
        <pc:sldLayoutChg chg="del">
          <pc:chgData name="Sofie Sharaf" userId="e9de9aeade0fa012" providerId="LiveId" clId="{69E79F31-D0A8-48A4-ADF5-55BBB3736D48}" dt="2024-02-28T07:53:09.431" v="420" actId="2696"/>
          <pc:sldLayoutMkLst>
            <pc:docMk/>
            <pc:sldMasterMk cId="3431608758" sldId="2147483817"/>
            <pc:sldLayoutMk cId="2340169886" sldId="2147483823"/>
          </pc:sldLayoutMkLst>
        </pc:sldLayoutChg>
        <pc:sldLayoutChg chg="del">
          <pc:chgData name="Sofie Sharaf" userId="e9de9aeade0fa012" providerId="LiveId" clId="{69E79F31-D0A8-48A4-ADF5-55BBB3736D48}" dt="2024-02-28T07:53:09.438" v="421" actId="2696"/>
          <pc:sldLayoutMkLst>
            <pc:docMk/>
            <pc:sldMasterMk cId="3431608758" sldId="2147483817"/>
            <pc:sldLayoutMk cId="1687673847" sldId="2147483824"/>
          </pc:sldLayoutMkLst>
        </pc:sldLayoutChg>
        <pc:sldLayoutChg chg="del">
          <pc:chgData name="Sofie Sharaf" userId="e9de9aeade0fa012" providerId="LiveId" clId="{69E79F31-D0A8-48A4-ADF5-55BBB3736D48}" dt="2024-02-28T07:53:09.451" v="422" actId="2696"/>
          <pc:sldLayoutMkLst>
            <pc:docMk/>
            <pc:sldMasterMk cId="3431608758" sldId="2147483817"/>
            <pc:sldLayoutMk cId="3900034709" sldId="2147483825"/>
          </pc:sldLayoutMkLst>
        </pc:sldLayoutChg>
        <pc:sldLayoutChg chg="del">
          <pc:chgData name="Sofie Sharaf" userId="e9de9aeade0fa012" providerId="LiveId" clId="{69E79F31-D0A8-48A4-ADF5-55BBB3736D48}" dt="2024-02-28T07:53:09.462" v="423" actId="2696"/>
          <pc:sldLayoutMkLst>
            <pc:docMk/>
            <pc:sldMasterMk cId="3431608758" sldId="2147483817"/>
            <pc:sldLayoutMk cId="3920595097" sldId="2147483826"/>
          </pc:sldLayoutMkLst>
        </pc:sldLayoutChg>
        <pc:sldLayoutChg chg="del">
          <pc:chgData name="Sofie Sharaf" userId="e9de9aeade0fa012" providerId="LiveId" clId="{69E79F31-D0A8-48A4-ADF5-55BBB3736D48}" dt="2024-02-28T07:53:09.468" v="424" actId="2696"/>
          <pc:sldLayoutMkLst>
            <pc:docMk/>
            <pc:sldMasterMk cId="3431608758" sldId="2147483817"/>
            <pc:sldLayoutMk cId="443683419" sldId="2147483827"/>
          </pc:sldLayoutMkLst>
        </pc:sldLayoutChg>
        <pc:sldLayoutChg chg="del">
          <pc:chgData name="Sofie Sharaf" userId="e9de9aeade0fa012" providerId="LiveId" clId="{69E79F31-D0A8-48A4-ADF5-55BBB3736D48}" dt="2024-02-28T07:53:09.479" v="425" actId="2696"/>
          <pc:sldLayoutMkLst>
            <pc:docMk/>
            <pc:sldMasterMk cId="3431608758" sldId="2147483817"/>
            <pc:sldLayoutMk cId="3477309798" sldId="2147483828"/>
          </pc:sldLayoutMkLst>
        </pc:sldLayoutChg>
        <pc:sldLayoutChg chg="del">
          <pc:chgData name="Sofie Sharaf" userId="e9de9aeade0fa012" providerId="LiveId" clId="{69E79F31-D0A8-48A4-ADF5-55BBB3736D48}" dt="2024-02-28T07:53:09.484" v="426" actId="2696"/>
          <pc:sldLayoutMkLst>
            <pc:docMk/>
            <pc:sldMasterMk cId="3431608758" sldId="2147483817"/>
            <pc:sldLayoutMk cId="244068125" sldId="2147483829"/>
          </pc:sldLayoutMkLst>
        </pc:sldLayoutChg>
        <pc:sldLayoutChg chg="del">
          <pc:chgData name="Sofie Sharaf" userId="e9de9aeade0fa012" providerId="LiveId" clId="{69E79F31-D0A8-48A4-ADF5-55BBB3736D48}" dt="2024-02-28T07:53:09.492" v="427" actId="2696"/>
          <pc:sldLayoutMkLst>
            <pc:docMk/>
            <pc:sldMasterMk cId="3431608758" sldId="2147483817"/>
            <pc:sldLayoutMk cId="3300657857" sldId="2147483830"/>
          </pc:sldLayoutMkLst>
        </pc:sldLayoutChg>
        <pc:sldLayoutChg chg="del">
          <pc:chgData name="Sofie Sharaf" userId="e9de9aeade0fa012" providerId="LiveId" clId="{69E79F31-D0A8-48A4-ADF5-55BBB3736D48}" dt="2024-02-28T07:53:09.506" v="428" actId="2696"/>
          <pc:sldLayoutMkLst>
            <pc:docMk/>
            <pc:sldMasterMk cId="3431608758" sldId="2147483817"/>
            <pc:sldLayoutMk cId="789940269" sldId="2147483831"/>
          </pc:sldLayoutMkLst>
        </pc:sldLayoutChg>
        <pc:sldLayoutChg chg="del">
          <pc:chgData name="Sofie Sharaf" userId="e9de9aeade0fa012" providerId="LiveId" clId="{69E79F31-D0A8-48A4-ADF5-55BBB3736D48}" dt="2024-02-28T07:53:09.515" v="429" actId="2696"/>
          <pc:sldLayoutMkLst>
            <pc:docMk/>
            <pc:sldMasterMk cId="3431608758" sldId="2147483817"/>
            <pc:sldLayoutMk cId="3263944730" sldId="2147483832"/>
          </pc:sldLayoutMkLst>
        </pc:sldLayoutChg>
        <pc:sldLayoutChg chg="del">
          <pc:chgData name="Sofie Sharaf" userId="e9de9aeade0fa012" providerId="LiveId" clId="{69E79F31-D0A8-48A4-ADF5-55BBB3736D48}" dt="2024-02-28T07:53:09.519" v="430" actId="2696"/>
          <pc:sldLayoutMkLst>
            <pc:docMk/>
            <pc:sldMasterMk cId="3431608758" sldId="2147483817"/>
            <pc:sldLayoutMk cId="307049324" sldId="2147483833"/>
          </pc:sldLayoutMkLst>
        </pc:sldLayoutChg>
        <pc:sldLayoutChg chg="del">
          <pc:chgData name="Sofie Sharaf" userId="e9de9aeade0fa012" providerId="LiveId" clId="{69E79F31-D0A8-48A4-ADF5-55BBB3736D48}" dt="2024-02-28T07:53:09.526" v="431" actId="2696"/>
          <pc:sldLayoutMkLst>
            <pc:docMk/>
            <pc:sldMasterMk cId="3431608758" sldId="2147483817"/>
            <pc:sldLayoutMk cId="1029530126" sldId="2147483834"/>
          </pc:sldLayoutMkLst>
        </pc:sldLayoutChg>
        <pc:sldLayoutChg chg="del">
          <pc:chgData name="Sofie Sharaf" userId="e9de9aeade0fa012" providerId="LiveId" clId="{69E79F31-D0A8-48A4-ADF5-55BBB3736D48}" dt="2024-02-28T07:53:09.529" v="432" actId="2696"/>
          <pc:sldLayoutMkLst>
            <pc:docMk/>
            <pc:sldMasterMk cId="3431608758" sldId="2147483817"/>
            <pc:sldLayoutMk cId="69878496" sldId="2147483835"/>
          </pc:sldLayoutMkLst>
        </pc:sldLayoutChg>
        <pc:sldLayoutChg chg="del">
          <pc:chgData name="Sofie Sharaf" userId="e9de9aeade0fa012" providerId="LiveId" clId="{69E79F31-D0A8-48A4-ADF5-55BBB3736D48}" dt="2024-02-28T07:53:09.533" v="433" actId="2696"/>
          <pc:sldLayoutMkLst>
            <pc:docMk/>
            <pc:sldMasterMk cId="3431608758" sldId="2147483817"/>
            <pc:sldLayoutMk cId="2500113918" sldId="2147483836"/>
          </pc:sldLayoutMkLst>
        </pc:sldLayoutChg>
        <pc:sldLayoutChg chg="del">
          <pc:chgData name="Sofie Sharaf" userId="e9de9aeade0fa012" providerId="LiveId" clId="{69E79F31-D0A8-48A4-ADF5-55BBB3736D48}" dt="2024-02-28T07:53:09.556" v="434" actId="2696"/>
          <pc:sldLayoutMkLst>
            <pc:docMk/>
            <pc:sldMasterMk cId="3431608758" sldId="2147483817"/>
            <pc:sldLayoutMk cId="1125484126" sldId="214748383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862" cy="497333"/>
          </a:xfrm>
          <a:prstGeom prst="rect">
            <a:avLst/>
          </a:prstGeom>
        </p:spPr>
        <p:txBody>
          <a:bodyPr vert="horz" lIns="88210" tIns="44105" rIns="88210" bIns="44105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4" y="2"/>
            <a:ext cx="2945862" cy="497333"/>
          </a:xfrm>
          <a:prstGeom prst="rect">
            <a:avLst/>
          </a:prstGeom>
        </p:spPr>
        <p:txBody>
          <a:bodyPr vert="horz" lIns="88210" tIns="44105" rIns="88210" bIns="44105" rtlCol="0"/>
          <a:lstStyle>
            <a:lvl1pPr algn="r">
              <a:defRPr sz="1200"/>
            </a:lvl1pPr>
          </a:lstStyle>
          <a:p>
            <a:fld id="{18241D6F-94DD-4106-9148-EAB19203CAB1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29305"/>
            <a:ext cx="2945862" cy="497333"/>
          </a:xfrm>
          <a:prstGeom prst="rect">
            <a:avLst/>
          </a:prstGeom>
        </p:spPr>
        <p:txBody>
          <a:bodyPr vert="horz" lIns="88210" tIns="44105" rIns="88210" bIns="44105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4" y="9429305"/>
            <a:ext cx="2945862" cy="497333"/>
          </a:xfrm>
          <a:prstGeom prst="rect">
            <a:avLst/>
          </a:prstGeom>
        </p:spPr>
        <p:txBody>
          <a:bodyPr vert="horz" lIns="88210" tIns="44105" rIns="88210" bIns="44105" rtlCol="0" anchor="b"/>
          <a:lstStyle>
            <a:lvl1pPr algn="r">
              <a:defRPr sz="1200"/>
            </a:lvl1pPr>
          </a:lstStyle>
          <a:p>
            <a:fld id="{6CCA1982-72D6-4F62-9F4A-801C9A830C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475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6332"/>
          </a:xfrm>
          <a:prstGeom prst="rect">
            <a:avLst/>
          </a:prstGeom>
        </p:spPr>
        <p:txBody>
          <a:bodyPr vert="horz" lIns="91272" tIns="45637" rIns="91272" bIns="45637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60" cy="496332"/>
          </a:xfrm>
          <a:prstGeom prst="rect">
            <a:avLst/>
          </a:prstGeom>
        </p:spPr>
        <p:txBody>
          <a:bodyPr vert="horz" lIns="91272" tIns="45637" rIns="91272" bIns="45637" rtlCol="0"/>
          <a:lstStyle>
            <a:lvl1pPr algn="r">
              <a:defRPr sz="1200"/>
            </a:lvl1pPr>
          </a:lstStyle>
          <a:p>
            <a:fld id="{E06DFA29-3256-431D-AE79-C0F40E7401BE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72" tIns="45637" rIns="91272" bIns="45637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9" y="4715155"/>
            <a:ext cx="5438140" cy="4466987"/>
          </a:xfrm>
          <a:prstGeom prst="rect">
            <a:avLst/>
          </a:prstGeom>
        </p:spPr>
        <p:txBody>
          <a:bodyPr vert="horz" lIns="91272" tIns="45637" rIns="91272" bIns="45637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60" cy="496332"/>
          </a:xfrm>
          <a:prstGeom prst="rect">
            <a:avLst/>
          </a:prstGeom>
        </p:spPr>
        <p:txBody>
          <a:bodyPr vert="horz" lIns="91272" tIns="45637" rIns="91272" bIns="45637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60" cy="496332"/>
          </a:xfrm>
          <a:prstGeom prst="rect">
            <a:avLst/>
          </a:prstGeom>
        </p:spPr>
        <p:txBody>
          <a:bodyPr vert="horz" lIns="91272" tIns="45637" rIns="91272" bIns="45637" rtlCol="0" anchor="b"/>
          <a:lstStyle>
            <a:lvl1pPr algn="r">
              <a:defRPr sz="1200"/>
            </a:lvl1pPr>
          </a:lstStyle>
          <a:p>
            <a:fld id="{89DD9C04-160D-468E-BC02-B223DBE9C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512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82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79100" algn="l" defTabSz="9582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58200" algn="l" defTabSz="9582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37300" algn="l" defTabSz="9582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16400" algn="l" defTabSz="9582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395499" algn="l" defTabSz="9582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74599" algn="l" defTabSz="9582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53699" algn="l" defTabSz="9582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32799" algn="l" defTabSz="9582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w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ieren 41"/>
          <p:cNvGrpSpPr/>
          <p:nvPr userDrawn="1"/>
        </p:nvGrpSpPr>
        <p:grpSpPr>
          <a:xfrm>
            <a:off x="-2348167" y="-468000"/>
            <a:ext cx="15786695" cy="7794000"/>
            <a:chOff x="-1908000" y="-468000"/>
            <a:chExt cx="12827460" cy="7794000"/>
          </a:xfrm>
        </p:grpSpPr>
        <p:grpSp>
          <p:nvGrpSpPr>
            <p:cNvPr id="43" name="Gruppieren 42"/>
            <p:cNvGrpSpPr/>
            <p:nvPr userDrawn="1"/>
          </p:nvGrpSpPr>
          <p:grpSpPr>
            <a:xfrm>
              <a:off x="612775" y="6966000"/>
              <a:ext cx="8683625" cy="360000"/>
              <a:chOff x="612775" y="6966000"/>
              <a:chExt cx="8683625" cy="360000"/>
            </a:xfrm>
          </p:grpSpPr>
          <p:sp>
            <p:nvSpPr>
              <p:cNvPr id="99" name="Textfeld 98"/>
              <p:cNvSpPr txBox="1"/>
              <p:nvPr userDrawn="1"/>
            </p:nvSpPr>
            <p:spPr>
              <a:xfrm>
                <a:off x="8503200" y="6966000"/>
                <a:ext cx="720000" cy="360000"/>
              </a:xfrm>
              <a:prstGeom prst="rect">
                <a:avLst/>
              </a:prstGeom>
              <a:noFill/>
            </p:spPr>
            <p:txBody>
              <a:bodyPr wrap="square" lIns="0" tIns="0" rIns="18000" bIns="0" rtlCol="0" anchor="t" anchorCtr="0">
                <a:noAutofit/>
              </a:bodyPr>
              <a:lstStyle/>
              <a:p>
                <a:pPr marL="0" marR="0" indent="0" algn="r" defTabSz="958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cm 25,82</a:t>
                </a:r>
              </a:p>
              <a:p>
                <a:pPr marL="0" marR="0" indent="0" algn="r" defTabSz="958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12,06</a:t>
                </a:r>
              </a:p>
            </p:txBody>
          </p:sp>
          <p:cxnSp>
            <p:nvCxnSpPr>
              <p:cNvPr id="100" name="Gerade Verbindung 99"/>
              <p:cNvCxnSpPr/>
              <p:nvPr userDrawn="1"/>
            </p:nvCxnSpPr>
            <p:spPr>
              <a:xfrm>
                <a:off x="612775" y="6966000"/>
                <a:ext cx="0" cy="360000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Gerade Verbindung 100"/>
              <p:cNvCxnSpPr/>
              <p:nvPr userDrawn="1"/>
            </p:nvCxnSpPr>
            <p:spPr>
              <a:xfrm>
                <a:off x="9296400" y="6966000"/>
                <a:ext cx="0" cy="360000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egieanweisung // Fußzeile"/>
              <p:cNvSpPr txBox="1"/>
              <p:nvPr userDrawn="1"/>
            </p:nvSpPr>
            <p:spPr>
              <a:xfrm rot="10800000" flipH="1" flipV="1">
                <a:off x="684465" y="6966000"/>
                <a:ext cx="7819200" cy="36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800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Fußzeilenfeld pro Folie oder für alle/mehrere anpassen über Menü:</a:t>
                </a:r>
              </a:p>
              <a:p>
                <a:pPr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Einfügen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Text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Kopf- und Fußzeile</a:t>
                </a:r>
              </a:p>
            </p:txBody>
          </p:sp>
        </p:grpSp>
        <p:grpSp>
          <p:nvGrpSpPr>
            <p:cNvPr id="44" name="Gruppieren 43"/>
            <p:cNvGrpSpPr/>
            <p:nvPr userDrawn="1"/>
          </p:nvGrpSpPr>
          <p:grpSpPr>
            <a:xfrm>
              <a:off x="-1908000" y="0"/>
              <a:ext cx="1800001" cy="3420000"/>
              <a:chOff x="-1908000" y="0"/>
              <a:chExt cx="1800001" cy="3420000"/>
            </a:xfrm>
          </p:grpSpPr>
          <p:sp>
            <p:nvSpPr>
              <p:cNvPr id="61" name="Regieanweisung // Allgemein"/>
              <p:cNvSpPr txBox="1"/>
              <p:nvPr userDrawn="1"/>
            </p:nvSpPr>
            <p:spPr>
              <a:xfrm rot="10800000" flipH="1" flipV="1">
                <a:off x="-1908000" y="0"/>
                <a:ext cx="1800000" cy="126047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ctr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Folie in Ursprungsform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bringen über Menu: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Start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Folien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Zurücksetzen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</a:pP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Wechsel des Folienlayouts </a:t>
                </a:r>
                <a:b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</a:b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im Menü über: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Start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Folien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Layout</a:t>
                </a:r>
                <a:endParaRPr lang="de-DE" sz="1000" b="0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62" name="Regieanweisung // Listenebenen"/>
              <p:cNvSpPr txBox="1"/>
              <p:nvPr userDrawn="1"/>
            </p:nvSpPr>
            <p:spPr>
              <a:xfrm rot="10800000" flipH="1" flipV="1">
                <a:off x="-1908000" y="1800000"/>
                <a:ext cx="180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1800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</a:pP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Wechsel der Textebene</a:t>
                </a:r>
                <a:b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</a:b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im Menü über: </a:t>
                </a:r>
                <a:b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</a:b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Start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Absatz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Listenebene </a:t>
                </a:r>
                <a:b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</a:b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erhöhen/verringern</a:t>
                </a:r>
              </a:p>
            </p:txBody>
          </p:sp>
          <p:grpSp>
            <p:nvGrpSpPr>
              <p:cNvPr id="63" name="Gruppieren 62"/>
              <p:cNvGrpSpPr/>
              <p:nvPr userDrawn="1"/>
            </p:nvGrpSpPr>
            <p:grpSpPr>
              <a:xfrm>
                <a:off x="-1800000" y="2628000"/>
                <a:ext cx="1692001" cy="792000"/>
                <a:chOff x="-1800000" y="2628000"/>
                <a:chExt cx="1692001" cy="792000"/>
              </a:xfrm>
            </p:grpSpPr>
            <p:sp>
              <p:nvSpPr>
                <p:cNvPr id="64" name="Listenebenen verringern"/>
                <p:cNvSpPr txBox="1"/>
                <p:nvPr userDrawn="1"/>
              </p:nvSpPr>
              <p:spPr>
                <a:xfrm rot="10800000" flipH="1" flipV="1">
                  <a:off x="-1800000" y="3096000"/>
                  <a:ext cx="864000" cy="32400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vert="horz" wrap="square" lIns="0" tIns="0" rIns="0" bIns="0" rtlCol="0" anchor="ctr" anchorCtr="0">
                  <a:noAutofit/>
                </a:bodyPr>
                <a:lstStyle>
                  <a:defPPr>
                    <a:defRPr lang="de-DE"/>
                  </a:defPPr>
                  <a:lvl1pPr marL="0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21528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43056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564584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86112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607640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129168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650696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172224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de-DE" sz="1000" b="0" dirty="0">
                      <a:solidFill>
                        <a:schemeClr val="tx1">
                          <a:lumMod val="50000"/>
                        </a:schemeClr>
                      </a:solidFill>
                      <a:latin typeface="+mn-lt"/>
                      <a:cs typeface="Arial" panose="020B0604020202020204" pitchFamily="34" charset="0"/>
                    </a:rPr>
                    <a:t>Listenebene verringern</a:t>
                  </a:r>
                </a:p>
              </p:txBody>
            </p:sp>
            <p:sp>
              <p:nvSpPr>
                <p:cNvPr id="96" name="Listenebenen erhöhen"/>
                <p:cNvSpPr txBox="1"/>
                <p:nvPr userDrawn="1"/>
              </p:nvSpPr>
              <p:spPr>
                <a:xfrm rot="10800000" flipH="1" flipV="1">
                  <a:off x="-1800000" y="2628000"/>
                  <a:ext cx="864000" cy="32400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vert="horz" wrap="square" lIns="0" tIns="0" rIns="0" bIns="0" rtlCol="0" anchor="ctr" anchorCtr="0">
                  <a:noAutofit/>
                </a:bodyPr>
                <a:lstStyle>
                  <a:defPPr>
                    <a:defRPr lang="de-DE"/>
                  </a:defPPr>
                  <a:lvl1pPr marL="0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21528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43056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564584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86112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607640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129168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650696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172224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de-DE" sz="1000" b="0" dirty="0">
                      <a:solidFill>
                        <a:schemeClr val="tx1">
                          <a:lumMod val="50000"/>
                        </a:schemeClr>
                      </a:solidFill>
                      <a:latin typeface="+mn-lt"/>
                      <a:cs typeface="Arial" panose="020B0604020202020204" pitchFamily="34" charset="0"/>
                    </a:rPr>
                    <a:t>Listenebene erhöhen</a:t>
                  </a:r>
                </a:p>
              </p:txBody>
            </p:sp>
            <p:pic>
              <p:nvPicPr>
                <p:cNvPr id="97" name="Bild Listenebenen erhöhen"/>
                <p:cNvPicPr>
                  <a:picLocks noChangeAspect="1" noChangeArrowheads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850505" y="2628000"/>
                  <a:ext cx="742505" cy="32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8" name="Bild Listenebenen verringern"/>
                <p:cNvPicPr>
                  <a:picLocks noChangeAspect="1" noChangeArrowheads="1"/>
                </p:cNvPicPr>
                <p:nvPr userDrawn="1"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850504" y="3096000"/>
                  <a:ext cx="742505" cy="32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45" name="Gruppieren 44"/>
            <p:cNvGrpSpPr/>
            <p:nvPr userDrawn="1"/>
          </p:nvGrpSpPr>
          <p:grpSpPr>
            <a:xfrm>
              <a:off x="10018800" y="1260475"/>
              <a:ext cx="900660" cy="4968875"/>
              <a:chOff x="10018800" y="1260475"/>
              <a:chExt cx="900660" cy="4968875"/>
            </a:xfrm>
          </p:grpSpPr>
          <p:cxnSp>
            <p:nvCxnSpPr>
              <p:cNvPr id="52" name="Gerade Verbindung 51"/>
              <p:cNvCxnSpPr/>
              <p:nvPr userDrawn="1"/>
            </p:nvCxnSpPr>
            <p:spPr>
              <a:xfrm>
                <a:off x="10018800" y="2124075"/>
                <a:ext cx="360000" cy="0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feld 52"/>
              <p:cNvSpPr txBox="1"/>
              <p:nvPr userDrawn="1"/>
            </p:nvSpPr>
            <p:spPr>
              <a:xfrm>
                <a:off x="10018800" y="1296000"/>
                <a:ext cx="720000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no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03,50 cm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06,02</a:t>
                </a:r>
              </a:p>
            </p:txBody>
          </p:sp>
          <p:cxnSp>
            <p:nvCxnSpPr>
              <p:cNvPr id="54" name="Gerade Verbindung 53"/>
              <p:cNvCxnSpPr/>
              <p:nvPr userDrawn="1"/>
            </p:nvCxnSpPr>
            <p:spPr>
              <a:xfrm>
                <a:off x="10018800" y="1260475"/>
                <a:ext cx="360000" cy="0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feld 54"/>
              <p:cNvSpPr txBox="1"/>
              <p:nvPr userDrawn="1"/>
            </p:nvSpPr>
            <p:spPr>
              <a:xfrm>
                <a:off x="10019460" y="1623600"/>
                <a:ext cx="900000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no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03,02/03,81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05,61/05,71 cm</a:t>
                </a:r>
              </a:p>
            </p:txBody>
          </p:sp>
          <p:cxnSp>
            <p:nvCxnSpPr>
              <p:cNvPr id="56" name="Gerade Verbindung 55"/>
              <p:cNvCxnSpPr/>
              <p:nvPr userDrawn="1"/>
            </p:nvCxnSpPr>
            <p:spPr>
              <a:xfrm>
                <a:off x="10019460" y="6229350"/>
                <a:ext cx="360000" cy="0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feld 56"/>
              <p:cNvSpPr txBox="1"/>
              <p:nvPr userDrawn="1"/>
            </p:nvSpPr>
            <p:spPr>
              <a:xfrm>
                <a:off x="10019460" y="5832000"/>
                <a:ext cx="720000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no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07,78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17,30 cm</a:t>
                </a:r>
              </a:p>
            </p:txBody>
          </p:sp>
          <p:sp>
            <p:nvSpPr>
              <p:cNvPr id="58" name="Textfeld 57"/>
              <p:cNvSpPr txBox="1"/>
              <p:nvPr userDrawn="1"/>
            </p:nvSpPr>
            <p:spPr>
              <a:xfrm>
                <a:off x="10019460" y="2160000"/>
                <a:ext cx="720000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no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05,90 cm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03,62</a:t>
                </a:r>
              </a:p>
            </p:txBody>
          </p:sp>
          <p:cxnSp>
            <p:nvCxnSpPr>
              <p:cNvPr id="59" name="Gerade Verbindung 58"/>
              <p:cNvCxnSpPr/>
              <p:nvPr userDrawn="1"/>
            </p:nvCxnSpPr>
            <p:spPr>
              <a:xfrm>
                <a:off x="10018800" y="2017713"/>
                <a:ext cx="360000" cy="0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59"/>
              <p:cNvCxnSpPr/>
              <p:nvPr userDrawn="1"/>
            </p:nvCxnSpPr>
            <p:spPr>
              <a:xfrm>
                <a:off x="10018800" y="2055813"/>
                <a:ext cx="360000" cy="0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uppieren 45"/>
            <p:cNvGrpSpPr/>
            <p:nvPr userDrawn="1"/>
          </p:nvGrpSpPr>
          <p:grpSpPr>
            <a:xfrm>
              <a:off x="612775" y="-468000"/>
              <a:ext cx="8683625" cy="360001"/>
              <a:chOff x="612775" y="-468000"/>
              <a:chExt cx="8683625" cy="360001"/>
            </a:xfrm>
          </p:grpSpPr>
          <p:cxnSp>
            <p:nvCxnSpPr>
              <p:cNvPr id="47" name="Gerade Verbindung 46"/>
              <p:cNvCxnSpPr/>
              <p:nvPr userDrawn="1"/>
            </p:nvCxnSpPr>
            <p:spPr>
              <a:xfrm>
                <a:off x="612775" y="-468000"/>
                <a:ext cx="0" cy="360000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47"/>
              <p:cNvCxnSpPr/>
              <p:nvPr userDrawn="1"/>
            </p:nvCxnSpPr>
            <p:spPr>
              <a:xfrm>
                <a:off x="9296400" y="-468000"/>
                <a:ext cx="0" cy="360000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gieanweisung // Hilfslinien"/>
              <p:cNvSpPr txBox="1"/>
              <p:nvPr userDrawn="1"/>
            </p:nvSpPr>
            <p:spPr>
              <a:xfrm rot="10800000" flipH="1" flipV="1">
                <a:off x="1404465" y="-468000"/>
                <a:ext cx="7099200" cy="36000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b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Hilfslinien anzeigen über Menu: </a:t>
                </a:r>
                <a:b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</a:b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Ansicht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Anzeigen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Haken bei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Führungslinien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setzten</a:t>
                </a:r>
              </a:p>
            </p:txBody>
          </p:sp>
        </p:grpSp>
      </p:grpSp>
      <p:sp>
        <p:nvSpPr>
          <p:cNvPr id="66" name="Rechteck 65"/>
          <p:cNvSpPr/>
          <p:nvPr userDrawn="1"/>
        </p:nvSpPr>
        <p:spPr>
          <a:xfrm>
            <a:off x="0" y="1753200"/>
            <a:ext cx="12195176" cy="37452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900" dirty="0"/>
          </a:p>
        </p:txBody>
      </p:sp>
      <p:sp>
        <p:nvSpPr>
          <p:cNvPr id="70" name="Rechteck 69"/>
          <p:cNvSpPr/>
          <p:nvPr userDrawn="1"/>
        </p:nvSpPr>
        <p:spPr>
          <a:xfrm>
            <a:off x="1" y="5498419"/>
            <a:ext cx="12195175" cy="370800"/>
          </a:xfrm>
          <a:prstGeom prst="rect">
            <a:avLst/>
          </a:prstGeom>
          <a:gradFill flip="none" rotWithShape="1">
            <a:gsLst>
              <a:gs pos="37000">
                <a:srgbClr val="BABDBF">
                  <a:alpha val="50000"/>
                </a:srgbClr>
              </a:gs>
              <a:gs pos="65000">
                <a:srgbClr val="BCC0C2">
                  <a:alpha val="50000"/>
                </a:srgbClr>
              </a:gs>
              <a:gs pos="0">
                <a:srgbClr val="9C9FA1">
                  <a:alpha val="78000"/>
                </a:srgbClr>
              </a:gs>
              <a:gs pos="51000">
                <a:srgbClr val="E3E8EA">
                  <a:alpha val="84000"/>
                </a:srgbClr>
              </a:gs>
              <a:gs pos="100000">
                <a:srgbClr val="9C9FA1">
                  <a:alpha val="78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90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753186" y="5511201"/>
            <a:ext cx="10686895" cy="324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de-DE" sz="2000" b="1" i="1" u="none" dirty="0">
                <a:solidFill>
                  <a:schemeClr val="tx1"/>
                </a:solidFill>
                <a:latin typeface="+mj-lt"/>
              </a:rPr>
              <a:t>www.cas.dhbw.de</a:t>
            </a:r>
          </a:p>
        </p:txBody>
      </p:sp>
      <p:sp>
        <p:nvSpPr>
          <p:cNvPr id="67" name="Rechteck 66"/>
          <p:cNvSpPr/>
          <p:nvPr userDrawn="1"/>
        </p:nvSpPr>
        <p:spPr>
          <a:xfrm>
            <a:off x="-1" y="5869588"/>
            <a:ext cx="12195175" cy="990000"/>
          </a:xfrm>
          <a:prstGeom prst="rect">
            <a:avLst/>
          </a:prstGeom>
          <a:gradFill flip="none" rotWithShape="1">
            <a:gsLst>
              <a:gs pos="22000">
                <a:srgbClr val="BABDBF"/>
              </a:gs>
              <a:gs pos="78000">
                <a:srgbClr val="BCC0C2"/>
              </a:gs>
              <a:gs pos="0">
                <a:srgbClr val="9C9FA1"/>
              </a:gs>
              <a:gs pos="51000">
                <a:srgbClr val="E3E8EA"/>
              </a:gs>
              <a:gs pos="100000">
                <a:srgbClr val="9C9FA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900"/>
          </a:p>
        </p:txBody>
      </p:sp>
      <p:sp>
        <p:nvSpPr>
          <p:cNvPr id="65" name="Datumsplatzhalter 3"/>
          <p:cNvSpPr>
            <a:spLocks noGrp="1"/>
          </p:cNvSpPr>
          <p:nvPr>
            <p:ph type="dt" sz="half" idx="10"/>
          </p:nvPr>
        </p:nvSpPr>
        <p:spPr>
          <a:xfrm>
            <a:off x="764194" y="443905"/>
            <a:ext cx="4838109" cy="21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100"/>
            </a:lvl1pPr>
          </a:lstStyle>
          <a:p>
            <a:endParaRPr lang="de-DE" dirty="0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86C92BEE-BC48-4090-8854-1F975C2CC217}"/>
              </a:ext>
            </a:extLst>
          </p:cNvPr>
          <p:cNvSpPr txBox="1"/>
          <p:nvPr userDrawn="1"/>
        </p:nvSpPr>
        <p:spPr>
          <a:xfrm>
            <a:off x="841795" y="-468000"/>
            <a:ext cx="1161903" cy="360000"/>
          </a:xfrm>
          <a:prstGeom prst="rect">
            <a:avLst/>
          </a:prstGeom>
          <a:noFill/>
        </p:spPr>
        <p:txBody>
          <a:bodyPr wrap="square" lIns="18000" tIns="0" rIns="0" bIns="0" rtlCol="0" anchor="b" anchorCtr="0">
            <a:noAutofit/>
          </a:bodyPr>
          <a:lstStyle/>
          <a:p>
            <a:r>
              <a:rPr lang="de-DE" sz="1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Außenabstand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77BD110E-1CD9-4DBA-A338-F615F2E71655}"/>
              </a:ext>
            </a:extLst>
          </p:cNvPr>
          <p:cNvSpPr txBox="1"/>
          <p:nvPr userDrawn="1"/>
        </p:nvSpPr>
        <p:spPr>
          <a:xfrm>
            <a:off x="9947791" y="-467998"/>
            <a:ext cx="1403158" cy="360000"/>
          </a:xfrm>
          <a:prstGeom prst="rect">
            <a:avLst/>
          </a:prstGeom>
          <a:noFill/>
        </p:spPr>
        <p:txBody>
          <a:bodyPr wrap="square" lIns="0" tIns="0" rIns="18000" bIns="0" rtlCol="0" anchor="b" anchorCtr="0">
            <a:noAutofit/>
          </a:bodyPr>
          <a:lstStyle/>
          <a:p>
            <a:pPr marL="0" marR="0" indent="0" algn="r" defTabSz="958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Außenabstand</a:t>
            </a:r>
          </a:p>
        </p:txBody>
      </p:sp>
      <p:sp>
        <p:nvSpPr>
          <p:cNvPr id="73" name="AutoShape 3">
            <a:extLst>
              <a:ext uri="{FF2B5EF4-FFF2-40B4-BE49-F238E27FC236}">
                <a16:creationId xmlns:a16="http://schemas.microsoft.com/office/drawing/2014/main" id="{A516B0D1-4985-4898-9B89-A0EF9521C1BD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2586737" y="2578101"/>
            <a:ext cx="7025609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1900"/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E01EAC27-B8F1-44B0-B412-37AAA705F72B}"/>
              </a:ext>
            </a:extLst>
          </p:cNvPr>
          <p:cNvGrpSpPr/>
          <p:nvPr userDrawn="1"/>
        </p:nvGrpSpPr>
        <p:grpSpPr>
          <a:xfrm>
            <a:off x="3240333" y="2578100"/>
            <a:ext cx="5708650" cy="2012138"/>
            <a:chOff x="2101850" y="2578100"/>
            <a:chExt cx="5708650" cy="2012138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B9CA76E7-EC68-446C-8B15-DEB0FE8CB51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01850" y="3351213"/>
              <a:ext cx="5708650" cy="668338"/>
            </a:xfrm>
            <a:custGeom>
              <a:avLst/>
              <a:gdLst>
                <a:gd name="T0" fmla="*/ 428 w 17980"/>
                <a:gd name="T1" fmla="*/ 252 h 2108"/>
                <a:gd name="T2" fmla="*/ 933 w 17980"/>
                <a:gd name="T3" fmla="*/ 1525 h 2108"/>
                <a:gd name="T4" fmla="*/ 1326 w 17980"/>
                <a:gd name="T5" fmla="*/ 436 h 2108"/>
                <a:gd name="T6" fmla="*/ 1053 w 17980"/>
                <a:gd name="T7" fmla="*/ 355 h 2108"/>
                <a:gd name="T8" fmla="*/ 878 w 17980"/>
                <a:gd name="T9" fmla="*/ 905 h 2108"/>
                <a:gd name="T10" fmla="*/ 1636 w 17980"/>
                <a:gd name="T11" fmla="*/ 688 h 2108"/>
                <a:gd name="T12" fmla="*/ 2177 w 17980"/>
                <a:gd name="T13" fmla="*/ 1412 h 2108"/>
                <a:gd name="T14" fmla="*/ 2255 w 17980"/>
                <a:gd name="T15" fmla="*/ 906 h 2108"/>
                <a:gd name="T16" fmla="*/ 1961 w 17980"/>
                <a:gd name="T17" fmla="*/ 579 h 2108"/>
                <a:gd name="T18" fmla="*/ 2986 w 17980"/>
                <a:gd name="T19" fmla="*/ 623 h 2108"/>
                <a:gd name="T20" fmla="*/ 2741 w 17980"/>
                <a:gd name="T21" fmla="*/ 700 h 2108"/>
                <a:gd name="T22" fmla="*/ 3451 w 17980"/>
                <a:gd name="T23" fmla="*/ 718 h 2108"/>
                <a:gd name="T24" fmla="*/ 4093 w 17980"/>
                <a:gd name="T25" fmla="*/ 1496 h 2108"/>
                <a:gd name="T26" fmla="*/ 3708 w 17980"/>
                <a:gd name="T27" fmla="*/ 493 h 2108"/>
                <a:gd name="T28" fmla="*/ 3754 w 17980"/>
                <a:gd name="T29" fmla="*/ 1545 h 2108"/>
                <a:gd name="T30" fmla="*/ 4751 w 17980"/>
                <a:gd name="T31" fmla="*/ 1528 h 2108"/>
                <a:gd name="T32" fmla="*/ 4794 w 17980"/>
                <a:gd name="T33" fmla="*/ 1992 h 2108"/>
                <a:gd name="T34" fmla="*/ 4759 w 17980"/>
                <a:gd name="T35" fmla="*/ 2106 h 2108"/>
                <a:gd name="T36" fmla="*/ 5694 w 17980"/>
                <a:gd name="T37" fmla="*/ 215 h 2108"/>
                <a:gd name="T38" fmla="*/ 6596 w 17980"/>
                <a:gd name="T39" fmla="*/ 303 h 2108"/>
                <a:gd name="T40" fmla="*/ 6598 w 17980"/>
                <a:gd name="T41" fmla="*/ 1365 h 2108"/>
                <a:gd name="T42" fmla="*/ 6398 w 17980"/>
                <a:gd name="T43" fmla="*/ 620 h 2108"/>
                <a:gd name="T44" fmla="*/ 6496 w 17980"/>
                <a:gd name="T45" fmla="*/ 1619 h 2108"/>
                <a:gd name="T46" fmla="*/ 8083 w 17980"/>
                <a:gd name="T47" fmla="*/ 720 h 2108"/>
                <a:gd name="T48" fmla="*/ 7339 w 17980"/>
                <a:gd name="T49" fmla="*/ 470 h 2108"/>
                <a:gd name="T50" fmla="*/ 7482 w 17980"/>
                <a:gd name="T51" fmla="*/ 745 h 2108"/>
                <a:gd name="T52" fmla="*/ 7753 w 17980"/>
                <a:gd name="T53" fmla="*/ 1566 h 2108"/>
                <a:gd name="T54" fmla="*/ 8434 w 17980"/>
                <a:gd name="T55" fmla="*/ 1337 h 2108"/>
                <a:gd name="T56" fmla="*/ 8664 w 17980"/>
                <a:gd name="T57" fmla="*/ 1439 h 2108"/>
                <a:gd name="T58" fmla="*/ 9187 w 17980"/>
                <a:gd name="T59" fmla="*/ 989 h 2108"/>
                <a:gd name="T60" fmla="*/ 9704 w 17980"/>
                <a:gd name="T61" fmla="*/ 1492 h 2108"/>
                <a:gd name="T62" fmla="*/ 10080 w 17980"/>
                <a:gd name="T63" fmla="*/ 752 h 2108"/>
                <a:gd name="T64" fmla="*/ 9784 w 17980"/>
                <a:gd name="T65" fmla="*/ 572 h 2108"/>
                <a:gd name="T66" fmla="*/ 10482 w 17980"/>
                <a:gd name="T67" fmla="*/ 590 h 2108"/>
                <a:gd name="T68" fmla="*/ 10282 w 17980"/>
                <a:gd name="T69" fmla="*/ 1494 h 2108"/>
                <a:gd name="T70" fmla="*/ 10377 w 17980"/>
                <a:gd name="T71" fmla="*/ 2103 h 2108"/>
                <a:gd name="T72" fmla="*/ 10632 w 17980"/>
                <a:gd name="T73" fmla="*/ 1435 h 2108"/>
                <a:gd name="T74" fmla="*/ 11170 w 17980"/>
                <a:gd name="T75" fmla="*/ 753 h 2108"/>
                <a:gd name="T76" fmla="*/ 10544 w 17980"/>
                <a:gd name="T77" fmla="*/ 996 h 2108"/>
                <a:gd name="T78" fmla="*/ 10739 w 17980"/>
                <a:gd name="T79" fmla="*/ 1911 h 2108"/>
                <a:gd name="T80" fmla="*/ 10668 w 17980"/>
                <a:gd name="T81" fmla="*/ 1626 h 2108"/>
                <a:gd name="T82" fmla="*/ 11770 w 17980"/>
                <a:gd name="T83" fmla="*/ 509 h 2108"/>
                <a:gd name="T84" fmla="*/ 11643 w 17980"/>
                <a:gd name="T85" fmla="*/ 1597 h 2108"/>
                <a:gd name="T86" fmla="*/ 12333 w 17980"/>
                <a:gd name="T87" fmla="*/ 593 h 2108"/>
                <a:gd name="T88" fmla="*/ 12984 w 17980"/>
                <a:gd name="T89" fmla="*/ 65 h 2108"/>
                <a:gd name="T90" fmla="*/ 12855 w 17980"/>
                <a:gd name="T91" fmla="*/ 514 h 2108"/>
                <a:gd name="T92" fmla="*/ 12635 w 17980"/>
                <a:gd name="T93" fmla="*/ 789 h 2108"/>
                <a:gd name="T94" fmla="*/ 13915 w 17980"/>
                <a:gd name="T95" fmla="*/ 499 h 2108"/>
                <a:gd name="T96" fmla="*/ 13231 w 17980"/>
                <a:gd name="T97" fmla="*/ 1499 h 2108"/>
                <a:gd name="T98" fmla="*/ 13410 w 17980"/>
                <a:gd name="T99" fmla="*/ 1355 h 2108"/>
                <a:gd name="T100" fmla="*/ 13619 w 17980"/>
                <a:gd name="T101" fmla="*/ 933 h 2108"/>
                <a:gd name="T102" fmla="*/ 15162 w 17980"/>
                <a:gd name="T103" fmla="*/ 538 h 2108"/>
                <a:gd name="T104" fmla="*/ 14221 w 17980"/>
                <a:gd name="T105" fmla="*/ 572 h 2108"/>
                <a:gd name="T106" fmla="*/ 14909 w 17980"/>
                <a:gd name="T107" fmla="*/ 583 h 2108"/>
                <a:gd name="T108" fmla="*/ 15940 w 17980"/>
                <a:gd name="T109" fmla="*/ 464 h 2108"/>
                <a:gd name="T110" fmla="*/ 15461 w 17980"/>
                <a:gd name="T111" fmla="*/ 1581 h 2108"/>
                <a:gd name="T112" fmla="*/ 15509 w 17980"/>
                <a:gd name="T113" fmla="*/ 1172 h 2108"/>
                <a:gd name="T114" fmla="*/ 15620 w 17980"/>
                <a:gd name="T115" fmla="*/ 974 h 2108"/>
                <a:gd name="T116" fmla="*/ 17442 w 17980"/>
                <a:gd name="T117" fmla="*/ 1457 h 2108"/>
                <a:gd name="T118" fmla="*/ 17166 w 17980"/>
                <a:gd name="T119" fmla="*/ 460 h 2108"/>
                <a:gd name="T120" fmla="*/ 16435 w 17980"/>
                <a:gd name="T121" fmla="*/ 620 h 2108"/>
                <a:gd name="T122" fmla="*/ 17177 w 17980"/>
                <a:gd name="T123" fmla="*/ 661 h 2108"/>
                <a:gd name="T124" fmla="*/ 17553 w 17980"/>
                <a:gd name="T125" fmla="*/ 1488 h 2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980" h="2108">
                  <a:moveTo>
                    <a:pt x="1297" y="297"/>
                  </a:moveTo>
                  <a:lnTo>
                    <a:pt x="1289" y="283"/>
                  </a:lnTo>
                  <a:lnTo>
                    <a:pt x="1280" y="270"/>
                  </a:lnTo>
                  <a:lnTo>
                    <a:pt x="1271" y="258"/>
                  </a:lnTo>
                  <a:lnTo>
                    <a:pt x="1261" y="245"/>
                  </a:lnTo>
                  <a:lnTo>
                    <a:pt x="1251" y="233"/>
                  </a:lnTo>
                  <a:lnTo>
                    <a:pt x="1239" y="222"/>
                  </a:lnTo>
                  <a:lnTo>
                    <a:pt x="1227" y="210"/>
                  </a:lnTo>
                  <a:lnTo>
                    <a:pt x="1215" y="200"/>
                  </a:lnTo>
                  <a:lnTo>
                    <a:pt x="1201" y="190"/>
                  </a:lnTo>
                  <a:lnTo>
                    <a:pt x="1188" y="181"/>
                  </a:lnTo>
                  <a:lnTo>
                    <a:pt x="1173" y="172"/>
                  </a:lnTo>
                  <a:lnTo>
                    <a:pt x="1157" y="164"/>
                  </a:lnTo>
                  <a:lnTo>
                    <a:pt x="1142" y="156"/>
                  </a:lnTo>
                  <a:lnTo>
                    <a:pt x="1125" y="149"/>
                  </a:lnTo>
                  <a:lnTo>
                    <a:pt x="1108" y="142"/>
                  </a:lnTo>
                  <a:lnTo>
                    <a:pt x="1090" y="136"/>
                  </a:lnTo>
                  <a:lnTo>
                    <a:pt x="1072" y="131"/>
                  </a:lnTo>
                  <a:lnTo>
                    <a:pt x="1054" y="126"/>
                  </a:lnTo>
                  <a:lnTo>
                    <a:pt x="1035" y="122"/>
                  </a:lnTo>
                  <a:lnTo>
                    <a:pt x="1015" y="118"/>
                  </a:lnTo>
                  <a:lnTo>
                    <a:pt x="995" y="116"/>
                  </a:lnTo>
                  <a:lnTo>
                    <a:pt x="974" y="115"/>
                  </a:lnTo>
                  <a:lnTo>
                    <a:pt x="954" y="114"/>
                  </a:lnTo>
                  <a:lnTo>
                    <a:pt x="933" y="113"/>
                  </a:lnTo>
                  <a:lnTo>
                    <a:pt x="916" y="113"/>
                  </a:lnTo>
                  <a:lnTo>
                    <a:pt x="898" y="113"/>
                  </a:lnTo>
                  <a:lnTo>
                    <a:pt x="879" y="114"/>
                  </a:lnTo>
                  <a:lnTo>
                    <a:pt x="857" y="114"/>
                  </a:lnTo>
                  <a:lnTo>
                    <a:pt x="835" y="115"/>
                  </a:lnTo>
                  <a:lnTo>
                    <a:pt x="812" y="115"/>
                  </a:lnTo>
                  <a:lnTo>
                    <a:pt x="789" y="116"/>
                  </a:lnTo>
                  <a:lnTo>
                    <a:pt x="766" y="116"/>
                  </a:lnTo>
                  <a:lnTo>
                    <a:pt x="743" y="117"/>
                  </a:lnTo>
                  <a:lnTo>
                    <a:pt x="720" y="117"/>
                  </a:lnTo>
                  <a:lnTo>
                    <a:pt x="697" y="118"/>
                  </a:lnTo>
                  <a:lnTo>
                    <a:pt x="674" y="118"/>
                  </a:lnTo>
                  <a:lnTo>
                    <a:pt x="652" y="119"/>
                  </a:lnTo>
                  <a:lnTo>
                    <a:pt x="632" y="119"/>
                  </a:lnTo>
                  <a:lnTo>
                    <a:pt x="614" y="119"/>
                  </a:lnTo>
                  <a:lnTo>
                    <a:pt x="596" y="119"/>
                  </a:lnTo>
                  <a:lnTo>
                    <a:pt x="582" y="119"/>
                  </a:lnTo>
                  <a:lnTo>
                    <a:pt x="567" y="119"/>
                  </a:lnTo>
                  <a:lnTo>
                    <a:pt x="551" y="119"/>
                  </a:lnTo>
                  <a:lnTo>
                    <a:pt x="533" y="118"/>
                  </a:lnTo>
                  <a:lnTo>
                    <a:pt x="514" y="118"/>
                  </a:lnTo>
                  <a:lnTo>
                    <a:pt x="493" y="117"/>
                  </a:lnTo>
                  <a:lnTo>
                    <a:pt x="474" y="117"/>
                  </a:lnTo>
                  <a:lnTo>
                    <a:pt x="454" y="116"/>
                  </a:lnTo>
                  <a:lnTo>
                    <a:pt x="434" y="116"/>
                  </a:lnTo>
                  <a:lnTo>
                    <a:pt x="415" y="115"/>
                  </a:lnTo>
                  <a:lnTo>
                    <a:pt x="397" y="115"/>
                  </a:lnTo>
                  <a:lnTo>
                    <a:pt x="379" y="114"/>
                  </a:lnTo>
                  <a:lnTo>
                    <a:pt x="362" y="114"/>
                  </a:lnTo>
                  <a:lnTo>
                    <a:pt x="347" y="113"/>
                  </a:lnTo>
                  <a:lnTo>
                    <a:pt x="334" y="113"/>
                  </a:lnTo>
                  <a:lnTo>
                    <a:pt x="324" y="113"/>
                  </a:lnTo>
                  <a:lnTo>
                    <a:pt x="290" y="210"/>
                  </a:lnTo>
                  <a:lnTo>
                    <a:pt x="367" y="217"/>
                  </a:lnTo>
                  <a:lnTo>
                    <a:pt x="383" y="219"/>
                  </a:lnTo>
                  <a:lnTo>
                    <a:pt x="396" y="223"/>
                  </a:lnTo>
                  <a:lnTo>
                    <a:pt x="407" y="228"/>
                  </a:lnTo>
                  <a:lnTo>
                    <a:pt x="416" y="235"/>
                  </a:lnTo>
                  <a:lnTo>
                    <a:pt x="419" y="238"/>
                  </a:lnTo>
                  <a:lnTo>
                    <a:pt x="423" y="243"/>
                  </a:lnTo>
                  <a:lnTo>
                    <a:pt x="426" y="247"/>
                  </a:lnTo>
                  <a:lnTo>
                    <a:pt x="428" y="252"/>
                  </a:lnTo>
                  <a:lnTo>
                    <a:pt x="430" y="262"/>
                  </a:lnTo>
                  <a:lnTo>
                    <a:pt x="432" y="274"/>
                  </a:lnTo>
                  <a:lnTo>
                    <a:pt x="432" y="286"/>
                  </a:lnTo>
                  <a:lnTo>
                    <a:pt x="430" y="298"/>
                  </a:lnTo>
                  <a:lnTo>
                    <a:pt x="428" y="310"/>
                  </a:lnTo>
                  <a:lnTo>
                    <a:pt x="425" y="323"/>
                  </a:lnTo>
                  <a:lnTo>
                    <a:pt x="197" y="1392"/>
                  </a:lnTo>
                  <a:lnTo>
                    <a:pt x="191" y="1416"/>
                  </a:lnTo>
                  <a:lnTo>
                    <a:pt x="184" y="1437"/>
                  </a:lnTo>
                  <a:lnTo>
                    <a:pt x="180" y="1446"/>
                  </a:lnTo>
                  <a:lnTo>
                    <a:pt x="175" y="1454"/>
                  </a:lnTo>
                  <a:lnTo>
                    <a:pt x="171" y="1462"/>
                  </a:lnTo>
                  <a:lnTo>
                    <a:pt x="166" y="1469"/>
                  </a:lnTo>
                  <a:lnTo>
                    <a:pt x="161" y="1475"/>
                  </a:lnTo>
                  <a:lnTo>
                    <a:pt x="154" y="1480"/>
                  </a:lnTo>
                  <a:lnTo>
                    <a:pt x="147" y="1485"/>
                  </a:lnTo>
                  <a:lnTo>
                    <a:pt x="138" y="1489"/>
                  </a:lnTo>
                  <a:lnTo>
                    <a:pt x="129" y="1492"/>
                  </a:lnTo>
                  <a:lnTo>
                    <a:pt x="119" y="1496"/>
                  </a:lnTo>
                  <a:lnTo>
                    <a:pt x="108" y="1498"/>
                  </a:lnTo>
                  <a:lnTo>
                    <a:pt x="96" y="1499"/>
                  </a:lnTo>
                  <a:lnTo>
                    <a:pt x="13" y="1506"/>
                  </a:lnTo>
                  <a:lnTo>
                    <a:pt x="0" y="1602"/>
                  </a:lnTo>
                  <a:lnTo>
                    <a:pt x="11" y="1602"/>
                  </a:lnTo>
                  <a:lnTo>
                    <a:pt x="24" y="1602"/>
                  </a:lnTo>
                  <a:lnTo>
                    <a:pt x="38" y="1602"/>
                  </a:lnTo>
                  <a:lnTo>
                    <a:pt x="54" y="1601"/>
                  </a:lnTo>
                  <a:lnTo>
                    <a:pt x="72" y="1601"/>
                  </a:lnTo>
                  <a:lnTo>
                    <a:pt x="90" y="1600"/>
                  </a:lnTo>
                  <a:lnTo>
                    <a:pt x="109" y="1600"/>
                  </a:lnTo>
                  <a:lnTo>
                    <a:pt x="129" y="1599"/>
                  </a:lnTo>
                  <a:lnTo>
                    <a:pt x="149" y="1599"/>
                  </a:lnTo>
                  <a:lnTo>
                    <a:pt x="170" y="1598"/>
                  </a:lnTo>
                  <a:lnTo>
                    <a:pt x="190" y="1598"/>
                  </a:lnTo>
                  <a:lnTo>
                    <a:pt x="210" y="1598"/>
                  </a:lnTo>
                  <a:lnTo>
                    <a:pt x="229" y="1597"/>
                  </a:lnTo>
                  <a:lnTo>
                    <a:pt x="247" y="1597"/>
                  </a:lnTo>
                  <a:lnTo>
                    <a:pt x="264" y="1597"/>
                  </a:lnTo>
                  <a:lnTo>
                    <a:pt x="279" y="1597"/>
                  </a:lnTo>
                  <a:lnTo>
                    <a:pt x="298" y="1597"/>
                  </a:lnTo>
                  <a:lnTo>
                    <a:pt x="318" y="1597"/>
                  </a:lnTo>
                  <a:lnTo>
                    <a:pt x="338" y="1597"/>
                  </a:lnTo>
                  <a:lnTo>
                    <a:pt x="358" y="1598"/>
                  </a:lnTo>
                  <a:lnTo>
                    <a:pt x="380" y="1598"/>
                  </a:lnTo>
                  <a:lnTo>
                    <a:pt x="401" y="1598"/>
                  </a:lnTo>
                  <a:lnTo>
                    <a:pt x="421" y="1599"/>
                  </a:lnTo>
                  <a:lnTo>
                    <a:pt x="443" y="1599"/>
                  </a:lnTo>
                  <a:lnTo>
                    <a:pt x="464" y="1600"/>
                  </a:lnTo>
                  <a:lnTo>
                    <a:pt x="483" y="1600"/>
                  </a:lnTo>
                  <a:lnTo>
                    <a:pt x="502" y="1601"/>
                  </a:lnTo>
                  <a:lnTo>
                    <a:pt x="521" y="1601"/>
                  </a:lnTo>
                  <a:lnTo>
                    <a:pt x="539" y="1602"/>
                  </a:lnTo>
                  <a:lnTo>
                    <a:pt x="555" y="1602"/>
                  </a:lnTo>
                  <a:lnTo>
                    <a:pt x="571" y="1602"/>
                  </a:lnTo>
                  <a:lnTo>
                    <a:pt x="584" y="1602"/>
                  </a:lnTo>
                  <a:lnTo>
                    <a:pt x="615" y="1602"/>
                  </a:lnTo>
                  <a:lnTo>
                    <a:pt x="645" y="1600"/>
                  </a:lnTo>
                  <a:lnTo>
                    <a:pt x="675" y="1598"/>
                  </a:lnTo>
                  <a:lnTo>
                    <a:pt x="705" y="1594"/>
                  </a:lnTo>
                  <a:lnTo>
                    <a:pt x="735" y="1589"/>
                  </a:lnTo>
                  <a:lnTo>
                    <a:pt x="764" y="1583"/>
                  </a:lnTo>
                  <a:lnTo>
                    <a:pt x="793" y="1575"/>
                  </a:lnTo>
                  <a:lnTo>
                    <a:pt x="823" y="1567"/>
                  </a:lnTo>
                  <a:lnTo>
                    <a:pt x="852" y="1558"/>
                  </a:lnTo>
                  <a:lnTo>
                    <a:pt x="879" y="1548"/>
                  </a:lnTo>
                  <a:lnTo>
                    <a:pt x="906" y="1537"/>
                  </a:lnTo>
                  <a:lnTo>
                    <a:pt x="933" y="1525"/>
                  </a:lnTo>
                  <a:lnTo>
                    <a:pt x="957" y="1511"/>
                  </a:lnTo>
                  <a:lnTo>
                    <a:pt x="982" y="1498"/>
                  </a:lnTo>
                  <a:lnTo>
                    <a:pt x="1007" y="1482"/>
                  </a:lnTo>
                  <a:lnTo>
                    <a:pt x="1029" y="1466"/>
                  </a:lnTo>
                  <a:lnTo>
                    <a:pt x="1052" y="1450"/>
                  </a:lnTo>
                  <a:lnTo>
                    <a:pt x="1073" y="1433"/>
                  </a:lnTo>
                  <a:lnTo>
                    <a:pt x="1093" y="1414"/>
                  </a:lnTo>
                  <a:lnTo>
                    <a:pt x="1111" y="1394"/>
                  </a:lnTo>
                  <a:lnTo>
                    <a:pt x="1129" y="1374"/>
                  </a:lnTo>
                  <a:lnTo>
                    <a:pt x="1146" y="1353"/>
                  </a:lnTo>
                  <a:lnTo>
                    <a:pt x="1162" y="1330"/>
                  </a:lnTo>
                  <a:lnTo>
                    <a:pt x="1177" y="1307"/>
                  </a:lnTo>
                  <a:lnTo>
                    <a:pt x="1190" y="1283"/>
                  </a:lnTo>
                  <a:lnTo>
                    <a:pt x="1201" y="1259"/>
                  </a:lnTo>
                  <a:lnTo>
                    <a:pt x="1211" y="1233"/>
                  </a:lnTo>
                  <a:lnTo>
                    <a:pt x="1219" y="1207"/>
                  </a:lnTo>
                  <a:lnTo>
                    <a:pt x="1225" y="1180"/>
                  </a:lnTo>
                  <a:lnTo>
                    <a:pt x="1229" y="1152"/>
                  </a:lnTo>
                  <a:lnTo>
                    <a:pt x="1233" y="1123"/>
                  </a:lnTo>
                  <a:lnTo>
                    <a:pt x="1234" y="1093"/>
                  </a:lnTo>
                  <a:lnTo>
                    <a:pt x="1233" y="1080"/>
                  </a:lnTo>
                  <a:lnTo>
                    <a:pt x="1232" y="1066"/>
                  </a:lnTo>
                  <a:lnTo>
                    <a:pt x="1231" y="1053"/>
                  </a:lnTo>
                  <a:lnTo>
                    <a:pt x="1227" y="1039"/>
                  </a:lnTo>
                  <a:lnTo>
                    <a:pt x="1224" y="1027"/>
                  </a:lnTo>
                  <a:lnTo>
                    <a:pt x="1220" y="1015"/>
                  </a:lnTo>
                  <a:lnTo>
                    <a:pt x="1216" y="1002"/>
                  </a:lnTo>
                  <a:lnTo>
                    <a:pt x="1210" y="990"/>
                  </a:lnTo>
                  <a:lnTo>
                    <a:pt x="1198" y="966"/>
                  </a:lnTo>
                  <a:lnTo>
                    <a:pt x="1183" y="944"/>
                  </a:lnTo>
                  <a:lnTo>
                    <a:pt x="1169" y="924"/>
                  </a:lnTo>
                  <a:lnTo>
                    <a:pt x="1152" y="905"/>
                  </a:lnTo>
                  <a:lnTo>
                    <a:pt x="1133" y="887"/>
                  </a:lnTo>
                  <a:lnTo>
                    <a:pt x="1114" y="871"/>
                  </a:lnTo>
                  <a:lnTo>
                    <a:pt x="1093" y="856"/>
                  </a:lnTo>
                  <a:lnTo>
                    <a:pt x="1073" y="844"/>
                  </a:lnTo>
                  <a:lnTo>
                    <a:pt x="1052" y="833"/>
                  </a:lnTo>
                  <a:lnTo>
                    <a:pt x="1032" y="824"/>
                  </a:lnTo>
                  <a:lnTo>
                    <a:pt x="1011" y="818"/>
                  </a:lnTo>
                  <a:lnTo>
                    <a:pt x="992" y="815"/>
                  </a:lnTo>
                  <a:lnTo>
                    <a:pt x="1021" y="804"/>
                  </a:lnTo>
                  <a:lnTo>
                    <a:pt x="1052" y="791"/>
                  </a:lnTo>
                  <a:lnTo>
                    <a:pt x="1082" y="777"/>
                  </a:lnTo>
                  <a:lnTo>
                    <a:pt x="1111" y="761"/>
                  </a:lnTo>
                  <a:lnTo>
                    <a:pt x="1126" y="752"/>
                  </a:lnTo>
                  <a:lnTo>
                    <a:pt x="1141" y="742"/>
                  </a:lnTo>
                  <a:lnTo>
                    <a:pt x="1155" y="733"/>
                  </a:lnTo>
                  <a:lnTo>
                    <a:pt x="1169" y="723"/>
                  </a:lnTo>
                  <a:lnTo>
                    <a:pt x="1181" y="711"/>
                  </a:lnTo>
                  <a:lnTo>
                    <a:pt x="1195" y="700"/>
                  </a:lnTo>
                  <a:lnTo>
                    <a:pt x="1207" y="689"/>
                  </a:lnTo>
                  <a:lnTo>
                    <a:pt x="1219" y="677"/>
                  </a:lnTo>
                  <a:lnTo>
                    <a:pt x="1231" y="663"/>
                  </a:lnTo>
                  <a:lnTo>
                    <a:pt x="1242" y="651"/>
                  </a:lnTo>
                  <a:lnTo>
                    <a:pt x="1252" y="637"/>
                  </a:lnTo>
                  <a:lnTo>
                    <a:pt x="1262" y="623"/>
                  </a:lnTo>
                  <a:lnTo>
                    <a:pt x="1272" y="608"/>
                  </a:lnTo>
                  <a:lnTo>
                    <a:pt x="1280" y="592"/>
                  </a:lnTo>
                  <a:lnTo>
                    <a:pt x="1289" y="578"/>
                  </a:lnTo>
                  <a:lnTo>
                    <a:pt x="1297" y="561"/>
                  </a:lnTo>
                  <a:lnTo>
                    <a:pt x="1304" y="545"/>
                  </a:lnTo>
                  <a:lnTo>
                    <a:pt x="1309" y="527"/>
                  </a:lnTo>
                  <a:lnTo>
                    <a:pt x="1315" y="510"/>
                  </a:lnTo>
                  <a:lnTo>
                    <a:pt x="1319" y="492"/>
                  </a:lnTo>
                  <a:lnTo>
                    <a:pt x="1323" y="474"/>
                  </a:lnTo>
                  <a:lnTo>
                    <a:pt x="1325" y="455"/>
                  </a:lnTo>
                  <a:lnTo>
                    <a:pt x="1326" y="436"/>
                  </a:lnTo>
                  <a:lnTo>
                    <a:pt x="1326" y="416"/>
                  </a:lnTo>
                  <a:lnTo>
                    <a:pt x="1326" y="400"/>
                  </a:lnTo>
                  <a:lnTo>
                    <a:pt x="1325" y="385"/>
                  </a:lnTo>
                  <a:lnTo>
                    <a:pt x="1323" y="369"/>
                  </a:lnTo>
                  <a:lnTo>
                    <a:pt x="1319" y="354"/>
                  </a:lnTo>
                  <a:lnTo>
                    <a:pt x="1315" y="340"/>
                  </a:lnTo>
                  <a:lnTo>
                    <a:pt x="1309" y="325"/>
                  </a:lnTo>
                  <a:lnTo>
                    <a:pt x="1304" y="310"/>
                  </a:lnTo>
                  <a:lnTo>
                    <a:pt x="1297" y="297"/>
                  </a:lnTo>
                  <a:close/>
                  <a:moveTo>
                    <a:pt x="1037" y="556"/>
                  </a:moveTo>
                  <a:lnTo>
                    <a:pt x="1030" y="572"/>
                  </a:lnTo>
                  <a:lnTo>
                    <a:pt x="1023" y="587"/>
                  </a:lnTo>
                  <a:lnTo>
                    <a:pt x="1015" y="600"/>
                  </a:lnTo>
                  <a:lnTo>
                    <a:pt x="1006" y="615"/>
                  </a:lnTo>
                  <a:lnTo>
                    <a:pt x="997" y="628"/>
                  </a:lnTo>
                  <a:lnTo>
                    <a:pt x="988" y="642"/>
                  </a:lnTo>
                  <a:lnTo>
                    <a:pt x="978" y="654"/>
                  </a:lnTo>
                  <a:lnTo>
                    <a:pt x="968" y="666"/>
                  </a:lnTo>
                  <a:lnTo>
                    <a:pt x="957" y="678"/>
                  </a:lnTo>
                  <a:lnTo>
                    <a:pt x="946" y="690"/>
                  </a:lnTo>
                  <a:lnTo>
                    <a:pt x="935" y="700"/>
                  </a:lnTo>
                  <a:lnTo>
                    <a:pt x="923" y="710"/>
                  </a:lnTo>
                  <a:lnTo>
                    <a:pt x="911" y="720"/>
                  </a:lnTo>
                  <a:lnTo>
                    <a:pt x="899" y="729"/>
                  </a:lnTo>
                  <a:lnTo>
                    <a:pt x="887" y="738"/>
                  </a:lnTo>
                  <a:lnTo>
                    <a:pt x="873" y="746"/>
                  </a:lnTo>
                  <a:lnTo>
                    <a:pt x="861" y="753"/>
                  </a:lnTo>
                  <a:lnTo>
                    <a:pt x="848" y="760"/>
                  </a:lnTo>
                  <a:lnTo>
                    <a:pt x="835" y="765"/>
                  </a:lnTo>
                  <a:lnTo>
                    <a:pt x="823" y="770"/>
                  </a:lnTo>
                  <a:lnTo>
                    <a:pt x="810" y="773"/>
                  </a:lnTo>
                  <a:lnTo>
                    <a:pt x="799" y="775"/>
                  </a:lnTo>
                  <a:lnTo>
                    <a:pt x="787" y="777"/>
                  </a:lnTo>
                  <a:lnTo>
                    <a:pt x="775" y="777"/>
                  </a:lnTo>
                  <a:lnTo>
                    <a:pt x="587" y="777"/>
                  </a:lnTo>
                  <a:lnTo>
                    <a:pt x="684" y="319"/>
                  </a:lnTo>
                  <a:lnTo>
                    <a:pt x="690" y="295"/>
                  </a:lnTo>
                  <a:lnTo>
                    <a:pt x="697" y="274"/>
                  </a:lnTo>
                  <a:lnTo>
                    <a:pt x="701" y="265"/>
                  </a:lnTo>
                  <a:lnTo>
                    <a:pt x="706" y="256"/>
                  </a:lnTo>
                  <a:lnTo>
                    <a:pt x="709" y="250"/>
                  </a:lnTo>
                  <a:lnTo>
                    <a:pt x="714" y="242"/>
                  </a:lnTo>
                  <a:lnTo>
                    <a:pt x="719" y="236"/>
                  </a:lnTo>
                  <a:lnTo>
                    <a:pt x="726" y="232"/>
                  </a:lnTo>
                  <a:lnTo>
                    <a:pt x="733" y="227"/>
                  </a:lnTo>
                  <a:lnTo>
                    <a:pt x="741" y="224"/>
                  </a:lnTo>
                  <a:lnTo>
                    <a:pt x="751" y="220"/>
                  </a:lnTo>
                  <a:lnTo>
                    <a:pt x="761" y="218"/>
                  </a:lnTo>
                  <a:lnTo>
                    <a:pt x="772" y="217"/>
                  </a:lnTo>
                  <a:lnTo>
                    <a:pt x="784" y="217"/>
                  </a:lnTo>
                  <a:lnTo>
                    <a:pt x="890" y="217"/>
                  </a:lnTo>
                  <a:lnTo>
                    <a:pt x="909" y="218"/>
                  </a:lnTo>
                  <a:lnTo>
                    <a:pt x="928" y="222"/>
                  </a:lnTo>
                  <a:lnTo>
                    <a:pt x="937" y="224"/>
                  </a:lnTo>
                  <a:lnTo>
                    <a:pt x="945" y="226"/>
                  </a:lnTo>
                  <a:lnTo>
                    <a:pt x="954" y="229"/>
                  </a:lnTo>
                  <a:lnTo>
                    <a:pt x="962" y="234"/>
                  </a:lnTo>
                  <a:lnTo>
                    <a:pt x="970" y="238"/>
                  </a:lnTo>
                  <a:lnTo>
                    <a:pt x="978" y="243"/>
                  </a:lnTo>
                  <a:lnTo>
                    <a:pt x="984" y="249"/>
                  </a:lnTo>
                  <a:lnTo>
                    <a:pt x="991" y="254"/>
                  </a:lnTo>
                  <a:lnTo>
                    <a:pt x="1005" y="268"/>
                  </a:lnTo>
                  <a:lnTo>
                    <a:pt x="1017" y="283"/>
                  </a:lnTo>
                  <a:lnTo>
                    <a:pt x="1028" y="300"/>
                  </a:lnTo>
                  <a:lnTo>
                    <a:pt x="1038" y="318"/>
                  </a:lnTo>
                  <a:lnTo>
                    <a:pt x="1046" y="336"/>
                  </a:lnTo>
                  <a:lnTo>
                    <a:pt x="1053" y="355"/>
                  </a:lnTo>
                  <a:lnTo>
                    <a:pt x="1059" y="374"/>
                  </a:lnTo>
                  <a:lnTo>
                    <a:pt x="1062" y="395"/>
                  </a:lnTo>
                  <a:lnTo>
                    <a:pt x="1064" y="415"/>
                  </a:lnTo>
                  <a:lnTo>
                    <a:pt x="1065" y="436"/>
                  </a:lnTo>
                  <a:lnTo>
                    <a:pt x="1064" y="451"/>
                  </a:lnTo>
                  <a:lnTo>
                    <a:pt x="1063" y="467"/>
                  </a:lnTo>
                  <a:lnTo>
                    <a:pt x="1061" y="481"/>
                  </a:lnTo>
                  <a:lnTo>
                    <a:pt x="1059" y="496"/>
                  </a:lnTo>
                  <a:lnTo>
                    <a:pt x="1054" y="511"/>
                  </a:lnTo>
                  <a:lnTo>
                    <a:pt x="1050" y="526"/>
                  </a:lnTo>
                  <a:lnTo>
                    <a:pt x="1044" y="542"/>
                  </a:lnTo>
                  <a:lnTo>
                    <a:pt x="1037" y="556"/>
                  </a:lnTo>
                  <a:close/>
                  <a:moveTo>
                    <a:pt x="938" y="1244"/>
                  </a:moveTo>
                  <a:lnTo>
                    <a:pt x="930" y="1261"/>
                  </a:lnTo>
                  <a:lnTo>
                    <a:pt x="921" y="1278"/>
                  </a:lnTo>
                  <a:lnTo>
                    <a:pt x="912" y="1294"/>
                  </a:lnTo>
                  <a:lnTo>
                    <a:pt x="902" y="1310"/>
                  </a:lnTo>
                  <a:lnTo>
                    <a:pt x="892" y="1325"/>
                  </a:lnTo>
                  <a:lnTo>
                    <a:pt x="882" y="1341"/>
                  </a:lnTo>
                  <a:lnTo>
                    <a:pt x="870" y="1355"/>
                  </a:lnTo>
                  <a:lnTo>
                    <a:pt x="859" y="1370"/>
                  </a:lnTo>
                  <a:lnTo>
                    <a:pt x="845" y="1383"/>
                  </a:lnTo>
                  <a:lnTo>
                    <a:pt x="833" y="1397"/>
                  </a:lnTo>
                  <a:lnTo>
                    <a:pt x="818" y="1409"/>
                  </a:lnTo>
                  <a:lnTo>
                    <a:pt x="805" y="1420"/>
                  </a:lnTo>
                  <a:lnTo>
                    <a:pt x="790" y="1432"/>
                  </a:lnTo>
                  <a:lnTo>
                    <a:pt x="774" y="1443"/>
                  </a:lnTo>
                  <a:lnTo>
                    <a:pt x="759" y="1453"/>
                  </a:lnTo>
                  <a:lnTo>
                    <a:pt x="743" y="1462"/>
                  </a:lnTo>
                  <a:lnTo>
                    <a:pt x="726" y="1471"/>
                  </a:lnTo>
                  <a:lnTo>
                    <a:pt x="710" y="1479"/>
                  </a:lnTo>
                  <a:lnTo>
                    <a:pt x="693" y="1484"/>
                  </a:lnTo>
                  <a:lnTo>
                    <a:pt x="676" y="1490"/>
                  </a:lnTo>
                  <a:lnTo>
                    <a:pt x="660" y="1493"/>
                  </a:lnTo>
                  <a:lnTo>
                    <a:pt x="642" y="1497"/>
                  </a:lnTo>
                  <a:lnTo>
                    <a:pt x="625" y="1498"/>
                  </a:lnTo>
                  <a:lnTo>
                    <a:pt x="607" y="1499"/>
                  </a:lnTo>
                  <a:lnTo>
                    <a:pt x="509" y="1499"/>
                  </a:lnTo>
                  <a:lnTo>
                    <a:pt x="493" y="1498"/>
                  </a:lnTo>
                  <a:lnTo>
                    <a:pt x="480" y="1497"/>
                  </a:lnTo>
                  <a:lnTo>
                    <a:pt x="474" y="1494"/>
                  </a:lnTo>
                  <a:lnTo>
                    <a:pt x="470" y="1493"/>
                  </a:lnTo>
                  <a:lnTo>
                    <a:pt x="465" y="1491"/>
                  </a:lnTo>
                  <a:lnTo>
                    <a:pt x="462" y="1489"/>
                  </a:lnTo>
                  <a:lnTo>
                    <a:pt x="458" y="1485"/>
                  </a:lnTo>
                  <a:lnTo>
                    <a:pt x="456" y="1482"/>
                  </a:lnTo>
                  <a:lnTo>
                    <a:pt x="454" y="1479"/>
                  </a:lnTo>
                  <a:lnTo>
                    <a:pt x="453" y="1474"/>
                  </a:lnTo>
                  <a:lnTo>
                    <a:pt x="451" y="1463"/>
                  </a:lnTo>
                  <a:lnTo>
                    <a:pt x="450" y="1450"/>
                  </a:lnTo>
                  <a:lnTo>
                    <a:pt x="450" y="1438"/>
                  </a:lnTo>
                  <a:lnTo>
                    <a:pt x="451" y="1426"/>
                  </a:lnTo>
                  <a:lnTo>
                    <a:pt x="453" y="1411"/>
                  </a:lnTo>
                  <a:lnTo>
                    <a:pt x="456" y="1397"/>
                  </a:lnTo>
                  <a:lnTo>
                    <a:pt x="566" y="870"/>
                  </a:lnTo>
                  <a:lnTo>
                    <a:pt x="771" y="870"/>
                  </a:lnTo>
                  <a:lnTo>
                    <a:pt x="781" y="870"/>
                  </a:lnTo>
                  <a:lnTo>
                    <a:pt x="792" y="871"/>
                  </a:lnTo>
                  <a:lnTo>
                    <a:pt x="802" y="873"/>
                  </a:lnTo>
                  <a:lnTo>
                    <a:pt x="812" y="874"/>
                  </a:lnTo>
                  <a:lnTo>
                    <a:pt x="823" y="878"/>
                  </a:lnTo>
                  <a:lnTo>
                    <a:pt x="833" y="881"/>
                  </a:lnTo>
                  <a:lnTo>
                    <a:pt x="842" y="884"/>
                  </a:lnTo>
                  <a:lnTo>
                    <a:pt x="852" y="889"/>
                  </a:lnTo>
                  <a:lnTo>
                    <a:pt x="861" y="893"/>
                  </a:lnTo>
                  <a:lnTo>
                    <a:pt x="869" y="899"/>
                  </a:lnTo>
                  <a:lnTo>
                    <a:pt x="878" y="905"/>
                  </a:lnTo>
                  <a:lnTo>
                    <a:pt x="886" y="911"/>
                  </a:lnTo>
                  <a:lnTo>
                    <a:pt x="900" y="925"/>
                  </a:lnTo>
                  <a:lnTo>
                    <a:pt x="914" y="941"/>
                  </a:lnTo>
                  <a:lnTo>
                    <a:pt x="926" y="959"/>
                  </a:lnTo>
                  <a:lnTo>
                    <a:pt x="936" y="977"/>
                  </a:lnTo>
                  <a:lnTo>
                    <a:pt x="945" y="997"/>
                  </a:lnTo>
                  <a:lnTo>
                    <a:pt x="953" y="1018"/>
                  </a:lnTo>
                  <a:lnTo>
                    <a:pt x="960" y="1041"/>
                  </a:lnTo>
                  <a:lnTo>
                    <a:pt x="964" y="1064"/>
                  </a:lnTo>
                  <a:lnTo>
                    <a:pt x="966" y="1088"/>
                  </a:lnTo>
                  <a:lnTo>
                    <a:pt x="968" y="1111"/>
                  </a:lnTo>
                  <a:lnTo>
                    <a:pt x="968" y="1127"/>
                  </a:lnTo>
                  <a:lnTo>
                    <a:pt x="965" y="1144"/>
                  </a:lnTo>
                  <a:lnTo>
                    <a:pt x="963" y="1160"/>
                  </a:lnTo>
                  <a:lnTo>
                    <a:pt x="960" y="1177"/>
                  </a:lnTo>
                  <a:lnTo>
                    <a:pt x="956" y="1193"/>
                  </a:lnTo>
                  <a:lnTo>
                    <a:pt x="951" y="1210"/>
                  </a:lnTo>
                  <a:lnTo>
                    <a:pt x="945" y="1227"/>
                  </a:lnTo>
                  <a:lnTo>
                    <a:pt x="938" y="1244"/>
                  </a:lnTo>
                  <a:close/>
                  <a:moveTo>
                    <a:pt x="2352" y="623"/>
                  </a:moveTo>
                  <a:lnTo>
                    <a:pt x="2345" y="611"/>
                  </a:lnTo>
                  <a:lnTo>
                    <a:pt x="2339" y="600"/>
                  </a:lnTo>
                  <a:lnTo>
                    <a:pt x="2331" y="589"/>
                  </a:lnTo>
                  <a:lnTo>
                    <a:pt x="2323" y="579"/>
                  </a:lnTo>
                  <a:lnTo>
                    <a:pt x="2314" y="568"/>
                  </a:lnTo>
                  <a:lnTo>
                    <a:pt x="2305" y="558"/>
                  </a:lnTo>
                  <a:lnTo>
                    <a:pt x="2295" y="549"/>
                  </a:lnTo>
                  <a:lnTo>
                    <a:pt x="2285" y="540"/>
                  </a:lnTo>
                  <a:lnTo>
                    <a:pt x="2273" y="531"/>
                  </a:lnTo>
                  <a:lnTo>
                    <a:pt x="2261" y="522"/>
                  </a:lnTo>
                  <a:lnTo>
                    <a:pt x="2250" y="514"/>
                  </a:lnTo>
                  <a:lnTo>
                    <a:pt x="2236" y="506"/>
                  </a:lnTo>
                  <a:lnTo>
                    <a:pt x="2224" y="499"/>
                  </a:lnTo>
                  <a:lnTo>
                    <a:pt x="2210" y="492"/>
                  </a:lnTo>
                  <a:lnTo>
                    <a:pt x="2196" y="486"/>
                  </a:lnTo>
                  <a:lnTo>
                    <a:pt x="2181" y="480"/>
                  </a:lnTo>
                  <a:lnTo>
                    <a:pt x="2165" y="476"/>
                  </a:lnTo>
                  <a:lnTo>
                    <a:pt x="2151" y="471"/>
                  </a:lnTo>
                  <a:lnTo>
                    <a:pt x="2135" y="467"/>
                  </a:lnTo>
                  <a:lnTo>
                    <a:pt x="2119" y="464"/>
                  </a:lnTo>
                  <a:lnTo>
                    <a:pt x="2103" y="461"/>
                  </a:lnTo>
                  <a:lnTo>
                    <a:pt x="2087" y="460"/>
                  </a:lnTo>
                  <a:lnTo>
                    <a:pt x="2070" y="459"/>
                  </a:lnTo>
                  <a:lnTo>
                    <a:pt x="2053" y="459"/>
                  </a:lnTo>
                  <a:lnTo>
                    <a:pt x="2036" y="459"/>
                  </a:lnTo>
                  <a:lnTo>
                    <a:pt x="2019" y="460"/>
                  </a:lnTo>
                  <a:lnTo>
                    <a:pt x="2004" y="461"/>
                  </a:lnTo>
                  <a:lnTo>
                    <a:pt x="1988" y="463"/>
                  </a:lnTo>
                  <a:lnTo>
                    <a:pt x="1972" y="465"/>
                  </a:lnTo>
                  <a:lnTo>
                    <a:pt x="1956" y="469"/>
                  </a:lnTo>
                  <a:lnTo>
                    <a:pt x="1941" y="472"/>
                  </a:lnTo>
                  <a:lnTo>
                    <a:pt x="1925" y="477"/>
                  </a:lnTo>
                  <a:lnTo>
                    <a:pt x="1910" y="481"/>
                  </a:lnTo>
                  <a:lnTo>
                    <a:pt x="1895" y="487"/>
                  </a:lnTo>
                  <a:lnTo>
                    <a:pt x="1880" y="492"/>
                  </a:lnTo>
                  <a:lnTo>
                    <a:pt x="1865" y="499"/>
                  </a:lnTo>
                  <a:lnTo>
                    <a:pt x="1851" y="507"/>
                  </a:lnTo>
                  <a:lnTo>
                    <a:pt x="1836" y="514"/>
                  </a:lnTo>
                  <a:lnTo>
                    <a:pt x="1822" y="523"/>
                  </a:lnTo>
                  <a:lnTo>
                    <a:pt x="1808" y="532"/>
                  </a:lnTo>
                  <a:lnTo>
                    <a:pt x="1780" y="550"/>
                  </a:lnTo>
                  <a:lnTo>
                    <a:pt x="1754" y="570"/>
                  </a:lnTo>
                  <a:lnTo>
                    <a:pt x="1728" y="591"/>
                  </a:lnTo>
                  <a:lnTo>
                    <a:pt x="1704" y="614"/>
                  </a:lnTo>
                  <a:lnTo>
                    <a:pt x="1680" y="637"/>
                  </a:lnTo>
                  <a:lnTo>
                    <a:pt x="1658" y="662"/>
                  </a:lnTo>
                  <a:lnTo>
                    <a:pt x="1636" y="688"/>
                  </a:lnTo>
                  <a:lnTo>
                    <a:pt x="1615" y="715"/>
                  </a:lnTo>
                  <a:lnTo>
                    <a:pt x="1596" y="743"/>
                  </a:lnTo>
                  <a:lnTo>
                    <a:pt x="1577" y="772"/>
                  </a:lnTo>
                  <a:lnTo>
                    <a:pt x="1560" y="801"/>
                  </a:lnTo>
                  <a:lnTo>
                    <a:pt x="1543" y="831"/>
                  </a:lnTo>
                  <a:lnTo>
                    <a:pt x="1528" y="861"/>
                  </a:lnTo>
                  <a:lnTo>
                    <a:pt x="1514" y="892"/>
                  </a:lnTo>
                  <a:lnTo>
                    <a:pt x="1501" y="924"/>
                  </a:lnTo>
                  <a:lnTo>
                    <a:pt x="1489" y="956"/>
                  </a:lnTo>
                  <a:lnTo>
                    <a:pt x="1479" y="989"/>
                  </a:lnTo>
                  <a:lnTo>
                    <a:pt x="1469" y="1020"/>
                  </a:lnTo>
                  <a:lnTo>
                    <a:pt x="1462" y="1052"/>
                  </a:lnTo>
                  <a:lnTo>
                    <a:pt x="1455" y="1083"/>
                  </a:lnTo>
                  <a:lnTo>
                    <a:pt x="1450" y="1114"/>
                  </a:lnTo>
                  <a:lnTo>
                    <a:pt x="1446" y="1144"/>
                  </a:lnTo>
                  <a:lnTo>
                    <a:pt x="1444" y="1173"/>
                  </a:lnTo>
                  <a:lnTo>
                    <a:pt x="1444" y="1202"/>
                  </a:lnTo>
                  <a:lnTo>
                    <a:pt x="1444" y="1224"/>
                  </a:lnTo>
                  <a:lnTo>
                    <a:pt x="1445" y="1245"/>
                  </a:lnTo>
                  <a:lnTo>
                    <a:pt x="1447" y="1265"/>
                  </a:lnTo>
                  <a:lnTo>
                    <a:pt x="1450" y="1285"/>
                  </a:lnTo>
                  <a:lnTo>
                    <a:pt x="1453" y="1306"/>
                  </a:lnTo>
                  <a:lnTo>
                    <a:pt x="1458" y="1326"/>
                  </a:lnTo>
                  <a:lnTo>
                    <a:pt x="1462" y="1345"/>
                  </a:lnTo>
                  <a:lnTo>
                    <a:pt x="1468" y="1365"/>
                  </a:lnTo>
                  <a:lnTo>
                    <a:pt x="1474" y="1383"/>
                  </a:lnTo>
                  <a:lnTo>
                    <a:pt x="1482" y="1402"/>
                  </a:lnTo>
                  <a:lnTo>
                    <a:pt x="1490" y="1419"/>
                  </a:lnTo>
                  <a:lnTo>
                    <a:pt x="1498" y="1436"/>
                  </a:lnTo>
                  <a:lnTo>
                    <a:pt x="1508" y="1453"/>
                  </a:lnTo>
                  <a:lnTo>
                    <a:pt x="1518" y="1469"/>
                  </a:lnTo>
                  <a:lnTo>
                    <a:pt x="1528" y="1484"/>
                  </a:lnTo>
                  <a:lnTo>
                    <a:pt x="1540" y="1499"/>
                  </a:lnTo>
                  <a:lnTo>
                    <a:pt x="1552" y="1512"/>
                  </a:lnTo>
                  <a:lnTo>
                    <a:pt x="1565" y="1526"/>
                  </a:lnTo>
                  <a:lnTo>
                    <a:pt x="1579" y="1538"/>
                  </a:lnTo>
                  <a:lnTo>
                    <a:pt x="1592" y="1551"/>
                  </a:lnTo>
                  <a:lnTo>
                    <a:pt x="1607" y="1561"/>
                  </a:lnTo>
                  <a:lnTo>
                    <a:pt x="1623" y="1571"/>
                  </a:lnTo>
                  <a:lnTo>
                    <a:pt x="1638" y="1581"/>
                  </a:lnTo>
                  <a:lnTo>
                    <a:pt x="1655" y="1590"/>
                  </a:lnTo>
                  <a:lnTo>
                    <a:pt x="1672" y="1598"/>
                  </a:lnTo>
                  <a:lnTo>
                    <a:pt x="1690" y="1605"/>
                  </a:lnTo>
                  <a:lnTo>
                    <a:pt x="1708" y="1610"/>
                  </a:lnTo>
                  <a:lnTo>
                    <a:pt x="1727" y="1615"/>
                  </a:lnTo>
                  <a:lnTo>
                    <a:pt x="1747" y="1618"/>
                  </a:lnTo>
                  <a:lnTo>
                    <a:pt x="1768" y="1620"/>
                  </a:lnTo>
                  <a:lnTo>
                    <a:pt x="1788" y="1623"/>
                  </a:lnTo>
                  <a:lnTo>
                    <a:pt x="1809" y="1623"/>
                  </a:lnTo>
                  <a:lnTo>
                    <a:pt x="1850" y="1623"/>
                  </a:lnTo>
                  <a:lnTo>
                    <a:pt x="1888" y="1619"/>
                  </a:lnTo>
                  <a:lnTo>
                    <a:pt x="1926" y="1616"/>
                  </a:lnTo>
                  <a:lnTo>
                    <a:pt x="1962" y="1610"/>
                  </a:lnTo>
                  <a:lnTo>
                    <a:pt x="1996" y="1605"/>
                  </a:lnTo>
                  <a:lnTo>
                    <a:pt x="2028" y="1598"/>
                  </a:lnTo>
                  <a:lnTo>
                    <a:pt x="2059" y="1590"/>
                  </a:lnTo>
                  <a:lnTo>
                    <a:pt x="2087" y="1583"/>
                  </a:lnTo>
                  <a:lnTo>
                    <a:pt x="2113" y="1575"/>
                  </a:lnTo>
                  <a:lnTo>
                    <a:pt x="2136" y="1567"/>
                  </a:lnTo>
                  <a:lnTo>
                    <a:pt x="2156" y="1560"/>
                  </a:lnTo>
                  <a:lnTo>
                    <a:pt x="2174" y="1552"/>
                  </a:lnTo>
                  <a:lnTo>
                    <a:pt x="2190" y="1545"/>
                  </a:lnTo>
                  <a:lnTo>
                    <a:pt x="2203" y="1539"/>
                  </a:lnTo>
                  <a:lnTo>
                    <a:pt x="2212" y="1535"/>
                  </a:lnTo>
                  <a:lnTo>
                    <a:pt x="2218" y="1532"/>
                  </a:lnTo>
                  <a:lnTo>
                    <a:pt x="2183" y="1408"/>
                  </a:lnTo>
                  <a:lnTo>
                    <a:pt x="2177" y="1412"/>
                  </a:lnTo>
                  <a:lnTo>
                    <a:pt x="2167" y="1419"/>
                  </a:lnTo>
                  <a:lnTo>
                    <a:pt x="2154" y="1426"/>
                  </a:lnTo>
                  <a:lnTo>
                    <a:pt x="2138" y="1435"/>
                  </a:lnTo>
                  <a:lnTo>
                    <a:pt x="2122" y="1444"/>
                  </a:lnTo>
                  <a:lnTo>
                    <a:pt x="2104" y="1452"/>
                  </a:lnTo>
                  <a:lnTo>
                    <a:pt x="2083" y="1461"/>
                  </a:lnTo>
                  <a:lnTo>
                    <a:pt x="2062" y="1469"/>
                  </a:lnTo>
                  <a:lnTo>
                    <a:pt x="2041" y="1476"/>
                  </a:lnTo>
                  <a:lnTo>
                    <a:pt x="2018" y="1484"/>
                  </a:lnTo>
                  <a:lnTo>
                    <a:pt x="1996" y="1492"/>
                  </a:lnTo>
                  <a:lnTo>
                    <a:pt x="1973" y="1499"/>
                  </a:lnTo>
                  <a:lnTo>
                    <a:pt x="1950" y="1505"/>
                  </a:lnTo>
                  <a:lnTo>
                    <a:pt x="1928" y="1509"/>
                  </a:lnTo>
                  <a:lnTo>
                    <a:pt x="1907" y="1511"/>
                  </a:lnTo>
                  <a:lnTo>
                    <a:pt x="1887" y="1512"/>
                  </a:lnTo>
                  <a:lnTo>
                    <a:pt x="1876" y="1511"/>
                  </a:lnTo>
                  <a:lnTo>
                    <a:pt x="1864" y="1510"/>
                  </a:lnTo>
                  <a:lnTo>
                    <a:pt x="1853" y="1508"/>
                  </a:lnTo>
                  <a:lnTo>
                    <a:pt x="1843" y="1505"/>
                  </a:lnTo>
                  <a:lnTo>
                    <a:pt x="1833" y="1500"/>
                  </a:lnTo>
                  <a:lnTo>
                    <a:pt x="1823" y="1496"/>
                  </a:lnTo>
                  <a:lnTo>
                    <a:pt x="1813" y="1489"/>
                  </a:lnTo>
                  <a:lnTo>
                    <a:pt x="1804" y="1482"/>
                  </a:lnTo>
                  <a:lnTo>
                    <a:pt x="1795" y="1474"/>
                  </a:lnTo>
                  <a:lnTo>
                    <a:pt x="1786" y="1466"/>
                  </a:lnTo>
                  <a:lnTo>
                    <a:pt x="1778" y="1457"/>
                  </a:lnTo>
                  <a:lnTo>
                    <a:pt x="1770" y="1448"/>
                  </a:lnTo>
                  <a:lnTo>
                    <a:pt x="1762" y="1438"/>
                  </a:lnTo>
                  <a:lnTo>
                    <a:pt x="1755" y="1427"/>
                  </a:lnTo>
                  <a:lnTo>
                    <a:pt x="1749" y="1416"/>
                  </a:lnTo>
                  <a:lnTo>
                    <a:pt x="1742" y="1405"/>
                  </a:lnTo>
                  <a:lnTo>
                    <a:pt x="1729" y="1380"/>
                  </a:lnTo>
                  <a:lnTo>
                    <a:pt x="1719" y="1355"/>
                  </a:lnTo>
                  <a:lnTo>
                    <a:pt x="1709" y="1328"/>
                  </a:lnTo>
                  <a:lnTo>
                    <a:pt x="1701" y="1299"/>
                  </a:lnTo>
                  <a:lnTo>
                    <a:pt x="1696" y="1271"/>
                  </a:lnTo>
                  <a:lnTo>
                    <a:pt x="1691" y="1243"/>
                  </a:lnTo>
                  <a:lnTo>
                    <a:pt x="1688" y="1215"/>
                  </a:lnTo>
                  <a:lnTo>
                    <a:pt x="1688" y="1187"/>
                  </a:lnTo>
                  <a:lnTo>
                    <a:pt x="1688" y="1172"/>
                  </a:lnTo>
                  <a:lnTo>
                    <a:pt x="1688" y="1156"/>
                  </a:lnTo>
                  <a:lnTo>
                    <a:pt x="1688" y="1139"/>
                  </a:lnTo>
                  <a:lnTo>
                    <a:pt x="1688" y="1121"/>
                  </a:lnTo>
                  <a:lnTo>
                    <a:pt x="1689" y="1105"/>
                  </a:lnTo>
                  <a:lnTo>
                    <a:pt x="1690" y="1090"/>
                  </a:lnTo>
                  <a:lnTo>
                    <a:pt x="1692" y="1078"/>
                  </a:lnTo>
                  <a:lnTo>
                    <a:pt x="1693" y="1068"/>
                  </a:lnTo>
                  <a:lnTo>
                    <a:pt x="1728" y="1066"/>
                  </a:lnTo>
                  <a:lnTo>
                    <a:pt x="1762" y="1065"/>
                  </a:lnTo>
                  <a:lnTo>
                    <a:pt x="1795" y="1063"/>
                  </a:lnTo>
                  <a:lnTo>
                    <a:pt x="1828" y="1060"/>
                  </a:lnTo>
                  <a:lnTo>
                    <a:pt x="1861" y="1055"/>
                  </a:lnTo>
                  <a:lnTo>
                    <a:pt x="1892" y="1051"/>
                  </a:lnTo>
                  <a:lnTo>
                    <a:pt x="1924" y="1044"/>
                  </a:lnTo>
                  <a:lnTo>
                    <a:pt x="1955" y="1037"/>
                  </a:lnTo>
                  <a:lnTo>
                    <a:pt x="1986" y="1029"/>
                  </a:lnTo>
                  <a:lnTo>
                    <a:pt x="2015" y="1021"/>
                  </a:lnTo>
                  <a:lnTo>
                    <a:pt x="2044" y="1013"/>
                  </a:lnTo>
                  <a:lnTo>
                    <a:pt x="2071" y="1002"/>
                  </a:lnTo>
                  <a:lnTo>
                    <a:pt x="2098" y="992"/>
                  </a:lnTo>
                  <a:lnTo>
                    <a:pt x="2124" y="982"/>
                  </a:lnTo>
                  <a:lnTo>
                    <a:pt x="2149" y="971"/>
                  </a:lnTo>
                  <a:lnTo>
                    <a:pt x="2172" y="959"/>
                  </a:lnTo>
                  <a:lnTo>
                    <a:pt x="2195" y="946"/>
                  </a:lnTo>
                  <a:lnTo>
                    <a:pt x="2216" y="934"/>
                  </a:lnTo>
                  <a:lnTo>
                    <a:pt x="2236" y="920"/>
                  </a:lnTo>
                  <a:lnTo>
                    <a:pt x="2255" y="906"/>
                  </a:lnTo>
                  <a:lnTo>
                    <a:pt x="2273" y="892"/>
                  </a:lnTo>
                  <a:lnTo>
                    <a:pt x="2290" y="878"/>
                  </a:lnTo>
                  <a:lnTo>
                    <a:pt x="2306" y="862"/>
                  </a:lnTo>
                  <a:lnTo>
                    <a:pt x="2321" y="846"/>
                  </a:lnTo>
                  <a:lnTo>
                    <a:pt x="2334" y="831"/>
                  </a:lnTo>
                  <a:lnTo>
                    <a:pt x="2345" y="815"/>
                  </a:lnTo>
                  <a:lnTo>
                    <a:pt x="2354" y="799"/>
                  </a:lnTo>
                  <a:lnTo>
                    <a:pt x="2362" y="783"/>
                  </a:lnTo>
                  <a:lnTo>
                    <a:pt x="2368" y="768"/>
                  </a:lnTo>
                  <a:lnTo>
                    <a:pt x="2372" y="752"/>
                  </a:lnTo>
                  <a:lnTo>
                    <a:pt x="2376" y="735"/>
                  </a:lnTo>
                  <a:lnTo>
                    <a:pt x="2376" y="719"/>
                  </a:lnTo>
                  <a:lnTo>
                    <a:pt x="2376" y="707"/>
                  </a:lnTo>
                  <a:lnTo>
                    <a:pt x="2374" y="696"/>
                  </a:lnTo>
                  <a:lnTo>
                    <a:pt x="2372" y="683"/>
                  </a:lnTo>
                  <a:lnTo>
                    <a:pt x="2370" y="671"/>
                  </a:lnTo>
                  <a:lnTo>
                    <a:pt x="2367" y="659"/>
                  </a:lnTo>
                  <a:lnTo>
                    <a:pt x="2362" y="647"/>
                  </a:lnTo>
                  <a:lnTo>
                    <a:pt x="2358" y="635"/>
                  </a:lnTo>
                  <a:lnTo>
                    <a:pt x="2352" y="623"/>
                  </a:lnTo>
                  <a:close/>
                  <a:moveTo>
                    <a:pt x="2099" y="815"/>
                  </a:moveTo>
                  <a:lnTo>
                    <a:pt x="2088" y="826"/>
                  </a:lnTo>
                  <a:lnTo>
                    <a:pt x="2077" y="837"/>
                  </a:lnTo>
                  <a:lnTo>
                    <a:pt x="2064" y="848"/>
                  </a:lnTo>
                  <a:lnTo>
                    <a:pt x="2052" y="859"/>
                  </a:lnTo>
                  <a:lnTo>
                    <a:pt x="2038" y="870"/>
                  </a:lnTo>
                  <a:lnTo>
                    <a:pt x="2024" y="880"/>
                  </a:lnTo>
                  <a:lnTo>
                    <a:pt x="2009" y="889"/>
                  </a:lnTo>
                  <a:lnTo>
                    <a:pt x="1994" y="899"/>
                  </a:lnTo>
                  <a:lnTo>
                    <a:pt x="1978" y="908"/>
                  </a:lnTo>
                  <a:lnTo>
                    <a:pt x="1962" y="917"/>
                  </a:lnTo>
                  <a:lnTo>
                    <a:pt x="1945" y="925"/>
                  </a:lnTo>
                  <a:lnTo>
                    <a:pt x="1927" y="933"/>
                  </a:lnTo>
                  <a:lnTo>
                    <a:pt x="1910" y="941"/>
                  </a:lnTo>
                  <a:lnTo>
                    <a:pt x="1892" y="947"/>
                  </a:lnTo>
                  <a:lnTo>
                    <a:pt x="1873" y="954"/>
                  </a:lnTo>
                  <a:lnTo>
                    <a:pt x="1854" y="960"/>
                  </a:lnTo>
                  <a:lnTo>
                    <a:pt x="1835" y="965"/>
                  </a:lnTo>
                  <a:lnTo>
                    <a:pt x="1817" y="970"/>
                  </a:lnTo>
                  <a:lnTo>
                    <a:pt x="1798" y="974"/>
                  </a:lnTo>
                  <a:lnTo>
                    <a:pt x="1780" y="978"/>
                  </a:lnTo>
                  <a:lnTo>
                    <a:pt x="1762" y="980"/>
                  </a:lnTo>
                  <a:lnTo>
                    <a:pt x="1744" y="981"/>
                  </a:lnTo>
                  <a:lnTo>
                    <a:pt x="1727" y="982"/>
                  </a:lnTo>
                  <a:lnTo>
                    <a:pt x="1709" y="983"/>
                  </a:lnTo>
                  <a:lnTo>
                    <a:pt x="1714" y="964"/>
                  </a:lnTo>
                  <a:lnTo>
                    <a:pt x="1718" y="945"/>
                  </a:lnTo>
                  <a:lnTo>
                    <a:pt x="1724" y="926"/>
                  </a:lnTo>
                  <a:lnTo>
                    <a:pt x="1731" y="907"/>
                  </a:lnTo>
                  <a:lnTo>
                    <a:pt x="1737" y="889"/>
                  </a:lnTo>
                  <a:lnTo>
                    <a:pt x="1744" y="870"/>
                  </a:lnTo>
                  <a:lnTo>
                    <a:pt x="1753" y="851"/>
                  </a:lnTo>
                  <a:lnTo>
                    <a:pt x="1762" y="832"/>
                  </a:lnTo>
                  <a:lnTo>
                    <a:pt x="1780" y="795"/>
                  </a:lnTo>
                  <a:lnTo>
                    <a:pt x="1800" y="759"/>
                  </a:lnTo>
                  <a:lnTo>
                    <a:pt x="1820" y="725"/>
                  </a:lnTo>
                  <a:lnTo>
                    <a:pt x="1842" y="695"/>
                  </a:lnTo>
                  <a:lnTo>
                    <a:pt x="1853" y="679"/>
                  </a:lnTo>
                  <a:lnTo>
                    <a:pt x="1864" y="665"/>
                  </a:lnTo>
                  <a:lnTo>
                    <a:pt x="1877" y="652"/>
                  </a:lnTo>
                  <a:lnTo>
                    <a:pt x="1888" y="638"/>
                  </a:lnTo>
                  <a:lnTo>
                    <a:pt x="1900" y="627"/>
                  </a:lnTo>
                  <a:lnTo>
                    <a:pt x="1911" y="616"/>
                  </a:lnTo>
                  <a:lnTo>
                    <a:pt x="1924" y="606"/>
                  </a:lnTo>
                  <a:lnTo>
                    <a:pt x="1936" y="596"/>
                  </a:lnTo>
                  <a:lnTo>
                    <a:pt x="1949" y="587"/>
                  </a:lnTo>
                  <a:lnTo>
                    <a:pt x="1961" y="579"/>
                  </a:lnTo>
                  <a:lnTo>
                    <a:pt x="1973" y="572"/>
                  </a:lnTo>
                  <a:lnTo>
                    <a:pt x="1985" y="568"/>
                  </a:lnTo>
                  <a:lnTo>
                    <a:pt x="1997" y="563"/>
                  </a:lnTo>
                  <a:lnTo>
                    <a:pt x="2008" y="560"/>
                  </a:lnTo>
                  <a:lnTo>
                    <a:pt x="2019" y="559"/>
                  </a:lnTo>
                  <a:lnTo>
                    <a:pt x="2031" y="558"/>
                  </a:lnTo>
                  <a:lnTo>
                    <a:pt x="2043" y="559"/>
                  </a:lnTo>
                  <a:lnTo>
                    <a:pt x="2055" y="562"/>
                  </a:lnTo>
                  <a:lnTo>
                    <a:pt x="2067" y="567"/>
                  </a:lnTo>
                  <a:lnTo>
                    <a:pt x="2077" y="572"/>
                  </a:lnTo>
                  <a:lnTo>
                    <a:pt x="2087" y="580"/>
                  </a:lnTo>
                  <a:lnTo>
                    <a:pt x="2096" y="589"/>
                  </a:lnTo>
                  <a:lnTo>
                    <a:pt x="2104" y="599"/>
                  </a:lnTo>
                  <a:lnTo>
                    <a:pt x="2112" y="610"/>
                  </a:lnTo>
                  <a:lnTo>
                    <a:pt x="2118" y="622"/>
                  </a:lnTo>
                  <a:lnTo>
                    <a:pt x="2124" y="635"/>
                  </a:lnTo>
                  <a:lnTo>
                    <a:pt x="2130" y="647"/>
                  </a:lnTo>
                  <a:lnTo>
                    <a:pt x="2134" y="662"/>
                  </a:lnTo>
                  <a:lnTo>
                    <a:pt x="2137" y="677"/>
                  </a:lnTo>
                  <a:lnTo>
                    <a:pt x="2140" y="691"/>
                  </a:lnTo>
                  <a:lnTo>
                    <a:pt x="2141" y="705"/>
                  </a:lnTo>
                  <a:lnTo>
                    <a:pt x="2141" y="719"/>
                  </a:lnTo>
                  <a:lnTo>
                    <a:pt x="2141" y="732"/>
                  </a:lnTo>
                  <a:lnTo>
                    <a:pt x="2138" y="744"/>
                  </a:lnTo>
                  <a:lnTo>
                    <a:pt x="2135" y="755"/>
                  </a:lnTo>
                  <a:lnTo>
                    <a:pt x="2131" y="768"/>
                  </a:lnTo>
                  <a:lnTo>
                    <a:pt x="2125" y="780"/>
                  </a:lnTo>
                  <a:lnTo>
                    <a:pt x="2117" y="791"/>
                  </a:lnTo>
                  <a:lnTo>
                    <a:pt x="2109" y="804"/>
                  </a:lnTo>
                  <a:lnTo>
                    <a:pt x="2099" y="815"/>
                  </a:lnTo>
                  <a:close/>
                  <a:moveTo>
                    <a:pt x="3485" y="565"/>
                  </a:moveTo>
                  <a:lnTo>
                    <a:pt x="3479" y="552"/>
                  </a:lnTo>
                  <a:lnTo>
                    <a:pt x="3470" y="538"/>
                  </a:lnTo>
                  <a:lnTo>
                    <a:pt x="3461" y="526"/>
                  </a:lnTo>
                  <a:lnTo>
                    <a:pt x="3449" y="514"/>
                  </a:lnTo>
                  <a:lnTo>
                    <a:pt x="3435" y="502"/>
                  </a:lnTo>
                  <a:lnTo>
                    <a:pt x="3420" y="491"/>
                  </a:lnTo>
                  <a:lnTo>
                    <a:pt x="3403" y="482"/>
                  </a:lnTo>
                  <a:lnTo>
                    <a:pt x="3385" y="473"/>
                  </a:lnTo>
                  <a:lnTo>
                    <a:pt x="3375" y="470"/>
                  </a:lnTo>
                  <a:lnTo>
                    <a:pt x="3365" y="467"/>
                  </a:lnTo>
                  <a:lnTo>
                    <a:pt x="3353" y="464"/>
                  </a:lnTo>
                  <a:lnTo>
                    <a:pt x="3342" y="462"/>
                  </a:lnTo>
                  <a:lnTo>
                    <a:pt x="3318" y="460"/>
                  </a:lnTo>
                  <a:lnTo>
                    <a:pt x="3293" y="459"/>
                  </a:lnTo>
                  <a:lnTo>
                    <a:pt x="3278" y="459"/>
                  </a:lnTo>
                  <a:lnTo>
                    <a:pt x="3263" y="460"/>
                  </a:lnTo>
                  <a:lnTo>
                    <a:pt x="3249" y="462"/>
                  </a:lnTo>
                  <a:lnTo>
                    <a:pt x="3235" y="464"/>
                  </a:lnTo>
                  <a:lnTo>
                    <a:pt x="3221" y="468"/>
                  </a:lnTo>
                  <a:lnTo>
                    <a:pt x="3207" y="472"/>
                  </a:lnTo>
                  <a:lnTo>
                    <a:pt x="3194" y="477"/>
                  </a:lnTo>
                  <a:lnTo>
                    <a:pt x="3181" y="482"/>
                  </a:lnTo>
                  <a:lnTo>
                    <a:pt x="3155" y="496"/>
                  </a:lnTo>
                  <a:lnTo>
                    <a:pt x="3132" y="508"/>
                  </a:lnTo>
                  <a:lnTo>
                    <a:pt x="3109" y="523"/>
                  </a:lnTo>
                  <a:lnTo>
                    <a:pt x="3089" y="538"/>
                  </a:lnTo>
                  <a:lnTo>
                    <a:pt x="3070" y="553"/>
                  </a:lnTo>
                  <a:lnTo>
                    <a:pt x="3052" y="569"/>
                  </a:lnTo>
                  <a:lnTo>
                    <a:pt x="3036" y="586"/>
                  </a:lnTo>
                  <a:lnTo>
                    <a:pt x="3023" y="601"/>
                  </a:lnTo>
                  <a:lnTo>
                    <a:pt x="3011" y="616"/>
                  </a:lnTo>
                  <a:lnTo>
                    <a:pt x="3000" y="629"/>
                  </a:lnTo>
                  <a:lnTo>
                    <a:pt x="2994" y="640"/>
                  </a:lnTo>
                  <a:lnTo>
                    <a:pt x="2989" y="649"/>
                  </a:lnTo>
                  <a:lnTo>
                    <a:pt x="2987" y="637"/>
                  </a:lnTo>
                  <a:lnTo>
                    <a:pt x="2986" y="623"/>
                  </a:lnTo>
                  <a:lnTo>
                    <a:pt x="2985" y="609"/>
                  </a:lnTo>
                  <a:lnTo>
                    <a:pt x="2982" y="598"/>
                  </a:lnTo>
                  <a:lnTo>
                    <a:pt x="2980" y="588"/>
                  </a:lnTo>
                  <a:lnTo>
                    <a:pt x="2977" y="577"/>
                  </a:lnTo>
                  <a:lnTo>
                    <a:pt x="2971" y="567"/>
                  </a:lnTo>
                  <a:lnTo>
                    <a:pt x="2966" y="554"/>
                  </a:lnTo>
                  <a:lnTo>
                    <a:pt x="2959" y="543"/>
                  </a:lnTo>
                  <a:lnTo>
                    <a:pt x="2951" y="532"/>
                  </a:lnTo>
                  <a:lnTo>
                    <a:pt x="2942" y="520"/>
                  </a:lnTo>
                  <a:lnTo>
                    <a:pt x="2931" y="509"/>
                  </a:lnTo>
                  <a:lnTo>
                    <a:pt x="2918" y="499"/>
                  </a:lnTo>
                  <a:lnTo>
                    <a:pt x="2904" y="489"/>
                  </a:lnTo>
                  <a:lnTo>
                    <a:pt x="2888" y="480"/>
                  </a:lnTo>
                  <a:lnTo>
                    <a:pt x="2871" y="472"/>
                  </a:lnTo>
                  <a:lnTo>
                    <a:pt x="2861" y="469"/>
                  </a:lnTo>
                  <a:lnTo>
                    <a:pt x="2852" y="467"/>
                  </a:lnTo>
                  <a:lnTo>
                    <a:pt x="2841" y="464"/>
                  </a:lnTo>
                  <a:lnTo>
                    <a:pt x="2831" y="462"/>
                  </a:lnTo>
                  <a:lnTo>
                    <a:pt x="2807" y="459"/>
                  </a:lnTo>
                  <a:lnTo>
                    <a:pt x="2781" y="459"/>
                  </a:lnTo>
                  <a:lnTo>
                    <a:pt x="2761" y="460"/>
                  </a:lnTo>
                  <a:lnTo>
                    <a:pt x="2740" y="462"/>
                  </a:lnTo>
                  <a:lnTo>
                    <a:pt x="2718" y="468"/>
                  </a:lnTo>
                  <a:lnTo>
                    <a:pt x="2696" y="474"/>
                  </a:lnTo>
                  <a:lnTo>
                    <a:pt x="2673" y="483"/>
                  </a:lnTo>
                  <a:lnTo>
                    <a:pt x="2652" y="493"/>
                  </a:lnTo>
                  <a:lnTo>
                    <a:pt x="2632" y="504"/>
                  </a:lnTo>
                  <a:lnTo>
                    <a:pt x="2612" y="515"/>
                  </a:lnTo>
                  <a:lnTo>
                    <a:pt x="2592" y="526"/>
                  </a:lnTo>
                  <a:lnTo>
                    <a:pt x="2576" y="538"/>
                  </a:lnTo>
                  <a:lnTo>
                    <a:pt x="2559" y="550"/>
                  </a:lnTo>
                  <a:lnTo>
                    <a:pt x="2543" y="561"/>
                  </a:lnTo>
                  <a:lnTo>
                    <a:pt x="2530" y="572"/>
                  </a:lnTo>
                  <a:lnTo>
                    <a:pt x="2518" y="581"/>
                  </a:lnTo>
                  <a:lnTo>
                    <a:pt x="2510" y="589"/>
                  </a:lnTo>
                  <a:lnTo>
                    <a:pt x="2505" y="596"/>
                  </a:lnTo>
                  <a:lnTo>
                    <a:pt x="2540" y="682"/>
                  </a:lnTo>
                  <a:lnTo>
                    <a:pt x="2551" y="671"/>
                  </a:lnTo>
                  <a:lnTo>
                    <a:pt x="2569" y="655"/>
                  </a:lnTo>
                  <a:lnTo>
                    <a:pt x="2579" y="646"/>
                  </a:lnTo>
                  <a:lnTo>
                    <a:pt x="2589" y="638"/>
                  </a:lnTo>
                  <a:lnTo>
                    <a:pt x="2601" y="629"/>
                  </a:lnTo>
                  <a:lnTo>
                    <a:pt x="2613" y="620"/>
                  </a:lnTo>
                  <a:lnTo>
                    <a:pt x="2625" y="613"/>
                  </a:lnTo>
                  <a:lnTo>
                    <a:pt x="2637" y="606"/>
                  </a:lnTo>
                  <a:lnTo>
                    <a:pt x="2650" y="599"/>
                  </a:lnTo>
                  <a:lnTo>
                    <a:pt x="2662" y="592"/>
                  </a:lnTo>
                  <a:lnTo>
                    <a:pt x="2676" y="587"/>
                  </a:lnTo>
                  <a:lnTo>
                    <a:pt x="2687" y="583"/>
                  </a:lnTo>
                  <a:lnTo>
                    <a:pt x="2698" y="581"/>
                  </a:lnTo>
                  <a:lnTo>
                    <a:pt x="2708" y="580"/>
                  </a:lnTo>
                  <a:lnTo>
                    <a:pt x="2714" y="580"/>
                  </a:lnTo>
                  <a:lnTo>
                    <a:pt x="2719" y="581"/>
                  </a:lnTo>
                  <a:lnTo>
                    <a:pt x="2724" y="583"/>
                  </a:lnTo>
                  <a:lnTo>
                    <a:pt x="2728" y="587"/>
                  </a:lnTo>
                  <a:lnTo>
                    <a:pt x="2732" y="590"/>
                  </a:lnTo>
                  <a:lnTo>
                    <a:pt x="2735" y="595"/>
                  </a:lnTo>
                  <a:lnTo>
                    <a:pt x="2737" y="599"/>
                  </a:lnTo>
                  <a:lnTo>
                    <a:pt x="2739" y="606"/>
                  </a:lnTo>
                  <a:lnTo>
                    <a:pt x="2742" y="618"/>
                  </a:lnTo>
                  <a:lnTo>
                    <a:pt x="2744" y="632"/>
                  </a:lnTo>
                  <a:lnTo>
                    <a:pt x="2745" y="644"/>
                  </a:lnTo>
                  <a:lnTo>
                    <a:pt x="2745" y="658"/>
                  </a:lnTo>
                  <a:lnTo>
                    <a:pt x="2745" y="666"/>
                  </a:lnTo>
                  <a:lnTo>
                    <a:pt x="2743" y="682"/>
                  </a:lnTo>
                  <a:lnTo>
                    <a:pt x="2742" y="691"/>
                  </a:lnTo>
                  <a:lnTo>
                    <a:pt x="2741" y="700"/>
                  </a:lnTo>
                  <a:lnTo>
                    <a:pt x="2740" y="710"/>
                  </a:lnTo>
                  <a:lnTo>
                    <a:pt x="2737" y="720"/>
                  </a:lnTo>
                  <a:lnTo>
                    <a:pt x="2736" y="731"/>
                  </a:lnTo>
                  <a:lnTo>
                    <a:pt x="2735" y="742"/>
                  </a:lnTo>
                  <a:lnTo>
                    <a:pt x="2733" y="752"/>
                  </a:lnTo>
                  <a:lnTo>
                    <a:pt x="2732" y="762"/>
                  </a:lnTo>
                  <a:lnTo>
                    <a:pt x="2728" y="779"/>
                  </a:lnTo>
                  <a:lnTo>
                    <a:pt x="2726" y="792"/>
                  </a:lnTo>
                  <a:lnTo>
                    <a:pt x="2553" y="1597"/>
                  </a:lnTo>
                  <a:lnTo>
                    <a:pt x="2804" y="1597"/>
                  </a:lnTo>
                  <a:lnTo>
                    <a:pt x="2976" y="797"/>
                  </a:lnTo>
                  <a:lnTo>
                    <a:pt x="2980" y="786"/>
                  </a:lnTo>
                  <a:lnTo>
                    <a:pt x="2987" y="771"/>
                  </a:lnTo>
                  <a:lnTo>
                    <a:pt x="2996" y="756"/>
                  </a:lnTo>
                  <a:lnTo>
                    <a:pt x="3007" y="740"/>
                  </a:lnTo>
                  <a:lnTo>
                    <a:pt x="3020" y="722"/>
                  </a:lnTo>
                  <a:lnTo>
                    <a:pt x="3034" y="704"/>
                  </a:lnTo>
                  <a:lnTo>
                    <a:pt x="3049" y="687"/>
                  </a:lnTo>
                  <a:lnTo>
                    <a:pt x="3064" y="669"/>
                  </a:lnTo>
                  <a:lnTo>
                    <a:pt x="3081" y="652"/>
                  </a:lnTo>
                  <a:lnTo>
                    <a:pt x="3099" y="636"/>
                  </a:lnTo>
                  <a:lnTo>
                    <a:pt x="3117" y="622"/>
                  </a:lnTo>
                  <a:lnTo>
                    <a:pt x="3135" y="608"/>
                  </a:lnTo>
                  <a:lnTo>
                    <a:pt x="3144" y="601"/>
                  </a:lnTo>
                  <a:lnTo>
                    <a:pt x="3154" y="597"/>
                  </a:lnTo>
                  <a:lnTo>
                    <a:pt x="3163" y="592"/>
                  </a:lnTo>
                  <a:lnTo>
                    <a:pt x="3172" y="589"/>
                  </a:lnTo>
                  <a:lnTo>
                    <a:pt x="3181" y="586"/>
                  </a:lnTo>
                  <a:lnTo>
                    <a:pt x="3189" y="583"/>
                  </a:lnTo>
                  <a:lnTo>
                    <a:pt x="3198" y="582"/>
                  </a:lnTo>
                  <a:lnTo>
                    <a:pt x="3206" y="582"/>
                  </a:lnTo>
                  <a:lnTo>
                    <a:pt x="3212" y="582"/>
                  </a:lnTo>
                  <a:lnTo>
                    <a:pt x="3217" y="583"/>
                  </a:lnTo>
                  <a:lnTo>
                    <a:pt x="3223" y="584"/>
                  </a:lnTo>
                  <a:lnTo>
                    <a:pt x="3227" y="587"/>
                  </a:lnTo>
                  <a:lnTo>
                    <a:pt x="3232" y="590"/>
                  </a:lnTo>
                  <a:lnTo>
                    <a:pt x="3235" y="592"/>
                  </a:lnTo>
                  <a:lnTo>
                    <a:pt x="3239" y="597"/>
                  </a:lnTo>
                  <a:lnTo>
                    <a:pt x="3242" y="601"/>
                  </a:lnTo>
                  <a:lnTo>
                    <a:pt x="3247" y="610"/>
                  </a:lnTo>
                  <a:lnTo>
                    <a:pt x="3250" y="619"/>
                  </a:lnTo>
                  <a:lnTo>
                    <a:pt x="3252" y="628"/>
                  </a:lnTo>
                  <a:lnTo>
                    <a:pt x="3253" y="637"/>
                  </a:lnTo>
                  <a:lnTo>
                    <a:pt x="3253" y="651"/>
                  </a:lnTo>
                  <a:lnTo>
                    <a:pt x="3254" y="663"/>
                  </a:lnTo>
                  <a:lnTo>
                    <a:pt x="3257" y="674"/>
                  </a:lnTo>
                  <a:lnTo>
                    <a:pt x="3259" y="686"/>
                  </a:lnTo>
                  <a:lnTo>
                    <a:pt x="3262" y="697"/>
                  </a:lnTo>
                  <a:lnTo>
                    <a:pt x="3267" y="707"/>
                  </a:lnTo>
                  <a:lnTo>
                    <a:pt x="3272" y="716"/>
                  </a:lnTo>
                  <a:lnTo>
                    <a:pt x="3278" y="725"/>
                  </a:lnTo>
                  <a:lnTo>
                    <a:pt x="3285" y="733"/>
                  </a:lnTo>
                  <a:lnTo>
                    <a:pt x="3293" y="740"/>
                  </a:lnTo>
                  <a:lnTo>
                    <a:pt x="3300" y="746"/>
                  </a:lnTo>
                  <a:lnTo>
                    <a:pt x="3308" y="751"/>
                  </a:lnTo>
                  <a:lnTo>
                    <a:pt x="3317" y="754"/>
                  </a:lnTo>
                  <a:lnTo>
                    <a:pt x="3327" y="757"/>
                  </a:lnTo>
                  <a:lnTo>
                    <a:pt x="3338" y="759"/>
                  </a:lnTo>
                  <a:lnTo>
                    <a:pt x="3348" y="760"/>
                  </a:lnTo>
                  <a:lnTo>
                    <a:pt x="3362" y="759"/>
                  </a:lnTo>
                  <a:lnTo>
                    <a:pt x="3376" y="756"/>
                  </a:lnTo>
                  <a:lnTo>
                    <a:pt x="3389" y="754"/>
                  </a:lnTo>
                  <a:lnTo>
                    <a:pt x="3403" y="750"/>
                  </a:lnTo>
                  <a:lnTo>
                    <a:pt x="3415" y="743"/>
                  </a:lnTo>
                  <a:lnTo>
                    <a:pt x="3427" y="736"/>
                  </a:lnTo>
                  <a:lnTo>
                    <a:pt x="3440" y="728"/>
                  </a:lnTo>
                  <a:lnTo>
                    <a:pt x="3451" y="718"/>
                  </a:lnTo>
                  <a:lnTo>
                    <a:pt x="3461" y="708"/>
                  </a:lnTo>
                  <a:lnTo>
                    <a:pt x="3471" y="697"/>
                  </a:lnTo>
                  <a:lnTo>
                    <a:pt x="3479" y="686"/>
                  </a:lnTo>
                  <a:lnTo>
                    <a:pt x="3485" y="673"/>
                  </a:lnTo>
                  <a:lnTo>
                    <a:pt x="3490" y="661"/>
                  </a:lnTo>
                  <a:lnTo>
                    <a:pt x="3494" y="647"/>
                  </a:lnTo>
                  <a:lnTo>
                    <a:pt x="3496" y="634"/>
                  </a:lnTo>
                  <a:lnTo>
                    <a:pt x="3496" y="619"/>
                  </a:lnTo>
                  <a:lnTo>
                    <a:pt x="3496" y="607"/>
                  </a:lnTo>
                  <a:lnTo>
                    <a:pt x="3494" y="593"/>
                  </a:lnTo>
                  <a:lnTo>
                    <a:pt x="3490" y="579"/>
                  </a:lnTo>
                  <a:lnTo>
                    <a:pt x="3485" y="565"/>
                  </a:lnTo>
                  <a:close/>
                  <a:moveTo>
                    <a:pt x="4792" y="1488"/>
                  </a:moveTo>
                  <a:lnTo>
                    <a:pt x="4757" y="1394"/>
                  </a:lnTo>
                  <a:lnTo>
                    <a:pt x="4746" y="1406"/>
                  </a:lnTo>
                  <a:lnTo>
                    <a:pt x="4729" y="1421"/>
                  </a:lnTo>
                  <a:lnTo>
                    <a:pt x="4718" y="1430"/>
                  </a:lnTo>
                  <a:lnTo>
                    <a:pt x="4706" y="1439"/>
                  </a:lnTo>
                  <a:lnTo>
                    <a:pt x="4694" y="1448"/>
                  </a:lnTo>
                  <a:lnTo>
                    <a:pt x="4682" y="1456"/>
                  </a:lnTo>
                  <a:lnTo>
                    <a:pt x="4668" y="1465"/>
                  </a:lnTo>
                  <a:lnTo>
                    <a:pt x="4655" y="1473"/>
                  </a:lnTo>
                  <a:lnTo>
                    <a:pt x="4641" y="1481"/>
                  </a:lnTo>
                  <a:lnTo>
                    <a:pt x="4626" y="1488"/>
                  </a:lnTo>
                  <a:lnTo>
                    <a:pt x="4613" y="1493"/>
                  </a:lnTo>
                  <a:lnTo>
                    <a:pt x="4601" y="1498"/>
                  </a:lnTo>
                  <a:lnTo>
                    <a:pt x="4589" y="1500"/>
                  </a:lnTo>
                  <a:lnTo>
                    <a:pt x="4579" y="1501"/>
                  </a:lnTo>
                  <a:lnTo>
                    <a:pt x="4574" y="1500"/>
                  </a:lnTo>
                  <a:lnTo>
                    <a:pt x="4568" y="1500"/>
                  </a:lnTo>
                  <a:lnTo>
                    <a:pt x="4564" y="1498"/>
                  </a:lnTo>
                  <a:lnTo>
                    <a:pt x="4559" y="1496"/>
                  </a:lnTo>
                  <a:lnTo>
                    <a:pt x="4556" y="1492"/>
                  </a:lnTo>
                  <a:lnTo>
                    <a:pt x="4552" y="1488"/>
                  </a:lnTo>
                  <a:lnTo>
                    <a:pt x="4550" y="1483"/>
                  </a:lnTo>
                  <a:lnTo>
                    <a:pt x="4548" y="1478"/>
                  </a:lnTo>
                  <a:lnTo>
                    <a:pt x="4546" y="1465"/>
                  </a:lnTo>
                  <a:lnTo>
                    <a:pt x="4543" y="1453"/>
                  </a:lnTo>
                  <a:lnTo>
                    <a:pt x="4542" y="1438"/>
                  </a:lnTo>
                  <a:lnTo>
                    <a:pt x="4541" y="1424"/>
                  </a:lnTo>
                  <a:lnTo>
                    <a:pt x="4542" y="1411"/>
                  </a:lnTo>
                  <a:lnTo>
                    <a:pt x="4543" y="1396"/>
                  </a:lnTo>
                  <a:lnTo>
                    <a:pt x="4547" y="1376"/>
                  </a:lnTo>
                  <a:lnTo>
                    <a:pt x="4550" y="1354"/>
                  </a:lnTo>
                  <a:lnTo>
                    <a:pt x="4555" y="1330"/>
                  </a:lnTo>
                  <a:lnTo>
                    <a:pt x="4559" y="1308"/>
                  </a:lnTo>
                  <a:lnTo>
                    <a:pt x="4562" y="1289"/>
                  </a:lnTo>
                  <a:lnTo>
                    <a:pt x="4566" y="1271"/>
                  </a:lnTo>
                  <a:lnTo>
                    <a:pt x="4734" y="485"/>
                  </a:lnTo>
                  <a:lnTo>
                    <a:pt x="4486" y="485"/>
                  </a:lnTo>
                  <a:lnTo>
                    <a:pt x="4313" y="1293"/>
                  </a:lnTo>
                  <a:lnTo>
                    <a:pt x="4308" y="1306"/>
                  </a:lnTo>
                  <a:lnTo>
                    <a:pt x="4301" y="1320"/>
                  </a:lnTo>
                  <a:lnTo>
                    <a:pt x="4290" y="1336"/>
                  </a:lnTo>
                  <a:lnTo>
                    <a:pt x="4279" y="1353"/>
                  </a:lnTo>
                  <a:lnTo>
                    <a:pt x="4266" y="1370"/>
                  </a:lnTo>
                  <a:lnTo>
                    <a:pt x="4251" y="1388"/>
                  </a:lnTo>
                  <a:lnTo>
                    <a:pt x="4235" y="1405"/>
                  </a:lnTo>
                  <a:lnTo>
                    <a:pt x="4219" y="1421"/>
                  </a:lnTo>
                  <a:lnTo>
                    <a:pt x="4199" y="1437"/>
                  </a:lnTo>
                  <a:lnTo>
                    <a:pt x="4180" y="1452"/>
                  </a:lnTo>
                  <a:lnTo>
                    <a:pt x="4160" y="1465"/>
                  </a:lnTo>
                  <a:lnTo>
                    <a:pt x="4139" y="1478"/>
                  </a:lnTo>
                  <a:lnTo>
                    <a:pt x="4128" y="1483"/>
                  </a:lnTo>
                  <a:lnTo>
                    <a:pt x="4116" y="1488"/>
                  </a:lnTo>
                  <a:lnTo>
                    <a:pt x="4105" y="1492"/>
                  </a:lnTo>
                  <a:lnTo>
                    <a:pt x="4093" y="1496"/>
                  </a:lnTo>
                  <a:lnTo>
                    <a:pt x="4081" y="1498"/>
                  </a:lnTo>
                  <a:lnTo>
                    <a:pt x="4069" y="1500"/>
                  </a:lnTo>
                  <a:lnTo>
                    <a:pt x="4058" y="1500"/>
                  </a:lnTo>
                  <a:lnTo>
                    <a:pt x="4046" y="1501"/>
                  </a:lnTo>
                  <a:lnTo>
                    <a:pt x="4030" y="1500"/>
                  </a:lnTo>
                  <a:lnTo>
                    <a:pt x="4015" y="1498"/>
                  </a:lnTo>
                  <a:lnTo>
                    <a:pt x="4003" y="1494"/>
                  </a:lnTo>
                  <a:lnTo>
                    <a:pt x="3990" y="1489"/>
                  </a:lnTo>
                  <a:lnTo>
                    <a:pt x="3979" y="1483"/>
                  </a:lnTo>
                  <a:lnTo>
                    <a:pt x="3969" y="1475"/>
                  </a:lnTo>
                  <a:lnTo>
                    <a:pt x="3960" y="1465"/>
                  </a:lnTo>
                  <a:lnTo>
                    <a:pt x="3952" y="1454"/>
                  </a:lnTo>
                  <a:lnTo>
                    <a:pt x="3945" y="1443"/>
                  </a:lnTo>
                  <a:lnTo>
                    <a:pt x="3940" y="1430"/>
                  </a:lnTo>
                  <a:lnTo>
                    <a:pt x="3935" y="1417"/>
                  </a:lnTo>
                  <a:lnTo>
                    <a:pt x="3931" y="1405"/>
                  </a:lnTo>
                  <a:lnTo>
                    <a:pt x="3928" y="1390"/>
                  </a:lnTo>
                  <a:lnTo>
                    <a:pt x="3925" y="1376"/>
                  </a:lnTo>
                  <a:lnTo>
                    <a:pt x="3924" y="1361"/>
                  </a:lnTo>
                  <a:lnTo>
                    <a:pt x="3924" y="1346"/>
                  </a:lnTo>
                  <a:lnTo>
                    <a:pt x="3924" y="1338"/>
                  </a:lnTo>
                  <a:lnTo>
                    <a:pt x="3924" y="1330"/>
                  </a:lnTo>
                  <a:lnTo>
                    <a:pt x="3925" y="1320"/>
                  </a:lnTo>
                  <a:lnTo>
                    <a:pt x="3926" y="1309"/>
                  </a:lnTo>
                  <a:lnTo>
                    <a:pt x="3928" y="1299"/>
                  </a:lnTo>
                  <a:lnTo>
                    <a:pt x="3929" y="1289"/>
                  </a:lnTo>
                  <a:lnTo>
                    <a:pt x="3931" y="1280"/>
                  </a:lnTo>
                  <a:lnTo>
                    <a:pt x="3933" y="1273"/>
                  </a:lnTo>
                  <a:lnTo>
                    <a:pt x="4037" y="797"/>
                  </a:lnTo>
                  <a:lnTo>
                    <a:pt x="4038" y="790"/>
                  </a:lnTo>
                  <a:lnTo>
                    <a:pt x="4040" y="781"/>
                  </a:lnTo>
                  <a:lnTo>
                    <a:pt x="4041" y="772"/>
                  </a:lnTo>
                  <a:lnTo>
                    <a:pt x="4043" y="762"/>
                  </a:lnTo>
                  <a:lnTo>
                    <a:pt x="4046" y="751"/>
                  </a:lnTo>
                  <a:lnTo>
                    <a:pt x="4048" y="740"/>
                  </a:lnTo>
                  <a:lnTo>
                    <a:pt x="4049" y="727"/>
                  </a:lnTo>
                  <a:lnTo>
                    <a:pt x="4051" y="716"/>
                  </a:lnTo>
                  <a:lnTo>
                    <a:pt x="4052" y="705"/>
                  </a:lnTo>
                  <a:lnTo>
                    <a:pt x="4054" y="693"/>
                  </a:lnTo>
                  <a:lnTo>
                    <a:pt x="4056" y="682"/>
                  </a:lnTo>
                  <a:lnTo>
                    <a:pt x="4057" y="671"/>
                  </a:lnTo>
                  <a:lnTo>
                    <a:pt x="4058" y="652"/>
                  </a:lnTo>
                  <a:lnTo>
                    <a:pt x="4059" y="637"/>
                  </a:lnTo>
                  <a:lnTo>
                    <a:pt x="4058" y="620"/>
                  </a:lnTo>
                  <a:lnTo>
                    <a:pt x="4056" y="604"/>
                  </a:lnTo>
                  <a:lnTo>
                    <a:pt x="4051" y="587"/>
                  </a:lnTo>
                  <a:lnTo>
                    <a:pt x="4046" y="571"/>
                  </a:lnTo>
                  <a:lnTo>
                    <a:pt x="4038" y="555"/>
                  </a:lnTo>
                  <a:lnTo>
                    <a:pt x="4029" y="541"/>
                  </a:lnTo>
                  <a:lnTo>
                    <a:pt x="4017" y="526"/>
                  </a:lnTo>
                  <a:lnTo>
                    <a:pt x="4005" y="513"/>
                  </a:lnTo>
                  <a:lnTo>
                    <a:pt x="3997" y="506"/>
                  </a:lnTo>
                  <a:lnTo>
                    <a:pt x="3990" y="500"/>
                  </a:lnTo>
                  <a:lnTo>
                    <a:pt x="3983" y="495"/>
                  </a:lnTo>
                  <a:lnTo>
                    <a:pt x="3975" y="489"/>
                  </a:lnTo>
                  <a:lnTo>
                    <a:pt x="3957" y="480"/>
                  </a:lnTo>
                  <a:lnTo>
                    <a:pt x="3938" y="472"/>
                  </a:lnTo>
                  <a:lnTo>
                    <a:pt x="3916" y="465"/>
                  </a:lnTo>
                  <a:lnTo>
                    <a:pt x="3894" y="462"/>
                  </a:lnTo>
                  <a:lnTo>
                    <a:pt x="3870" y="459"/>
                  </a:lnTo>
                  <a:lnTo>
                    <a:pt x="3844" y="459"/>
                  </a:lnTo>
                  <a:lnTo>
                    <a:pt x="3821" y="460"/>
                  </a:lnTo>
                  <a:lnTo>
                    <a:pt x="3798" y="462"/>
                  </a:lnTo>
                  <a:lnTo>
                    <a:pt x="3775" y="468"/>
                  </a:lnTo>
                  <a:lnTo>
                    <a:pt x="3752" y="474"/>
                  </a:lnTo>
                  <a:lnTo>
                    <a:pt x="3730" y="483"/>
                  </a:lnTo>
                  <a:lnTo>
                    <a:pt x="3708" y="493"/>
                  </a:lnTo>
                  <a:lnTo>
                    <a:pt x="3688" y="504"/>
                  </a:lnTo>
                  <a:lnTo>
                    <a:pt x="3669" y="515"/>
                  </a:lnTo>
                  <a:lnTo>
                    <a:pt x="3651" y="526"/>
                  </a:lnTo>
                  <a:lnTo>
                    <a:pt x="3634" y="537"/>
                  </a:lnTo>
                  <a:lnTo>
                    <a:pt x="3618" y="549"/>
                  </a:lnTo>
                  <a:lnTo>
                    <a:pt x="3605" y="560"/>
                  </a:lnTo>
                  <a:lnTo>
                    <a:pt x="3593" y="571"/>
                  </a:lnTo>
                  <a:lnTo>
                    <a:pt x="3583" y="580"/>
                  </a:lnTo>
                  <a:lnTo>
                    <a:pt x="3575" y="588"/>
                  </a:lnTo>
                  <a:lnTo>
                    <a:pt x="3569" y="596"/>
                  </a:lnTo>
                  <a:lnTo>
                    <a:pt x="3603" y="682"/>
                  </a:lnTo>
                  <a:lnTo>
                    <a:pt x="3613" y="671"/>
                  </a:lnTo>
                  <a:lnTo>
                    <a:pt x="3632" y="655"/>
                  </a:lnTo>
                  <a:lnTo>
                    <a:pt x="3643" y="646"/>
                  </a:lnTo>
                  <a:lnTo>
                    <a:pt x="3654" y="638"/>
                  </a:lnTo>
                  <a:lnTo>
                    <a:pt x="3667" y="629"/>
                  </a:lnTo>
                  <a:lnTo>
                    <a:pt x="3679" y="620"/>
                  </a:lnTo>
                  <a:lnTo>
                    <a:pt x="3692" y="613"/>
                  </a:lnTo>
                  <a:lnTo>
                    <a:pt x="3705" y="606"/>
                  </a:lnTo>
                  <a:lnTo>
                    <a:pt x="3717" y="599"/>
                  </a:lnTo>
                  <a:lnTo>
                    <a:pt x="3730" y="592"/>
                  </a:lnTo>
                  <a:lnTo>
                    <a:pt x="3742" y="587"/>
                  </a:lnTo>
                  <a:lnTo>
                    <a:pt x="3753" y="583"/>
                  </a:lnTo>
                  <a:lnTo>
                    <a:pt x="3762" y="581"/>
                  </a:lnTo>
                  <a:lnTo>
                    <a:pt x="3771" y="580"/>
                  </a:lnTo>
                  <a:lnTo>
                    <a:pt x="3777" y="580"/>
                  </a:lnTo>
                  <a:lnTo>
                    <a:pt x="3783" y="582"/>
                  </a:lnTo>
                  <a:lnTo>
                    <a:pt x="3787" y="583"/>
                  </a:lnTo>
                  <a:lnTo>
                    <a:pt x="3790" y="587"/>
                  </a:lnTo>
                  <a:lnTo>
                    <a:pt x="3795" y="590"/>
                  </a:lnTo>
                  <a:lnTo>
                    <a:pt x="3797" y="595"/>
                  </a:lnTo>
                  <a:lnTo>
                    <a:pt x="3801" y="600"/>
                  </a:lnTo>
                  <a:lnTo>
                    <a:pt x="3802" y="607"/>
                  </a:lnTo>
                  <a:lnTo>
                    <a:pt x="3805" y="619"/>
                  </a:lnTo>
                  <a:lnTo>
                    <a:pt x="3807" y="633"/>
                  </a:lnTo>
                  <a:lnTo>
                    <a:pt x="3808" y="645"/>
                  </a:lnTo>
                  <a:lnTo>
                    <a:pt x="3808" y="658"/>
                  </a:lnTo>
                  <a:lnTo>
                    <a:pt x="3808" y="669"/>
                  </a:lnTo>
                  <a:lnTo>
                    <a:pt x="3806" y="684"/>
                  </a:lnTo>
                  <a:lnTo>
                    <a:pt x="3804" y="702"/>
                  </a:lnTo>
                  <a:lnTo>
                    <a:pt x="3801" y="725"/>
                  </a:lnTo>
                  <a:lnTo>
                    <a:pt x="3797" y="749"/>
                  </a:lnTo>
                  <a:lnTo>
                    <a:pt x="3794" y="769"/>
                  </a:lnTo>
                  <a:lnTo>
                    <a:pt x="3790" y="788"/>
                  </a:lnTo>
                  <a:lnTo>
                    <a:pt x="3786" y="806"/>
                  </a:lnTo>
                  <a:lnTo>
                    <a:pt x="3696" y="1221"/>
                  </a:lnTo>
                  <a:lnTo>
                    <a:pt x="3694" y="1235"/>
                  </a:lnTo>
                  <a:lnTo>
                    <a:pt x="3690" y="1250"/>
                  </a:lnTo>
                  <a:lnTo>
                    <a:pt x="3688" y="1265"/>
                  </a:lnTo>
                  <a:lnTo>
                    <a:pt x="3686" y="1282"/>
                  </a:lnTo>
                  <a:lnTo>
                    <a:pt x="3684" y="1299"/>
                  </a:lnTo>
                  <a:lnTo>
                    <a:pt x="3681" y="1315"/>
                  </a:lnTo>
                  <a:lnTo>
                    <a:pt x="3680" y="1328"/>
                  </a:lnTo>
                  <a:lnTo>
                    <a:pt x="3680" y="1342"/>
                  </a:lnTo>
                  <a:lnTo>
                    <a:pt x="3681" y="1368"/>
                  </a:lnTo>
                  <a:lnTo>
                    <a:pt x="3684" y="1394"/>
                  </a:lnTo>
                  <a:lnTo>
                    <a:pt x="3689" y="1420"/>
                  </a:lnTo>
                  <a:lnTo>
                    <a:pt x="3696" y="1446"/>
                  </a:lnTo>
                  <a:lnTo>
                    <a:pt x="3699" y="1458"/>
                  </a:lnTo>
                  <a:lnTo>
                    <a:pt x="3705" y="1471"/>
                  </a:lnTo>
                  <a:lnTo>
                    <a:pt x="3709" y="1482"/>
                  </a:lnTo>
                  <a:lnTo>
                    <a:pt x="3716" y="1493"/>
                  </a:lnTo>
                  <a:lnTo>
                    <a:pt x="3722" y="1505"/>
                  </a:lnTo>
                  <a:lnTo>
                    <a:pt x="3730" y="1515"/>
                  </a:lnTo>
                  <a:lnTo>
                    <a:pt x="3738" y="1526"/>
                  </a:lnTo>
                  <a:lnTo>
                    <a:pt x="3745" y="1535"/>
                  </a:lnTo>
                  <a:lnTo>
                    <a:pt x="3754" y="1545"/>
                  </a:lnTo>
                  <a:lnTo>
                    <a:pt x="3765" y="1554"/>
                  </a:lnTo>
                  <a:lnTo>
                    <a:pt x="3775" y="1562"/>
                  </a:lnTo>
                  <a:lnTo>
                    <a:pt x="3785" y="1571"/>
                  </a:lnTo>
                  <a:lnTo>
                    <a:pt x="3797" y="1578"/>
                  </a:lnTo>
                  <a:lnTo>
                    <a:pt x="3810" y="1585"/>
                  </a:lnTo>
                  <a:lnTo>
                    <a:pt x="3823" y="1592"/>
                  </a:lnTo>
                  <a:lnTo>
                    <a:pt x="3836" y="1598"/>
                  </a:lnTo>
                  <a:lnTo>
                    <a:pt x="3851" y="1605"/>
                  </a:lnTo>
                  <a:lnTo>
                    <a:pt x="3866" y="1609"/>
                  </a:lnTo>
                  <a:lnTo>
                    <a:pt x="3883" y="1614"/>
                  </a:lnTo>
                  <a:lnTo>
                    <a:pt x="3899" y="1617"/>
                  </a:lnTo>
                  <a:lnTo>
                    <a:pt x="3916" y="1619"/>
                  </a:lnTo>
                  <a:lnTo>
                    <a:pt x="3935" y="1621"/>
                  </a:lnTo>
                  <a:lnTo>
                    <a:pt x="3954" y="1623"/>
                  </a:lnTo>
                  <a:lnTo>
                    <a:pt x="3975" y="1623"/>
                  </a:lnTo>
                  <a:lnTo>
                    <a:pt x="3989" y="1623"/>
                  </a:lnTo>
                  <a:lnTo>
                    <a:pt x="4004" y="1621"/>
                  </a:lnTo>
                  <a:lnTo>
                    <a:pt x="4019" y="1620"/>
                  </a:lnTo>
                  <a:lnTo>
                    <a:pt x="4033" y="1617"/>
                  </a:lnTo>
                  <a:lnTo>
                    <a:pt x="4047" y="1615"/>
                  </a:lnTo>
                  <a:lnTo>
                    <a:pt x="4060" y="1611"/>
                  </a:lnTo>
                  <a:lnTo>
                    <a:pt x="4075" y="1607"/>
                  </a:lnTo>
                  <a:lnTo>
                    <a:pt x="4087" y="1601"/>
                  </a:lnTo>
                  <a:lnTo>
                    <a:pt x="4114" y="1591"/>
                  </a:lnTo>
                  <a:lnTo>
                    <a:pt x="4139" y="1579"/>
                  </a:lnTo>
                  <a:lnTo>
                    <a:pt x="4161" y="1565"/>
                  </a:lnTo>
                  <a:lnTo>
                    <a:pt x="4184" y="1551"/>
                  </a:lnTo>
                  <a:lnTo>
                    <a:pt x="4205" y="1536"/>
                  </a:lnTo>
                  <a:lnTo>
                    <a:pt x="4224" y="1520"/>
                  </a:lnTo>
                  <a:lnTo>
                    <a:pt x="4241" y="1505"/>
                  </a:lnTo>
                  <a:lnTo>
                    <a:pt x="4257" y="1489"/>
                  </a:lnTo>
                  <a:lnTo>
                    <a:pt x="4270" y="1473"/>
                  </a:lnTo>
                  <a:lnTo>
                    <a:pt x="4283" y="1460"/>
                  </a:lnTo>
                  <a:lnTo>
                    <a:pt x="4292" y="1446"/>
                  </a:lnTo>
                  <a:lnTo>
                    <a:pt x="4298" y="1435"/>
                  </a:lnTo>
                  <a:lnTo>
                    <a:pt x="4296" y="1446"/>
                  </a:lnTo>
                  <a:lnTo>
                    <a:pt x="4296" y="1458"/>
                  </a:lnTo>
                  <a:lnTo>
                    <a:pt x="4296" y="1470"/>
                  </a:lnTo>
                  <a:lnTo>
                    <a:pt x="4298" y="1481"/>
                  </a:lnTo>
                  <a:lnTo>
                    <a:pt x="4299" y="1492"/>
                  </a:lnTo>
                  <a:lnTo>
                    <a:pt x="4303" y="1505"/>
                  </a:lnTo>
                  <a:lnTo>
                    <a:pt x="4307" y="1516"/>
                  </a:lnTo>
                  <a:lnTo>
                    <a:pt x="4312" y="1528"/>
                  </a:lnTo>
                  <a:lnTo>
                    <a:pt x="4320" y="1542"/>
                  </a:lnTo>
                  <a:lnTo>
                    <a:pt x="4328" y="1553"/>
                  </a:lnTo>
                  <a:lnTo>
                    <a:pt x="4338" y="1564"/>
                  </a:lnTo>
                  <a:lnTo>
                    <a:pt x="4349" y="1575"/>
                  </a:lnTo>
                  <a:lnTo>
                    <a:pt x="4362" y="1585"/>
                  </a:lnTo>
                  <a:lnTo>
                    <a:pt x="4377" y="1594"/>
                  </a:lnTo>
                  <a:lnTo>
                    <a:pt x="4393" y="1603"/>
                  </a:lnTo>
                  <a:lnTo>
                    <a:pt x="4411" y="1610"/>
                  </a:lnTo>
                  <a:lnTo>
                    <a:pt x="4431" y="1617"/>
                  </a:lnTo>
                  <a:lnTo>
                    <a:pt x="4452" y="1621"/>
                  </a:lnTo>
                  <a:lnTo>
                    <a:pt x="4476" y="1624"/>
                  </a:lnTo>
                  <a:lnTo>
                    <a:pt x="4502" y="1625"/>
                  </a:lnTo>
                  <a:lnTo>
                    <a:pt x="4524" y="1624"/>
                  </a:lnTo>
                  <a:lnTo>
                    <a:pt x="4547" y="1621"/>
                  </a:lnTo>
                  <a:lnTo>
                    <a:pt x="4570" y="1617"/>
                  </a:lnTo>
                  <a:lnTo>
                    <a:pt x="4594" y="1610"/>
                  </a:lnTo>
                  <a:lnTo>
                    <a:pt x="4616" y="1602"/>
                  </a:lnTo>
                  <a:lnTo>
                    <a:pt x="4639" y="1594"/>
                  </a:lnTo>
                  <a:lnTo>
                    <a:pt x="4660" y="1584"/>
                  </a:lnTo>
                  <a:lnTo>
                    <a:pt x="4682" y="1574"/>
                  </a:lnTo>
                  <a:lnTo>
                    <a:pt x="4701" y="1563"/>
                  </a:lnTo>
                  <a:lnTo>
                    <a:pt x="4719" y="1552"/>
                  </a:lnTo>
                  <a:lnTo>
                    <a:pt x="4735" y="1541"/>
                  </a:lnTo>
                  <a:lnTo>
                    <a:pt x="4751" y="1528"/>
                  </a:lnTo>
                  <a:lnTo>
                    <a:pt x="4765" y="1517"/>
                  </a:lnTo>
                  <a:lnTo>
                    <a:pt x="4776" y="1507"/>
                  </a:lnTo>
                  <a:lnTo>
                    <a:pt x="4785" y="1497"/>
                  </a:lnTo>
                  <a:lnTo>
                    <a:pt x="4792" y="1488"/>
                  </a:lnTo>
                  <a:close/>
                  <a:moveTo>
                    <a:pt x="5899" y="97"/>
                  </a:moveTo>
                  <a:lnTo>
                    <a:pt x="5888" y="85"/>
                  </a:lnTo>
                  <a:lnTo>
                    <a:pt x="5875" y="72"/>
                  </a:lnTo>
                  <a:lnTo>
                    <a:pt x="5860" y="61"/>
                  </a:lnTo>
                  <a:lnTo>
                    <a:pt x="5845" y="50"/>
                  </a:lnTo>
                  <a:lnTo>
                    <a:pt x="5827" y="40"/>
                  </a:lnTo>
                  <a:lnTo>
                    <a:pt x="5808" y="31"/>
                  </a:lnTo>
                  <a:lnTo>
                    <a:pt x="5787" y="22"/>
                  </a:lnTo>
                  <a:lnTo>
                    <a:pt x="5766" y="15"/>
                  </a:lnTo>
                  <a:lnTo>
                    <a:pt x="5743" y="8"/>
                  </a:lnTo>
                  <a:lnTo>
                    <a:pt x="5721" y="4"/>
                  </a:lnTo>
                  <a:lnTo>
                    <a:pt x="5697" y="1"/>
                  </a:lnTo>
                  <a:lnTo>
                    <a:pt x="5673" y="0"/>
                  </a:lnTo>
                  <a:lnTo>
                    <a:pt x="5651" y="0"/>
                  </a:lnTo>
                  <a:lnTo>
                    <a:pt x="5630" y="1"/>
                  </a:lnTo>
                  <a:lnTo>
                    <a:pt x="5610" y="5"/>
                  </a:lnTo>
                  <a:lnTo>
                    <a:pt x="5590" y="8"/>
                  </a:lnTo>
                  <a:lnTo>
                    <a:pt x="5569" y="13"/>
                  </a:lnTo>
                  <a:lnTo>
                    <a:pt x="5549" y="17"/>
                  </a:lnTo>
                  <a:lnTo>
                    <a:pt x="5530" y="24"/>
                  </a:lnTo>
                  <a:lnTo>
                    <a:pt x="5510" y="31"/>
                  </a:lnTo>
                  <a:lnTo>
                    <a:pt x="5492" y="39"/>
                  </a:lnTo>
                  <a:lnTo>
                    <a:pt x="5473" y="47"/>
                  </a:lnTo>
                  <a:lnTo>
                    <a:pt x="5456" y="56"/>
                  </a:lnTo>
                  <a:lnTo>
                    <a:pt x="5438" y="67"/>
                  </a:lnTo>
                  <a:lnTo>
                    <a:pt x="5421" y="77"/>
                  </a:lnTo>
                  <a:lnTo>
                    <a:pt x="5405" y="88"/>
                  </a:lnTo>
                  <a:lnTo>
                    <a:pt x="5390" y="99"/>
                  </a:lnTo>
                  <a:lnTo>
                    <a:pt x="5374" y="112"/>
                  </a:lnTo>
                  <a:lnTo>
                    <a:pt x="5359" y="124"/>
                  </a:lnTo>
                  <a:lnTo>
                    <a:pt x="5346" y="137"/>
                  </a:lnTo>
                  <a:lnTo>
                    <a:pt x="5332" y="151"/>
                  </a:lnTo>
                  <a:lnTo>
                    <a:pt x="5320" y="164"/>
                  </a:lnTo>
                  <a:lnTo>
                    <a:pt x="5307" y="179"/>
                  </a:lnTo>
                  <a:lnTo>
                    <a:pt x="5295" y="192"/>
                  </a:lnTo>
                  <a:lnTo>
                    <a:pt x="5285" y="207"/>
                  </a:lnTo>
                  <a:lnTo>
                    <a:pt x="5275" y="223"/>
                  </a:lnTo>
                  <a:lnTo>
                    <a:pt x="5265" y="237"/>
                  </a:lnTo>
                  <a:lnTo>
                    <a:pt x="5256" y="253"/>
                  </a:lnTo>
                  <a:lnTo>
                    <a:pt x="5248" y="269"/>
                  </a:lnTo>
                  <a:lnTo>
                    <a:pt x="5241" y="283"/>
                  </a:lnTo>
                  <a:lnTo>
                    <a:pt x="5236" y="299"/>
                  </a:lnTo>
                  <a:lnTo>
                    <a:pt x="5230" y="315"/>
                  </a:lnTo>
                  <a:lnTo>
                    <a:pt x="5225" y="329"/>
                  </a:lnTo>
                  <a:lnTo>
                    <a:pt x="5221" y="345"/>
                  </a:lnTo>
                  <a:lnTo>
                    <a:pt x="5193" y="485"/>
                  </a:lnTo>
                  <a:lnTo>
                    <a:pt x="5015" y="485"/>
                  </a:lnTo>
                  <a:lnTo>
                    <a:pt x="4993" y="584"/>
                  </a:lnTo>
                  <a:lnTo>
                    <a:pt x="5170" y="584"/>
                  </a:lnTo>
                  <a:lnTo>
                    <a:pt x="4898" y="1857"/>
                  </a:lnTo>
                  <a:lnTo>
                    <a:pt x="4894" y="1871"/>
                  </a:lnTo>
                  <a:lnTo>
                    <a:pt x="4889" y="1883"/>
                  </a:lnTo>
                  <a:lnTo>
                    <a:pt x="4884" y="1897"/>
                  </a:lnTo>
                  <a:lnTo>
                    <a:pt x="4878" y="1909"/>
                  </a:lnTo>
                  <a:lnTo>
                    <a:pt x="4871" y="1921"/>
                  </a:lnTo>
                  <a:lnTo>
                    <a:pt x="4864" y="1934"/>
                  </a:lnTo>
                  <a:lnTo>
                    <a:pt x="4855" y="1945"/>
                  </a:lnTo>
                  <a:lnTo>
                    <a:pt x="4846" y="1955"/>
                  </a:lnTo>
                  <a:lnTo>
                    <a:pt x="4837" y="1964"/>
                  </a:lnTo>
                  <a:lnTo>
                    <a:pt x="4827" y="1973"/>
                  </a:lnTo>
                  <a:lnTo>
                    <a:pt x="4816" y="1980"/>
                  </a:lnTo>
                  <a:lnTo>
                    <a:pt x="4805" y="1987"/>
                  </a:lnTo>
                  <a:lnTo>
                    <a:pt x="4794" y="1992"/>
                  </a:lnTo>
                  <a:lnTo>
                    <a:pt x="4783" y="1995"/>
                  </a:lnTo>
                  <a:lnTo>
                    <a:pt x="4770" y="1999"/>
                  </a:lnTo>
                  <a:lnTo>
                    <a:pt x="4759" y="1999"/>
                  </a:lnTo>
                  <a:lnTo>
                    <a:pt x="4751" y="1999"/>
                  </a:lnTo>
                  <a:lnTo>
                    <a:pt x="4744" y="1998"/>
                  </a:lnTo>
                  <a:lnTo>
                    <a:pt x="4738" y="1997"/>
                  </a:lnTo>
                  <a:lnTo>
                    <a:pt x="4732" y="1994"/>
                  </a:lnTo>
                  <a:lnTo>
                    <a:pt x="4728" y="1992"/>
                  </a:lnTo>
                  <a:lnTo>
                    <a:pt x="4723" y="1989"/>
                  </a:lnTo>
                  <a:lnTo>
                    <a:pt x="4719" y="1984"/>
                  </a:lnTo>
                  <a:lnTo>
                    <a:pt x="4715" y="1980"/>
                  </a:lnTo>
                  <a:lnTo>
                    <a:pt x="4710" y="1970"/>
                  </a:lnTo>
                  <a:lnTo>
                    <a:pt x="4706" y="1958"/>
                  </a:lnTo>
                  <a:lnTo>
                    <a:pt x="4704" y="1945"/>
                  </a:lnTo>
                  <a:lnTo>
                    <a:pt x="4703" y="1930"/>
                  </a:lnTo>
                  <a:lnTo>
                    <a:pt x="4703" y="1920"/>
                  </a:lnTo>
                  <a:lnTo>
                    <a:pt x="4702" y="1911"/>
                  </a:lnTo>
                  <a:lnTo>
                    <a:pt x="4700" y="1902"/>
                  </a:lnTo>
                  <a:lnTo>
                    <a:pt x="4696" y="1893"/>
                  </a:lnTo>
                  <a:lnTo>
                    <a:pt x="4692" y="1884"/>
                  </a:lnTo>
                  <a:lnTo>
                    <a:pt x="4687" y="1875"/>
                  </a:lnTo>
                  <a:lnTo>
                    <a:pt x="4682" y="1867"/>
                  </a:lnTo>
                  <a:lnTo>
                    <a:pt x="4675" y="1860"/>
                  </a:lnTo>
                  <a:lnTo>
                    <a:pt x="4667" y="1853"/>
                  </a:lnTo>
                  <a:lnTo>
                    <a:pt x="4659" y="1846"/>
                  </a:lnTo>
                  <a:lnTo>
                    <a:pt x="4651" y="1840"/>
                  </a:lnTo>
                  <a:lnTo>
                    <a:pt x="4643" y="1836"/>
                  </a:lnTo>
                  <a:lnTo>
                    <a:pt x="4635" y="1833"/>
                  </a:lnTo>
                  <a:lnTo>
                    <a:pt x="4626" y="1830"/>
                  </a:lnTo>
                  <a:lnTo>
                    <a:pt x="4617" y="1829"/>
                  </a:lnTo>
                  <a:lnTo>
                    <a:pt x="4608" y="1828"/>
                  </a:lnTo>
                  <a:lnTo>
                    <a:pt x="4595" y="1829"/>
                  </a:lnTo>
                  <a:lnTo>
                    <a:pt x="4582" y="1831"/>
                  </a:lnTo>
                  <a:lnTo>
                    <a:pt x="4569" y="1835"/>
                  </a:lnTo>
                  <a:lnTo>
                    <a:pt x="4557" y="1839"/>
                  </a:lnTo>
                  <a:lnTo>
                    <a:pt x="4546" y="1846"/>
                  </a:lnTo>
                  <a:lnTo>
                    <a:pt x="4534" y="1853"/>
                  </a:lnTo>
                  <a:lnTo>
                    <a:pt x="4523" y="1861"/>
                  </a:lnTo>
                  <a:lnTo>
                    <a:pt x="4514" y="1870"/>
                  </a:lnTo>
                  <a:lnTo>
                    <a:pt x="4505" y="1880"/>
                  </a:lnTo>
                  <a:lnTo>
                    <a:pt x="4497" y="1890"/>
                  </a:lnTo>
                  <a:lnTo>
                    <a:pt x="4489" y="1900"/>
                  </a:lnTo>
                  <a:lnTo>
                    <a:pt x="4483" y="1911"/>
                  </a:lnTo>
                  <a:lnTo>
                    <a:pt x="4477" y="1924"/>
                  </a:lnTo>
                  <a:lnTo>
                    <a:pt x="4474" y="1935"/>
                  </a:lnTo>
                  <a:lnTo>
                    <a:pt x="4471" y="1947"/>
                  </a:lnTo>
                  <a:lnTo>
                    <a:pt x="4470" y="1960"/>
                  </a:lnTo>
                  <a:lnTo>
                    <a:pt x="4471" y="1966"/>
                  </a:lnTo>
                  <a:lnTo>
                    <a:pt x="4471" y="1973"/>
                  </a:lnTo>
                  <a:lnTo>
                    <a:pt x="4474" y="1979"/>
                  </a:lnTo>
                  <a:lnTo>
                    <a:pt x="4476" y="1985"/>
                  </a:lnTo>
                  <a:lnTo>
                    <a:pt x="4482" y="1999"/>
                  </a:lnTo>
                  <a:lnTo>
                    <a:pt x="4491" y="2012"/>
                  </a:lnTo>
                  <a:lnTo>
                    <a:pt x="4502" y="2026"/>
                  </a:lnTo>
                  <a:lnTo>
                    <a:pt x="4514" y="2037"/>
                  </a:lnTo>
                  <a:lnTo>
                    <a:pt x="4528" y="2049"/>
                  </a:lnTo>
                  <a:lnTo>
                    <a:pt x="4543" y="2060"/>
                  </a:lnTo>
                  <a:lnTo>
                    <a:pt x="4561" y="2070"/>
                  </a:lnTo>
                  <a:lnTo>
                    <a:pt x="4579" y="2079"/>
                  </a:lnTo>
                  <a:lnTo>
                    <a:pt x="4600" y="2088"/>
                  </a:lnTo>
                  <a:lnTo>
                    <a:pt x="4621" y="2094"/>
                  </a:lnTo>
                  <a:lnTo>
                    <a:pt x="4643" y="2100"/>
                  </a:lnTo>
                  <a:lnTo>
                    <a:pt x="4667" y="2104"/>
                  </a:lnTo>
                  <a:lnTo>
                    <a:pt x="4692" y="2107"/>
                  </a:lnTo>
                  <a:lnTo>
                    <a:pt x="4716" y="2108"/>
                  </a:lnTo>
                  <a:lnTo>
                    <a:pt x="4738" y="2107"/>
                  </a:lnTo>
                  <a:lnTo>
                    <a:pt x="4759" y="2106"/>
                  </a:lnTo>
                  <a:lnTo>
                    <a:pt x="4779" y="2103"/>
                  </a:lnTo>
                  <a:lnTo>
                    <a:pt x="4800" y="2101"/>
                  </a:lnTo>
                  <a:lnTo>
                    <a:pt x="4820" y="2098"/>
                  </a:lnTo>
                  <a:lnTo>
                    <a:pt x="4840" y="2092"/>
                  </a:lnTo>
                  <a:lnTo>
                    <a:pt x="4859" y="2088"/>
                  </a:lnTo>
                  <a:lnTo>
                    <a:pt x="4878" y="2081"/>
                  </a:lnTo>
                  <a:lnTo>
                    <a:pt x="4896" y="2074"/>
                  </a:lnTo>
                  <a:lnTo>
                    <a:pt x="4914" y="2066"/>
                  </a:lnTo>
                  <a:lnTo>
                    <a:pt x="4932" y="2058"/>
                  </a:lnTo>
                  <a:lnTo>
                    <a:pt x="4949" y="2049"/>
                  </a:lnTo>
                  <a:lnTo>
                    <a:pt x="4966" y="2040"/>
                  </a:lnTo>
                  <a:lnTo>
                    <a:pt x="4982" y="2030"/>
                  </a:lnTo>
                  <a:lnTo>
                    <a:pt x="4997" y="2019"/>
                  </a:lnTo>
                  <a:lnTo>
                    <a:pt x="5012" y="2008"/>
                  </a:lnTo>
                  <a:lnTo>
                    <a:pt x="5027" y="1995"/>
                  </a:lnTo>
                  <a:lnTo>
                    <a:pt x="5040" y="1983"/>
                  </a:lnTo>
                  <a:lnTo>
                    <a:pt x="5054" y="1971"/>
                  </a:lnTo>
                  <a:lnTo>
                    <a:pt x="5066" y="1957"/>
                  </a:lnTo>
                  <a:lnTo>
                    <a:pt x="5078" y="1944"/>
                  </a:lnTo>
                  <a:lnTo>
                    <a:pt x="5089" y="1929"/>
                  </a:lnTo>
                  <a:lnTo>
                    <a:pt x="5101" y="1913"/>
                  </a:lnTo>
                  <a:lnTo>
                    <a:pt x="5111" y="1899"/>
                  </a:lnTo>
                  <a:lnTo>
                    <a:pt x="5120" y="1882"/>
                  </a:lnTo>
                  <a:lnTo>
                    <a:pt x="5129" y="1866"/>
                  </a:lnTo>
                  <a:lnTo>
                    <a:pt x="5137" y="1849"/>
                  </a:lnTo>
                  <a:lnTo>
                    <a:pt x="5145" y="1833"/>
                  </a:lnTo>
                  <a:lnTo>
                    <a:pt x="5151" y="1816"/>
                  </a:lnTo>
                  <a:lnTo>
                    <a:pt x="5157" y="1798"/>
                  </a:lnTo>
                  <a:lnTo>
                    <a:pt x="5161" y="1780"/>
                  </a:lnTo>
                  <a:lnTo>
                    <a:pt x="5166" y="1762"/>
                  </a:lnTo>
                  <a:lnTo>
                    <a:pt x="5419" y="584"/>
                  </a:lnTo>
                  <a:lnTo>
                    <a:pt x="5622" y="584"/>
                  </a:lnTo>
                  <a:lnTo>
                    <a:pt x="5642" y="485"/>
                  </a:lnTo>
                  <a:lnTo>
                    <a:pt x="5438" y="485"/>
                  </a:lnTo>
                  <a:lnTo>
                    <a:pt x="5492" y="250"/>
                  </a:lnTo>
                  <a:lnTo>
                    <a:pt x="5495" y="237"/>
                  </a:lnTo>
                  <a:lnTo>
                    <a:pt x="5499" y="225"/>
                  </a:lnTo>
                  <a:lnTo>
                    <a:pt x="5503" y="213"/>
                  </a:lnTo>
                  <a:lnTo>
                    <a:pt x="5509" y="200"/>
                  </a:lnTo>
                  <a:lnTo>
                    <a:pt x="5515" y="189"/>
                  </a:lnTo>
                  <a:lnTo>
                    <a:pt x="5522" y="177"/>
                  </a:lnTo>
                  <a:lnTo>
                    <a:pt x="5530" y="165"/>
                  </a:lnTo>
                  <a:lnTo>
                    <a:pt x="5539" y="154"/>
                  </a:lnTo>
                  <a:lnTo>
                    <a:pt x="5548" y="143"/>
                  </a:lnTo>
                  <a:lnTo>
                    <a:pt x="5558" y="134"/>
                  </a:lnTo>
                  <a:lnTo>
                    <a:pt x="5569" y="126"/>
                  </a:lnTo>
                  <a:lnTo>
                    <a:pt x="5581" y="119"/>
                  </a:lnTo>
                  <a:lnTo>
                    <a:pt x="5592" y="115"/>
                  </a:lnTo>
                  <a:lnTo>
                    <a:pt x="5604" y="112"/>
                  </a:lnTo>
                  <a:lnTo>
                    <a:pt x="5618" y="109"/>
                  </a:lnTo>
                  <a:lnTo>
                    <a:pt x="5631" y="108"/>
                  </a:lnTo>
                  <a:lnTo>
                    <a:pt x="5639" y="109"/>
                  </a:lnTo>
                  <a:lnTo>
                    <a:pt x="5646" y="109"/>
                  </a:lnTo>
                  <a:lnTo>
                    <a:pt x="5651" y="112"/>
                  </a:lnTo>
                  <a:lnTo>
                    <a:pt x="5657" y="113"/>
                  </a:lnTo>
                  <a:lnTo>
                    <a:pt x="5663" y="116"/>
                  </a:lnTo>
                  <a:lnTo>
                    <a:pt x="5667" y="119"/>
                  </a:lnTo>
                  <a:lnTo>
                    <a:pt x="5670" y="123"/>
                  </a:lnTo>
                  <a:lnTo>
                    <a:pt x="5674" y="127"/>
                  </a:lnTo>
                  <a:lnTo>
                    <a:pt x="5679" y="137"/>
                  </a:lnTo>
                  <a:lnTo>
                    <a:pt x="5683" y="149"/>
                  </a:lnTo>
                  <a:lnTo>
                    <a:pt x="5685" y="162"/>
                  </a:lnTo>
                  <a:lnTo>
                    <a:pt x="5686" y="177"/>
                  </a:lnTo>
                  <a:lnTo>
                    <a:pt x="5687" y="187"/>
                  </a:lnTo>
                  <a:lnTo>
                    <a:pt x="5688" y="197"/>
                  </a:lnTo>
                  <a:lnTo>
                    <a:pt x="5691" y="206"/>
                  </a:lnTo>
                  <a:lnTo>
                    <a:pt x="5694" y="215"/>
                  </a:lnTo>
                  <a:lnTo>
                    <a:pt x="5697" y="224"/>
                  </a:lnTo>
                  <a:lnTo>
                    <a:pt x="5703" y="232"/>
                  </a:lnTo>
                  <a:lnTo>
                    <a:pt x="5709" y="240"/>
                  </a:lnTo>
                  <a:lnTo>
                    <a:pt x="5715" y="247"/>
                  </a:lnTo>
                  <a:lnTo>
                    <a:pt x="5722" y="255"/>
                  </a:lnTo>
                  <a:lnTo>
                    <a:pt x="5730" y="262"/>
                  </a:lnTo>
                  <a:lnTo>
                    <a:pt x="5738" y="267"/>
                  </a:lnTo>
                  <a:lnTo>
                    <a:pt x="5746" y="271"/>
                  </a:lnTo>
                  <a:lnTo>
                    <a:pt x="5755" y="274"/>
                  </a:lnTo>
                  <a:lnTo>
                    <a:pt x="5764" y="277"/>
                  </a:lnTo>
                  <a:lnTo>
                    <a:pt x="5773" y="279"/>
                  </a:lnTo>
                  <a:lnTo>
                    <a:pt x="5782" y="279"/>
                  </a:lnTo>
                  <a:lnTo>
                    <a:pt x="5795" y="278"/>
                  </a:lnTo>
                  <a:lnTo>
                    <a:pt x="5808" y="277"/>
                  </a:lnTo>
                  <a:lnTo>
                    <a:pt x="5820" y="273"/>
                  </a:lnTo>
                  <a:lnTo>
                    <a:pt x="5832" y="270"/>
                  </a:lnTo>
                  <a:lnTo>
                    <a:pt x="5844" y="264"/>
                  </a:lnTo>
                  <a:lnTo>
                    <a:pt x="5855" y="258"/>
                  </a:lnTo>
                  <a:lnTo>
                    <a:pt x="5866" y="250"/>
                  </a:lnTo>
                  <a:lnTo>
                    <a:pt x="5877" y="242"/>
                  </a:lnTo>
                  <a:lnTo>
                    <a:pt x="5886" y="232"/>
                  </a:lnTo>
                  <a:lnTo>
                    <a:pt x="5895" y="222"/>
                  </a:lnTo>
                  <a:lnTo>
                    <a:pt x="5902" y="210"/>
                  </a:lnTo>
                  <a:lnTo>
                    <a:pt x="5909" y="199"/>
                  </a:lnTo>
                  <a:lnTo>
                    <a:pt x="5913" y="187"/>
                  </a:lnTo>
                  <a:lnTo>
                    <a:pt x="5917" y="174"/>
                  </a:lnTo>
                  <a:lnTo>
                    <a:pt x="5918" y="162"/>
                  </a:lnTo>
                  <a:lnTo>
                    <a:pt x="5919" y="149"/>
                  </a:lnTo>
                  <a:lnTo>
                    <a:pt x="5919" y="142"/>
                  </a:lnTo>
                  <a:lnTo>
                    <a:pt x="5918" y="136"/>
                  </a:lnTo>
                  <a:lnTo>
                    <a:pt x="5917" y="130"/>
                  </a:lnTo>
                  <a:lnTo>
                    <a:pt x="5914" y="124"/>
                  </a:lnTo>
                  <a:lnTo>
                    <a:pt x="5908" y="110"/>
                  </a:lnTo>
                  <a:lnTo>
                    <a:pt x="5899" y="97"/>
                  </a:lnTo>
                  <a:close/>
                  <a:moveTo>
                    <a:pt x="6848" y="65"/>
                  </a:moveTo>
                  <a:lnTo>
                    <a:pt x="6839" y="58"/>
                  </a:lnTo>
                  <a:lnTo>
                    <a:pt x="6829" y="51"/>
                  </a:lnTo>
                  <a:lnTo>
                    <a:pt x="6819" y="44"/>
                  </a:lnTo>
                  <a:lnTo>
                    <a:pt x="6808" y="40"/>
                  </a:lnTo>
                  <a:lnTo>
                    <a:pt x="6795" y="36"/>
                  </a:lnTo>
                  <a:lnTo>
                    <a:pt x="6783" y="33"/>
                  </a:lnTo>
                  <a:lnTo>
                    <a:pt x="6769" y="32"/>
                  </a:lnTo>
                  <a:lnTo>
                    <a:pt x="6756" y="31"/>
                  </a:lnTo>
                  <a:lnTo>
                    <a:pt x="6737" y="32"/>
                  </a:lnTo>
                  <a:lnTo>
                    <a:pt x="6719" y="35"/>
                  </a:lnTo>
                  <a:lnTo>
                    <a:pt x="6701" y="40"/>
                  </a:lnTo>
                  <a:lnTo>
                    <a:pt x="6684" y="46"/>
                  </a:lnTo>
                  <a:lnTo>
                    <a:pt x="6667" y="55"/>
                  </a:lnTo>
                  <a:lnTo>
                    <a:pt x="6651" y="64"/>
                  </a:lnTo>
                  <a:lnTo>
                    <a:pt x="6636" y="74"/>
                  </a:lnTo>
                  <a:lnTo>
                    <a:pt x="6622" y="87"/>
                  </a:lnTo>
                  <a:lnTo>
                    <a:pt x="6609" y="99"/>
                  </a:lnTo>
                  <a:lnTo>
                    <a:pt x="6596" y="113"/>
                  </a:lnTo>
                  <a:lnTo>
                    <a:pt x="6586" y="128"/>
                  </a:lnTo>
                  <a:lnTo>
                    <a:pt x="6577" y="145"/>
                  </a:lnTo>
                  <a:lnTo>
                    <a:pt x="6571" y="162"/>
                  </a:lnTo>
                  <a:lnTo>
                    <a:pt x="6565" y="180"/>
                  </a:lnTo>
                  <a:lnTo>
                    <a:pt x="6562" y="197"/>
                  </a:lnTo>
                  <a:lnTo>
                    <a:pt x="6560" y="215"/>
                  </a:lnTo>
                  <a:lnTo>
                    <a:pt x="6562" y="227"/>
                  </a:lnTo>
                  <a:lnTo>
                    <a:pt x="6563" y="240"/>
                  </a:lnTo>
                  <a:lnTo>
                    <a:pt x="6566" y="252"/>
                  </a:lnTo>
                  <a:lnTo>
                    <a:pt x="6569" y="263"/>
                  </a:lnTo>
                  <a:lnTo>
                    <a:pt x="6575" y="273"/>
                  </a:lnTo>
                  <a:lnTo>
                    <a:pt x="6581" y="283"/>
                  </a:lnTo>
                  <a:lnTo>
                    <a:pt x="6589" y="294"/>
                  </a:lnTo>
                  <a:lnTo>
                    <a:pt x="6596" y="303"/>
                  </a:lnTo>
                  <a:lnTo>
                    <a:pt x="6605" y="310"/>
                  </a:lnTo>
                  <a:lnTo>
                    <a:pt x="6616" y="317"/>
                  </a:lnTo>
                  <a:lnTo>
                    <a:pt x="6626" y="323"/>
                  </a:lnTo>
                  <a:lnTo>
                    <a:pt x="6637" y="328"/>
                  </a:lnTo>
                  <a:lnTo>
                    <a:pt x="6649" y="332"/>
                  </a:lnTo>
                  <a:lnTo>
                    <a:pt x="6662" y="334"/>
                  </a:lnTo>
                  <a:lnTo>
                    <a:pt x="6675" y="336"/>
                  </a:lnTo>
                  <a:lnTo>
                    <a:pt x="6690" y="336"/>
                  </a:lnTo>
                  <a:lnTo>
                    <a:pt x="6707" y="335"/>
                  </a:lnTo>
                  <a:lnTo>
                    <a:pt x="6725" y="333"/>
                  </a:lnTo>
                  <a:lnTo>
                    <a:pt x="6741" y="328"/>
                  </a:lnTo>
                  <a:lnTo>
                    <a:pt x="6759" y="322"/>
                  </a:lnTo>
                  <a:lnTo>
                    <a:pt x="6776" y="314"/>
                  </a:lnTo>
                  <a:lnTo>
                    <a:pt x="6792" y="305"/>
                  </a:lnTo>
                  <a:lnTo>
                    <a:pt x="6807" y="295"/>
                  </a:lnTo>
                  <a:lnTo>
                    <a:pt x="6821" y="282"/>
                  </a:lnTo>
                  <a:lnTo>
                    <a:pt x="6835" y="269"/>
                  </a:lnTo>
                  <a:lnTo>
                    <a:pt x="6846" y="255"/>
                  </a:lnTo>
                  <a:lnTo>
                    <a:pt x="6856" y="240"/>
                  </a:lnTo>
                  <a:lnTo>
                    <a:pt x="6865" y="224"/>
                  </a:lnTo>
                  <a:lnTo>
                    <a:pt x="6873" y="207"/>
                  </a:lnTo>
                  <a:lnTo>
                    <a:pt x="6877" y="189"/>
                  </a:lnTo>
                  <a:lnTo>
                    <a:pt x="6881" y="171"/>
                  </a:lnTo>
                  <a:lnTo>
                    <a:pt x="6882" y="153"/>
                  </a:lnTo>
                  <a:lnTo>
                    <a:pt x="6882" y="140"/>
                  </a:lnTo>
                  <a:lnTo>
                    <a:pt x="6880" y="127"/>
                  </a:lnTo>
                  <a:lnTo>
                    <a:pt x="6877" y="116"/>
                  </a:lnTo>
                  <a:lnTo>
                    <a:pt x="6874" y="105"/>
                  </a:lnTo>
                  <a:lnTo>
                    <a:pt x="6868" y="94"/>
                  </a:lnTo>
                  <a:lnTo>
                    <a:pt x="6863" y="83"/>
                  </a:lnTo>
                  <a:lnTo>
                    <a:pt x="6856" y="74"/>
                  </a:lnTo>
                  <a:lnTo>
                    <a:pt x="6848" y="65"/>
                  </a:lnTo>
                  <a:close/>
                  <a:moveTo>
                    <a:pt x="6838" y="1488"/>
                  </a:moveTo>
                  <a:lnTo>
                    <a:pt x="6802" y="1394"/>
                  </a:lnTo>
                  <a:lnTo>
                    <a:pt x="6798" y="1401"/>
                  </a:lnTo>
                  <a:lnTo>
                    <a:pt x="6792" y="1408"/>
                  </a:lnTo>
                  <a:lnTo>
                    <a:pt x="6784" y="1415"/>
                  </a:lnTo>
                  <a:lnTo>
                    <a:pt x="6775" y="1424"/>
                  </a:lnTo>
                  <a:lnTo>
                    <a:pt x="6764" y="1433"/>
                  </a:lnTo>
                  <a:lnTo>
                    <a:pt x="6753" y="1441"/>
                  </a:lnTo>
                  <a:lnTo>
                    <a:pt x="6740" y="1450"/>
                  </a:lnTo>
                  <a:lnTo>
                    <a:pt x="6727" y="1457"/>
                  </a:lnTo>
                  <a:lnTo>
                    <a:pt x="6713" y="1466"/>
                  </a:lnTo>
                  <a:lnTo>
                    <a:pt x="6701" y="1473"/>
                  </a:lnTo>
                  <a:lnTo>
                    <a:pt x="6687" y="1481"/>
                  </a:lnTo>
                  <a:lnTo>
                    <a:pt x="6674" y="1488"/>
                  </a:lnTo>
                  <a:lnTo>
                    <a:pt x="6660" y="1493"/>
                  </a:lnTo>
                  <a:lnTo>
                    <a:pt x="6649" y="1498"/>
                  </a:lnTo>
                  <a:lnTo>
                    <a:pt x="6638" y="1500"/>
                  </a:lnTo>
                  <a:lnTo>
                    <a:pt x="6628" y="1501"/>
                  </a:lnTo>
                  <a:lnTo>
                    <a:pt x="6621" y="1500"/>
                  </a:lnTo>
                  <a:lnTo>
                    <a:pt x="6617" y="1500"/>
                  </a:lnTo>
                  <a:lnTo>
                    <a:pt x="6612" y="1498"/>
                  </a:lnTo>
                  <a:lnTo>
                    <a:pt x="6608" y="1496"/>
                  </a:lnTo>
                  <a:lnTo>
                    <a:pt x="6604" y="1492"/>
                  </a:lnTo>
                  <a:lnTo>
                    <a:pt x="6601" y="1488"/>
                  </a:lnTo>
                  <a:lnTo>
                    <a:pt x="6599" y="1483"/>
                  </a:lnTo>
                  <a:lnTo>
                    <a:pt x="6598" y="1478"/>
                  </a:lnTo>
                  <a:lnTo>
                    <a:pt x="6595" y="1465"/>
                  </a:lnTo>
                  <a:lnTo>
                    <a:pt x="6593" y="1453"/>
                  </a:lnTo>
                  <a:lnTo>
                    <a:pt x="6592" y="1438"/>
                  </a:lnTo>
                  <a:lnTo>
                    <a:pt x="6592" y="1424"/>
                  </a:lnTo>
                  <a:lnTo>
                    <a:pt x="6592" y="1412"/>
                  </a:lnTo>
                  <a:lnTo>
                    <a:pt x="6594" y="1396"/>
                  </a:lnTo>
                  <a:lnTo>
                    <a:pt x="6595" y="1387"/>
                  </a:lnTo>
                  <a:lnTo>
                    <a:pt x="6596" y="1376"/>
                  </a:lnTo>
                  <a:lnTo>
                    <a:pt x="6598" y="1365"/>
                  </a:lnTo>
                  <a:lnTo>
                    <a:pt x="6600" y="1355"/>
                  </a:lnTo>
                  <a:lnTo>
                    <a:pt x="6601" y="1344"/>
                  </a:lnTo>
                  <a:lnTo>
                    <a:pt x="6603" y="1333"/>
                  </a:lnTo>
                  <a:lnTo>
                    <a:pt x="6605" y="1323"/>
                  </a:lnTo>
                  <a:lnTo>
                    <a:pt x="6608" y="1311"/>
                  </a:lnTo>
                  <a:lnTo>
                    <a:pt x="6610" y="1301"/>
                  </a:lnTo>
                  <a:lnTo>
                    <a:pt x="6612" y="1292"/>
                  </a:lnTo>
                  <a:lnTo>
                    <a:pt x="6614" y="1283"/>
                  </a:lnTo>
                  <a:lnTo>
                    <a:pt x="6617" y="1275"/>
                  </a:lnTo>
                  <a:lnTo>
                    <a:pt x="6743" y="801"/>
                  </a:lnTo>
                  <a:lnTo>
                    <a:pt x="6744" y="795"/>
                  </a:lnTo>
                  <a:lnTo>
                    <a:pt x="6746" y="786"/>
                  </a:lnTo>
                  <a:lnTo>
                    <a:pt x="6748" y="775"/>
                  </a:lnTo>
                  <a:lnTo>
                    <a:pt x="6750" y="765"/>
                  </a:lnTo>
                  <a:lnTo>
                    <a:pt x="6753" y="753"/>
                  </a:lnTo>
                  <a:lnTo>
                    <a:pt x="6756" y="742"/>
                  </a:lnTo>
                  <a:lnTo>
                    <a:pt x="6758" y="729"/>
                  </a:lnTo>
                  <a:lnTo>
                    <a:pt x="6760" y="717"/>
                  </a:lnTo>
                  <a:lnTo>
                    <a:pt x="6763" y="706"/>
                  </a:lnTo>
                  <a:lnTo>
                    <a:pt x="6764" y="693"/>
                  </a:lnTo>
                  <a:lnTo>
                    <a:pt x="6766" y="682"/>
                  </a:lnTo>
                  <a:lnTo>
                    <a:pt x="6768" y="671"/>
                  </a:lnTo>
                  <a:lnTo>
                    <a:pt x="6771" y="652"/>
                  </a:lnTo>
                  <a:lnTo>
                    <a:pt x="6772" y="637"/>
                  </a:lnTo>
                  <a:lnTo>
                    <a:pt x="6771" y="620"/>
                  </a:lnTo>
                  <a:lnTo>
                    <a:pt x="6768" y="604"/>
                  </a:lnTo>
                  <a:lnTo>
                    <a:pt x="6764" y="588"/>
                  </a:lnTo>
                  <a:lnTo>
                    <a:pt x="6758" y="572"/>
                  </a:lnTo>
                  <a:lnTo>
                    <a:pt x="6751" y="558"/>
                  </a:lnTo>
                  <a:lnTo>
                    <a:pt x="6743" y="542"/>
                  </a:lnTo>
                  <a:lnTo>
                    <a:pt x="6731" y="527"/>
                  </a:lnTo>
                  <a:lnTo>
                    <a:pt x="6719" y="514"/>
                  </a:lnTo>
                  <a:lnTo>
                    <a:pt x="6712" y="507"/>
                  </a:lnTo>
                  <a:lnTo>
                    <a:pt x="6705" y="500"/>
                  </a:lnTo>
                  <a:lnTo>
                    <a:pt x="6698" y="495"/>
                  </a:lnTo>
                  <a:lnTo>
                    <a:pt x="6690" y="489"/>
                  </a:lnTo>
                  <a:lnTo>
                    <a:pt x="6682" y="485"/>
                  </a:lnTo>
                  <a:lnTo>
                    <a:pt x="6673" y="480"/>
                  </a:lnTo>
                  <a:lnTo>
                    <a:pt x="6664" y="476"/>
                  </a:lnTo>
                  <a:lnTo>
                    <a:pt x="6654" y="472"/>
                  </a:lnTo>
                  <a:lnTo>
                    <a:pt x="6633" y="467"/>
                  </a:lnTo>
                  <a:lnTo>
                    <a:pt x="6611" y="462"/>
                  </a:lnTo>
                  <a:lnTo>
                    <a:pt x="6586" y="459"/>
                  </a:lnTo>
                  <a:lnTo>
                    <a:pt x="6560" y="459"/>
                  </a:lnTo>
                  <a:lnTo>
                    <a:pt x="6538" y="460"/>
                  </a:lnTo>
                  <a:lnTo>
                    <a:pt x="6514" y="462"/>
                  </a:lnTo>
                  <a:lnTo>
                    <a:pt x="6492" y="468"/>
                  </a:lnTo>
                  <a:lnTo>
                    <a:pt x="6469" y="474"/>
                  </a:lnTo>
                  <a:lnTo>
                    <a:pt x="6447" y="483"/>
                  </a:lnTo>
                  <a:lnTo>
                    <a:pt x="6426" y="493"/>
                  </a:lnTo>
                  <a:lnTo>
                    <a:pt x="6405" y="504"/>
                  </a:lnTo>
                  <a:lnTo>
                    <a:pt x="6386" y="515"/>
                  </a:lnTo>
                  <a:lnTo>
                    <a:pt x="6368" y="526"/>
                  </a:lnTo>
                  <a:lnTo>
                    <a:pt x="6351" y="537"/>
                  </a:lnTo>
                  <a:lnTo>
                    <a:pt x="6336" y="549"/>
                  </a:lnTo>
                  <a:lnTo>
                    <a:pt x="6322" y="560"/>
                  </a:lnTo>
                  <a:lnTo>
                    <a:pt x="6310" y="571"/>
                  </a:lnTo>
                  <a:lnTo>
                    <a:pt x="6300" y="580"/>
                  </a:lnTo>
                  <a:lnTo>
                    <a:pt x="6292" y="588"/>
                  </a:lnTo>
                  <a:lnTo>
                    <a:pt x="6286" y="596"/>
                  </a:lnTo>
                  <a:lnTo>
                    <a:pt x="6320" y="682"/>
                  </a:lnTo>
                  <a:lnTo>
                    <a:pt x="6330" y="671"/>
                  </a:lnTo>
                  <a:lnTo>
                    <a:pt x="6348" y="655"/>
                  </a:lnTo>
                  <a:lnTo>
                    <a:pt x="6359" y="646"/>
                  </a:lnTo>
                  <a:lnTo>
                    <a:pt x="6372" y="638"/>
                  </a:lnTo>
                  <a:lnTo>
                    <a:pt x="6384" y="629"/>
                  </a:lnTo>
                  <a:lnTo>
                    <a:pt x="6398" y="620"/>
                  </a:lnTo>
                  <a:lnTo>
                    <a:pt x="6410" y="613"/>
                  </a:lnTo>
                  <a:lnTo>
                    <a:pt x="6423" y="606"/>
                  </a:lnTo>
                  <a:lnTo>
                    <a:pt x="6437" y="599"/>
                  </a:lnTo>
                  <a:lnTo>
                    <a:pt x="6449" y="592"/>
                  </a:lnTo>
                  <a:lnTo>
                    <a:pt x="6462" y="587"/>
                  </a:lnTo>
                  <a:lnTo>
                    <a:pt x="6472" y="583"/>
                  </a:lnTo>
                  <a:lnTo>
                    <a:pt x="6482" y="581"/>
                  </a:lnTo>
                  <a:lnTo>
                    <a:pt x="6490" y="580"/>
                  </a:lnTo>
                  <a:lnTo>
                    <a:pt x="6496" y="580"/>
                  </a:lnTo>
                  <a:lnTo>
                    <a:pt x="6501" y="582"/>
                  </a:lnTo>
                  <a:lnTo>
                    <a:pt x="6505" y="583"/>
                  </a:lnTo>
                  <a:lnTo>
                    <a:pt x="6510" y="587"/>
                  </a:lnTo>
                  <a:lnTo>
                    <a:pt x="6513" y="590"/>
                  </a:lnTo>
                  <a:lnTo>
                    <a:pt x="6517" y="595"/>
                  </a:lnTo>
                  <a:lnTo>
                    <a:pt x="6519" y="600"/>
                  </a:lnTo>
                  <a:lnTo>
                    <a:pt x="6521" y="607"/>
                  </a:lnTo>
                  <a:lnTo>
                    <a:pt x="6524" y="619"/>
                  </a:lnTo>
                  <a:lnTo>
                    <a:pt x="6526" y="633"/>
                  </a:lnTo>
                  <a:lnTo>
                    <a:pt x="6527" y="645"/>
                  </a:lnTo>
                  <a:lnTo>
                    <a:pt x="6528" y="658"/>
                  </a:lnTo>
                  <a:lnTo>
                    <a:pt x="6527" y="670"/>
                  </a:lnTo>
                  <a:lnTo>
                    <a:pt x="6524" y="687"/>
                  </a:lnTo>
                  <a:lnTo>
                    <a:pt x="6522" y="696"/>
                  </a:lnTo>
                  <a:lnTo>
                    <a:pt x="6520" y="705"/>
                  </a:lnTo>
                  <a:lnTo>
                    <a:pt x="6518" y="715"/>
                  </a:lnTo>
                  <a:lnTo>
                    <a:pt x="6516" y="726"/>
                  </a:lnTo>
                  <a:lnTo>
                    <a:pt x="6513" y="737"/>
                  </a:lnTo>
                  <a:lnTo>
                    <a:pt x="6510" y="749"/>
                  </a:lnTo>
                  <a:lnTo>
                    <a:pt x="6508" y="759"/>
                  </a:lnTo>
                  <a:lnTo>
                    <a:pt x="6504" y="770"/>
                  </a:lnTo>
                  <a:lnTo>
                    <a:pt x="6502" y="780"/>
                  </a:lnTo>
                  <a:lnTo>
                    <a:pt x="6499" y="789"/>
                  </a:lnTo>
                  <a:lnTo>
                    <a:pt x="6496" y="798"/>
                  </a:lnTo>
                  <a:lnTo>
                    <a:pt x="6494" y="806"/>
                  </a:lnTo>
                  <a:lnTo>
                    <a:pt x="6366" y="1280"/>
                  </a:lnTo>
                  <a:lnTo>
                    <a:pt x="6364" y="1288"/>
                  </a:lnTo>
                  <a:lnTo>
                    <a:pt x="6362" y="1297"/>
                  </a:lnTo>
                  <a:lnTo>
                    <a:pt x="6360" y="1307"/>
                  </a:lnTo>
                  <a:lnTo>
                    <a:pt x="6358" y="1318"/>
                  </a:lnTo>
                  <a:lnTo>
                    <a:pt x="6357" y="1330"/>
                  </a:lnTo>
                  <a:lnTo>
                    <a:pt x="6355" y="1342"/>
                  </a:lnTo>
                  <a:lnTo>
                    <a:pt x="6354" y="1354"/>
                  </a:lnTo>
                  <a:lnTo>
                    <a:pt x="6351" y="1366"/>
                  </a:lnTo>
                  <a:lnTo>
                    <a:pt x="6350" y="1378"/>
                  </a:lnTo>
                  <a:lnTo>
                    <a:pt x="6348" y="1390"/>
                  </a:lnTo>
                  <a:lnTo>
                    <a:pt x="6347" y="1400"/>
                  </a:lnTo>
                  <a:lnTo>
                    <a:pt x="6346" y="1411"/>
                  </a:lnTo>
                  <a:lnTo>
                    <a:pt x="6345" y="1430"/>
                  </a:lnTo>
                  <a:lnTo>
                    <a:pt x="6344" y="1444"/>
                  </a:lnTo>
                  <a:lnTo>
                    <a:pt x="6345" y="1460"/>
                  </a:lnTo>
                  <a:lnTo>
                    <a:pt x="6346" y="1476"/>
                  </a:lnTo>
                  <a:lnTo>
                    <a:pt x="6349" y="1492"/>
                  </a:lnTo>
                  <a:lnTo>
                    <a:pt x="6353" y="1509"/>
                  </a:lnTo>
                  <a:lnTo>
                    <a:pt x="6358" y="1525"/>
                  </a:lnTo>
                  <a:lnTo>
                    <a:pt x="6365" y="1539"/>
                  </a:lnTo>
                  <a:lnTo>
                    <a:pt x="6374" y="1553"/>
                  </a:lnTo>
                  <a:lnTo>
                    <a:pt x="6385" y="1566"/>
                  </a:lnTo>
                  <a:lnTo>
                    <a:pt x="6391" y="1572"/>
                  </a:lnTo>
                  <a:lnTo>
                    <a:pt x="6398" y="1579"/>
                  </a:lnTo>
                  <a:lnTo>
                    <a:pt x="6404" y="1584"/>
                  </a:lnTo>
                  <a:lnTo>
                    <a:pt x="6412" y="1589"/>
                  </a:lnTo>
                  <a:lnTo>
                    <a:pt x="6430" y="1599"/>
                  </a:lnTo>
                  <a:lnTo>
                    <a:pt x="6449" y="1607"/>
                  </a:lnTo>
                  <a:lnTo>
                    <a:pt x="6459" y="1611"/>
                  </a:lnTo>
                  <a:lnTo>
                    <a:pt x="6471" y="1614"/>
                  </a:lnTo>
                  <a:lnTo>
                    <a:pt x="6483" y="1617"/>
                  </a:lnTo>
                  <a:lnTo>
                    <a:pt x="6496" y="1619"/>
                  </a:lnTo>
                  <a:lnTo>
                    <a:pt x="6523" y="1621"/>
                  </a:lnTo>
                  <a:lnTo>
                    <a:pt x="6555" y="1623"/>
                  </a:lnTo>
                  <a:lnTo>
                    <a:pt x="6576" y="1621"/>
                  </a:lnTo>
                  <a:lnTo>
                    <a:pt x="6599" y="1619"/>
                  </a:lnTo>
                  <a:lnTo>
                    <a:pt x="6622" y="1615"/>
                  </a:lnTo>
                  <a:lnTo>
                    <a:pt x="6645" y="1608"/>
                  </a:lnTo>
                  <a:lnTo>
                    <a:pt x="6668" y="1601"/>
                  </a:lnTo>
                  <a:lnTo>
                    <a:pt x="6690" y="1592"/>
                  </a:lnTo>
                  <a:lnTo>
                    <a:pt x="6710" y="1583"/>
                  </a:lnTo>
                  <a:lnTo>
                    <a:pt x="6730" y="1573"/>
                  </a:lnTo>
                  <a:lnTo>
                    <a:pt x="6749" y="1562"/>
                  </a:lnTo>
                  <a:lnTo>
                    <a:pt x="6766" y="1552"/>
                  </a:lnTo>
                  <a:lnTo>
                    <a:pt x="6783" y="1541"/>
                  </a:lnTo>
                  <a:lnTo>
                    <a:pt x="6798" y="1528"/>
                  </a:lnTo>
                  <a:lnTo>
                    <a:pt x="6811" y="1517"/>
                  </a:lnTo>
                  <a:lnTo>
                    <a:pt x="6822" y="1507"/>
                  </a:lnTo>
                  <a:lnTo>
                    <a:pt x="6831" y="1497"/>
                  </a:lnTo>
                  <a:lnTo>
                    <a:pt x="6838" y="1488"/>
                  </a:lnTo>
                  <a:close/>
                  <a:moveTo>
                    <a:pt x="8206" y="1488"/>
                  </a:moveTo>
                  <a:lnTo>
                    <a:pt x="8171" y="1394"/>
                  </a:lnTo>
                  <a:lnTo>
                    <a:pt x="8166" y="1401"/>
                  </a:lnTo>
                  <a:lnTo>
                    <a:pt x="8161" y="1408"/>
                  </a:lnTo>
                  <a:lnTo>
                    <a:pt x="8153" y="1415"/>
                  </a:lnTo>
                  <a:lnTo>
                    <a:pt x="8143" y="1424"/>
                  </a:lnTo>
                  <a:lnTo>
                    <a:pt x="8133" y="1433"/>
                  </a:lnTo>
                  <a:lnTo>
                    <a:pt x="8120" y="1441"/>
                  </a:lnTo>
                  <a:lnTo>
                    <a:pt x="8108" y="1450"/>
                  </a:lnTo>
                  <a:lnTo>
                    <a:pt x="8095" y="1457"/>
                  </a:lnTo>
                  <a:lnTo>
                    <a:pt x="8082" y="1466"/>
                  </a:lnTo>
                  <a:lnTo>
                    <a:pt x="8069" y="1473"/>
                  </a:lnTo>
                  <a:lnTo>
                    <a:pt x="8055" y="1481"/>
                  </a:lnTo>
                  <a:lnTo>
                    <a:pt x="8043" y="1488"/>
                  </a:lnTo>
                  <a:lnTo>
                    <a:pt x="8029" y="1493"/>
                  </a:lnTo>
                  <a:lnTo>
                    <a:pt x="8017" y="1498"/>
                  </a:lnTo>
                  <a:lnTo>
                    <a:pt x="8006" y="1500"/>
                  </a:lnTo>
                  <a:lnTo>
                    <a:pt x="7995" y="1501"/>
                  </a:lnTo>
                  <a:lnTo>
                    <a:pt x="7990" y="1500"/>
                  </a:lnTo>
                  <a:lnTo>
                    <a:pt x="7984" y="1500"/>
                  </a:lnTo>
                  <a:lnTo>
                    <a:pt x="7980" y="1498"/>
                  </a:lnTo>
                  <a:lnTo>
                    <a:pt x="7976" y="1496"/>
                  </a:lnTo>
                  <a:lnTo>
                    <a:pt x="7973" y="1492"/>
                  </a:lnTo>
                  <a:lnTo>
                    <a:pt x="7970" y="1488"/>
                  </a:lnTo>
                  <a:lnTo>
                    <a:pt x="7967" y="1483"/>
                  </a:lnTo>
                  <a:lnTo>
                    <a:pt x="7966" y="1478"/>
                  </a:lnTo>
                  <a:lnTo>
                    <a:pt x="7963" y="1465"/>
                  </a:lnTo>
                  <a:lnTo>
                    <a:pt x="7962" y="1453"/>
                  </a:lnTo>
                  <a:lnTo>
                    <a:pt x="7961" y="1438"/>
                  </a:lnTo>
                  <a:lnTo>
                    <a:pt x="7961" y="1424"/>
                  </a:lnTo>
                  <a:lnTo>
                    <a:pt x="7961" y="1411"/>
                  </a:lnTo>
                  <a:lnTo>
                    <a:pt x="7963" y="1396"/>
                  </a:lnTo>
                  <a:lnTo>
                    <a:pt x="7965" y="1376"/>
                  </a:lnTo>
                  <a:lnTo>
                    <a:pt x="7970" y="1354"/>
                  </a:lnTo>
                  <a:lnTo>
                    <a:pt x="7973" y="1330"/>
                  </a:lnTo>
                  <a:lnTo>
                    <a:pt x="7978" y="1308"/>
                  </a:lnTo>
                  <a:lnTo>
                    <a:pt x="7981" y="1289"/>
                  </a:lnTo>
                  <a:lnTo>
                    <a:pt x="7984" y="1271"/>
                  </a:lnTo>
                  <a:lnTo>
                    <a:pt x="8073" y="863"/>
                  </a:lnTo>
                  <a:lnTo>
                    <a:pt x="8075" y="852"/>
                  </a:lnTo>
                  <a:lnTo>
                    <a:pt x="8078" y="838"/>
                  </a:lnTo>
                  <a:lnTo>
                    <a:pt x="8080" y="824"/>
                  </a:lnTo>
                  <a:lnTo>
                    <a:pt x="8081" y="808"/>
                  </a:lnTo>
                  <a:lnTo>
                    <a:pt x="8082" y="792"/>
                  </a:lnTo>
                  <a:lnTo>
                    <a:pt x="8083" y="777"/>
                  </a:lnTo>
                  <a:lnTo>
                    <a:pt x="8084" y="763"/>
                  </a:lnTo>
                  <a:lnTo>
                    <a:pt x="8084" y="751"/>
                  </a:lnTo>
                  <a:lnTo>
                    <a:pt x="8084" y="735"/>
                  </a:lnTo>
                  <a:lnTo>
                    <a:pt x="8083" y="720"/>
                  </a:lnTo>
                  <a:lnTo>
                    <a:pt x="8081" y="706"/>
                  </a:lnTo>
                  <a:lnTo>
                    <a:pt x="8079" y="691"/>
                  </a:lnTo>
                  <a:lnTo>
                    <a:pt x="8075" y="677"/>
                  </a:lnTo>
                  <a:lnTo>
                    <a:pt x="8072" y="662"/>
                  </a:lnTo>
                  <a:lnTo>
                    <a:pt x="8067" y="649"/>
                  </a:lnTo>
                  <a:lnTo>
                    <a:pt x="8062" y="635"/>
                  </a:lnTo>
                  <a:lnTo>
                    <a:pt x="8056" y="623"/>
                  </a:lnTo>
                  <a:lnTo>
                    <a:pt x="8051" y="609"/>
                  </a:lnTo>
                  <a:lnTo>
                    <a:pt x="8043" y="597"/>
                  </a:lnTo>
                  <a:lnTo>
                    <a:pt x="8036" y="586"/>
                  </a:lnTo>
                  <a:lnTo>
                    <a:pt x="8028" y="574"/>
                  </a:lnTo>
                  <a:lnTo>
                    <a:pt x="8019" y="563"/>
                  </a:lnTo>
                  <a:lnTo>
                    <a:pt x="8010" y="553"/>
                  </a:lnTo>
                  <a:lnTo>
                    <a:pt x="8000" y="543"/>
                  </a:lnTo>
                  <a:lnTo>
                    <a:pt x="7990" y="533"/>
                  </a:lnTo>
                  <a:lnTo>
                    <a:pt x="7980" y="524"/>
                  </a:lnTo>
                  <a:lnTo>
                    <a:pt x="7969" y="515"/>
                  </a:lnTo>
                  <a:lnTo>
                    <a:pt x="7957" y="507"/>
                  </a:lnTo>
                  <a:lnTo>
                    <a:pt x="7945" y="499"/>
                  </a:lnTo>
                  <a:lnTo>
                    <a:pt x="7933" y="492"/>
                  </a:lnTo>
                  <a:lnTo>
                    <a:pt x="7919" y="487"/>
                  </a:lnTo>
                  <a:lnTo>
                    <a:pt x="7906" y="480"/>
                  </a:lnTo>
                  <a:lnTo>
                    <a:pt x="7892" y="476"/>
                  </a:lnTo>
                  <a:lnTo>
                    <a:pt x="7879" y="471"/>
                  </a:lnTo>
                  <a:lnTo>
                    <a:pt x="7864" y="467"/>
                  </a:lnTo>
                  <a:lnTo>
                    <a:pt x="7849" y="464"/>
                  </a:lnTo>
                  <a:lnTo>
                    <a:pt x="7835" y="461"/>
                  </a:lnTo>
                  <a:lnTo>
                    <a:pt x="7820" y="460"/>
                  </a:lnTo>
                  <a:lnTo>
                    <a:pt x="7806" y="459"/>
                  </a:lnTo>
                  <a:lnTo>
                    <a:pt x="7790" y="459"/>
                  </a:lnTo>
                  <a:lnTo>
                    <a:pt x="7776" y="459"/>
                  </a:lnTo>
                  <a:lnTo>
                    <a:pt x="7763" y="460"/>
                  </a:lnTo>
                  <a:lnTo>
                    <a:pt x="7751" y="461"/>
                  </a:lnTo>
                  <a:lnTo>
                    <a:pt x="7737" y="463"/>
                  </a:lnTo>
                  <a:lnTo>
                    <a:pt x="7724" y="467"/>
                  </a:lnTo>
                  <a:lnTo>
                    <a:pt x="7710" y="470"/>
                  </a:lnTo>
                  <a:lnTo>
                    <a:pt x="7697" y="473"/>
                  </a:lnTo>
                  <a:lnTo>
                    <a:pt x="7683" y="478"/>
                  </a:lnTo>
                  <a:lnTo>
                    <a:pt x="7657" y="489"/>
                  </a:lnTo>
                  <a:lnTo>
                    <a:pt x="7633" y="500"/>
                  </a:lnTo>
                  <a:lnTo>
                    <a:pt x="7609" y="514"/>
                  </a:lnTo>
                  <a:lnTo>
                    <a:pt x="7588" y="528"/>
                  </a:lnTo>
                  <a:lnTo>
                    <a:pt x="7566" y="543"/>
                  </a:lnTo>
                  <a:lnTo>
                    <a:pt x="7547" y="559"/>
                  </a:lnTo>
                  <a:lnTo>
                    <a:pt x="7529" y="574"/>
                  </a:lnTo>
                  <a:lnTo>
                    <a:pt x="7513" y="591"/>
                  </a:lnTo>
                  <a:lnTo>
                    <a:pt x="7499" y="607"/>
                  </a:lnTo>
                  <a:lnTo>
                    <a:pt x="7488" y="622"/>
                  </a:lnTo>
                  <a:lnTo>
                    <a:pt x="7477" y="636"/>
                  </a:lnTo>
                  <a:lnTo>
                    <a:pt x="7471" y="649"/>
                  </a:lnTo>
                  <a:lnTo>
                    <a:pt x="7468" y="637"/>
                  </a:lnTo>
                  <a:lnTo>
                    <a:pt x="7466" y="623"/>
                  </a:lnTo>
                  <a:lnTo>
                    <a:pt x="7464" y="609"/>
                  </a:lnTo>
                  <a:lnTo>
                    <a:pt x="7462" y="598"/>
                  </a:lnTo>
                  <a:lnTo>
                    <a:pt x="7459" y="589"/>
                  </a:lnTo>
                  <a:lnTo>
                    <a:pt x="7456" y="579"/>
                  </a:lnTo>
                  <a:lnTo>
                    <a:pt x="7452" y="568"/>
                  </a:lnTo>
                  <a:lnTo>
                    <a:pt x="7446" y="555"/>
                  </a:lnTo>
                  <a:lnTo>
                    <a:pt x="7439" y="544"/>
                  </a:lnTo>
                  <a:lnTo>
                    <a:pt x="7430" y="532"/>
                  </a:lnTo>
                  <a:lnTo>
                    <a:pt x="7421" y="522"/>
                  </a:lnTo>
                  <a:lnTo>
                    <a:pt x="7410" y="510"/>
                  </a:lnTo>
                  <a:lnTo>
                    <a:pt x="7398" y="500"/>
                  </a:lnTo>
                  <a:lnTo>
                    <a:pt x="7383" y="490"/>
                  </a:lnTo>
                  <a:lnTo>
                    <a:pt x="7367" y="482"/>
                  </a:lnTo>
                  <a:lnTo>
                    <a:pt x="7349" y="473"/>
                  </a:lnTo>
                  <a:lnTo>
                    <a:pt x="7339" y="470"/>
                  </a:lnTo>
                  <a:lnTo>
                    <a:pt x="7329" y="467"/>
                  </a:lnTo>
                  <a:lnTo>
                    <a:pt x="7319" y="464"/>
                  </a:lnTo>
                  <a:lnTo>
                    <a:pt x="7307" y="462"/>
                  </a:lnTo>
                  <a:lnTo>
                    <a:pt x="7283" y="460"/>
                  </a:lnTo>
                  <a:lnTo>
                    <a:pt x="7256" y="459"/>
                  </a:lnTo>
                  <a:lnTo>
                    <a:pt x="7234" y="459"/>
                  </a:lnTo>
                  <a:lnTo>
                    <a:pt x="7212" y="462"/>
                  </a:lnTo>
                  <a:lnTo>
                    <a:pt x="7191" y="467"/>
                  </a:lnTo>
                  <a:lnTo>
                    <a:pt x="7168" y="472"/>
                  </a:lnTo>
                  <a:lnTo>
                    <a:pt x="7147" y="480"/>
                  </a:lnTo>
                  <a:lnTo>
                    <a:pt x="7127" y="489"/>
                  </a:lnTo>
                  <a:lnTo>
                    <a:pt x="7108" y="499"/>
                  </a:lnTo>
                  <a:lnTo>
                    <a:pt x="7089" y="509"/>
                  </a:lnTo>
                  <a:lnTo>
                    <a:pt x="7072" y="520"/>
                  </a:lnTo>
                  <a:lnTo>
                    <a:pt x="7055" y="532"/>
                  </a:lnTo>
                  <a:lnTo>
                    <a:pt x="7039" y="543"/>
                  </a:lnTo>
                  <a:lnTo>
                    <a:pt x="7025" y="554"/>
                  </a:lnTo>
                  <a:lnTo>
                    <a:pt x="7012" y="565"/>
                  </a:lnTo>
                  <a:lnTo>
                    <a:pt x="7000" y="577"/>
                  </a:lnTo>
                  <a:lnTo>
                    <a:pt x="6990" y="587"/>
                  </a:lnTo>
                  <a:lnTo>
                    <a:pt x="6982" y="596"/>
                  </a:lnTo>
                  <a:lnTo>
                    <a:pt x="7014" y="682"/>
                  </a:lnTo>
                  <a:lnTo>
                    <a:pt x="7027" y="671"/>
                  </a:lnTo>
                  <a:lnTo>
                    <a:pt x="7044" y="655"/>
                  </a:lnTo>
                  <a:lnTo>
                    <a:pt x="7054" y="646"/>
                  </a:lnTo>
                  <a:lnTo>
                    <a:pt x="7065" y="638"/>
                  </a:lnTo>
                  <a:lnTo>
                    <a:pt x="7076" y="629"/>
                  </a:lnTo>
                  <a:lnTo>
                    <a:pt x="7087" y="620"/>
                  </a:lnTo>
                  <a:lnTo>
                    <a:pt x="7100" y="613"/>
                  </a:lnTo>
                  <a:lnTo>
                    <a:pt x="7112" y="606"/>
                  </a:lnTo>
                  <a:lnTo>
                    <a:pt x="7125" y="599"/>
                  </a:lnTo>
                  <a:lnTo>
                    <a:pt x="7138" y="592"/>
                  </a:lnTo>
                  <a:lnTo>
                    <a:pt x="7150" y="587"/>
                  </a:lnTo>
                  <a:lnTo>
                    <a:pt x="7162" y="583"/>
                  </a:lnTo>
                  <a:lnTo>
                    <a:pt x="7173" y="581"/>
                  </a:lnTo>
                  <a:lnTo>
                    <a:pt x="7183" y="580"/>
                  </a:lnTo>
                  <a:lnTo>
                    <a:pt x="7189" y="580"/>
                  </a:lnTo>
                  <a:lnTo>
                    <a:pt x="7194" y="581"/>
                  </a:lnTo>
                  <a:lnTo>
                    <a:pt x="7199" y="583"/>
                  </a:lnTo>
                  <a:lnTo>
                    <a:pt x="7203" y="587"/>
                  </a:lnTo>
                  <a:lnTo>
                    <a:pt x="7207" y="590"/>
                  </a:lnTo>
                  <a:lnTo>
                    <a:pt x="7210" y="595"/>
                  </a:lnTo>
                  <a:lnTo>
                    <a:pt x="7212" y="599"/>
                  </a:lnTo>
                  <a:lnTo>
                    <a:pt x="7214" y="606"/>
                  </a:lnTo>
                  <a:lnTo>
                    <a:pt x="7217" y="618"/>
                  </a:lnTo>
                  <a:lnTo>
                    <a:pt x="7219" y="632"/>
                  </a:lnTo>
                  <a:lnTo>
                    <a:pt x="7220" y="644"/>
                  </a:lnTo>
                  <a:lnTo>
                    <a:pt x="7221" y="658"/>
                  </a:lnTo>
                  <a:lnTo>
                    <a:pt x="7220" y="668"/>
                  </a:lnTo>
                  <a:lnTo>
                    <a:pt x="7219" y="683"/>
                  </a:lnTo>
                  <a:lnTo>
                    <a:pt x="7218" y="692"/>
                  </a:lnTo>
                  <a:lnTo>
                    <a:pt x="7216" y="702"/>
                  </a:lnTo>
                  <a:lnTo>
                    <a:pt x="7214" y="711"/>
                  </a:lnTo>
                  <a:lnTo>
                    <a:pt x="7213" y="722"/>
                  </a:lnTo>
                  <a:lnTo>
                    <a:pt x="7211" y="732"/>
                  </a:lnTo>
                  <a:lnTo>
                    <a:pt x="7210" y="742"/>
                  </a:lnTo>
                  <a:lnTo>
                    <a:pt x="7208" y="752"/>
                  </a:lnTo>
                  <a:lnTo>
                    <a:pt x="7207" y="762"/>
                  </a:lnTo>
                  <a:lnTo>
                    <a:pt x="7203" y="779"/>
                  </a:lnTo>
                  <a:lnTo>
                    <a:pt x="7201" y="792"/>
                  </a:lnTo>
                  <a:lnTo>
                    <a:pt x="7030" y="1597"/>
                  </a:lnTo>
                  <a:lnTo>
                    <a:pt x="7279" y="1597"/>
                  </a:lnTo>
                  <a:lnTo>
                    <a:pt x="7445" y="808"/>
                  </a:lnTo>
                  <a:lnTo>
                    <a:pt x="7450" y="795"/>
                  </a:lnTo>
                  <a:lnTo>
                    <a:pt x="7458" y="780"/>
                  </a:lnTo>
                  <a:lnTo>
                    <a:pt x="7468" y="763"/>
                  </a:lnTo>
                  <a:lnTo>
                    <a:pt x="7482" y="745"/>
                  </a:lnTo>
                  <a:lnTo>
                    <a:pt x="7497" y="726"/>
                  </a:lnTo>
                  <a:lnTo>
                    <a:pt x="7513" y="707"/>
                  </a:lnTo>
                  <a:lnTo>
                    <a:pt x="7530" y="688"/>
                  </a:lnTo>
                  <a:lnTo>
                    <a:pt x="7548" y="670"/>
                  </a:lnTo>
                  <a:lnTo>
                    <a:pt x="7567" y="652"/>
                  </a:lnTo>
                  <a:lnTo>
                    <a:pt x="7588" y="636"/>
                  </a:lnTo>
                  <a:lnTo>
                    <a:pt x="7609" y="620"/>
                  </a:lnTo>
                  <a:lnTo>
                    <a:pt x="7630" y="607"/>
                  </a:lnTo>
                  <a:lnTo>
                    <a:pt x="7642" y="600"/>
                  </a:lnTo>
                  <a:lnTo>
                    <a:pt x="7653" y="595"/>
                  </a:lnTo>
                  <a:lnTo>
                    <a:pt x="7664" y="590"/>
                  </a:lnTo>
                  <a:lnTo>
                    <a:pt x="7675" y="587"/>
                  </a:lnTo>
                  <a:lnTo>
                    <a:pt x="7685" y="583"/>
                  </a:lnTo>
                  <a:lnTo>
                    <a:pt x="7697" y="582"/>
                  </a:lnTo>
                  <a:lnTo>
                    <a:pt x="7708" y="580"/>
                  </a:lnTo>
                  <a:lnTo>
                    <a:pt x="7719" y="580"/>
                  </a:lnTo>
                  <a:lnTo>
                    <a:pt x="7736" y="581"/>
                  </a:lnTo>
                  <a:lnTo>
                    <a:pt x="7752" y="584"/>
                  </a:lnTo>
                  <a:lnTo>
                    <a:pt x="7758" y="587"/>
                  </a:lnTo>
                  <a:lnTo>
                    <a:pt x="7766" y="589"/>
                  </a:lnTo>
                  <a:lnTo>
                    <a:pt x="7773" y="592"/>
                  </a:lnTo>
                  <a:lnTo>
                    <a:pt x="7779" y="597"/>
                  </a:lnTo>
                  <a:lnTo>
                    <a:pt x="7790" y="606"/>
                  </a:lnTo>
                  <a:lnTo>
                    <a:pt x="7801" y="615"/>
                  </a:lnTo>
                  <a:lnTo>
                    <a:pt x="7810" y="625"/>
                  </a:lnTo>
                  <a:lnTo>
                    <a:pt x="7818" y="636"/>
                  </a:lnTo>
                  <a:lnTo>
                    <a:pt x="7825" y="649"/>
                  </a:lnTo>
                  <a:lnTo>
                    <a:pt x="7830" y="661"/>
                  </a:lnTo>
                  <a:lnTo>
                    <a:pt x="7835" y="673"/>
                  </a:lnTo>
                  <a:lnTo>
                    <a:pt x="7838" y="687"/>
                  </a:lnTo>
                  <a:lnTo>
                    <a:pt x="7842" y="699"/>
                  </a:lnTo>
                  <a:lnTo>
                    <a:pt x="7844" y="711"/>
                  </a:lnTo>
                  <a:lnTo>
                    <a:pt x="7845" y="723"/>
                  </a:lnTo>
                  <a:lnTo>
                    <a:pt x="7845" y="733"/>
                  </a:lnTo>
                  <a:lnTo>
                    <a:pt x="7845" y="741"/>
                  </a:lnTo>
                  <a:lnTo>
                    <a:pt x="7845" y="750"/>
                  </a:lnTo>
                  <a:lnTo>
                    <a:pt x="7844" y="760"/>
                  </a:lnTo>
                  <a:lnTo>
                    <a:pt x="7843" y="771"/>
                  </a:lnTo>
                  <a:lnTo>
                    <a:pt x="7842" y="783"/>
                  </a:lnTo>
                  <a:lnTo>
                    <a:pt x="7840" y="793"/>
                  </a:lnTo>
                  <a:lnTo>
                    <a:pt x="7838" y="801"/>
                  </a:lnTo>
                  <a:lnTo>
                    <a:pt x="7836" y="808"/>
                  </a:lnTo>
                  <a:lnTo>
                    <a:pt x="7735" y="1275"/>
                  </a:lnTo>
                  <a:lnTo>
                    <a:pt x="7733" y="1282"/>
                  </a:lnTo>
                  <a:lnTo>
                    <a:pt x="7730" y="1291"/>
                  </a:lnTo>
                  <a:lnTo>
                    <a:pt x="7728" y="1301"/>
                  </a:lnTo>
                  <a:lnTo>
                    <a:pt x="7727" y="1312"/>
                  </a:lnTo>
                  <a:lnTo>
                    <a:pt x="7725" y="1325"/>
                  </a:lnTo>
                  <a:lnTo>
                    <a:pt x="7724" y="1337"/>
                  </a:lnTo>
                  <a:lnTo>
                    <a:pt x="7721" y="1350"/>
                  </a:lnTo>
                  <a:lnTo>
                    <a:pt x="7720" y="1362"/>
                  </a:lnTo>
                  <a:lnTo>
                    <a:pt x="7719" y="1373"/>
                  </a:lnTo>
                  <a:lnTo>
                    <a:pt x="7717" y="1385"/>
                  </a:lnTo>
                  <a:lnTo>
                    <a:pt x="7716" y="1398"/>
                  </a:lnTo>
                  <a:lnTo>
                    <a:pt x="7715" y="1409"/>
                  </a:lnTo>
                  <a:lnTo>
                    <a:pt x="7713" y="1420"/>
                  </a:lnTo>
                  <a:lnTo>
                    <a:pt x="7713" y="1429"/>
                  </a:lnTo>
                  <a:lnTo>
                    <a:pt x="7712" y="1437"/>
                  </a:lnTo>
                  <a:lnTo>
                    <a:pt x="7712" y="1444"/>
                  </a:lnTo>
                  <a:lnTo>
                    <a:pt x="7713" y="1460"/>
                  </a:lnTo>
                  <a:lnTo>
                    <a:pt x="7715" y="1476"/>
                  </a:lnTo>
                  <a:lnTo>
                    <a:pt x="7717" y="1492"/>
                  </a:lnTo>
                  <a:lnTo>
                    <a:pt x="7721" y="1509"/>
                  </a:lnTo>
                  <a:lnTo>
                    <a:pt x="7727" y="1525"/>
                  </a:lnTo>
                  <a:lnTo>
                    <a:pt x="7734" y="1539"/>
                  </a:lnTo>
                  <a:lnTo>
                    <a:pt x="7743" y="1553"/>
                  </a:lnTo>
                  <a:lnTo>
                    <a:pt x="7753" y="1566"/>
                  </a:lnTo>
                  <a:lnTo>
                    <a:pt x="7759" y="1572"/>
                  </a:lnTo>
                  <a:lnTo>
                    <a:pt x="7766" y="1579"/>
                  </a:lnTo>
                  <a:lnTo>
                    <a:pt x="7773" y="1584"/>
                  </a:lnTo>
                  <a:lnTo>
                    <a:pt x="7781" y="1589"/>
                  </a:lnTo>
                  <a:lnTo>
                    <a:pt x="7798" y="1599"/>
                  </a:lnTo>
                  <a:lnTo>
                    <a:pt x="7818" y="1607"/>
                  </a:lnTo>
                  <a:lnTo>
                    <a:pt x="7828" y="1611"/>
                  </a:lnTo>
                  <a:lnTo>
                    <a:pt x="7839" y="1614"/>
                  </a:lnTo>
                  <a:lnTo>
                    <a:pt x="7852" y="1617"/>
                  </a:lnTo>
                  <a:lnTo>
                    <a:pt x="7864" y="1619"/>
                  </a:lnTo>
                  <a:lnTo>
                    <a:pt x="7892" y="1621"/>
                  </a:lnTo>
                  <a:lnTo>
                    <a:pt x="7922" y="1623"/>
                  </a:lnTo>
                  <a:lnTo>
                    <a:pt x="7945" y="1621"/>
                  </a:lnTo>
                  <a:lnTo>
                    <a:pt x="7967" y="1619"/>
                  </a:lnTo>
                  <a:lnTo>
                    <a:pt x="7990" y="1615"/>
                  </a:lnTo>
                  <a:lnTo>
                    <a:pt x="8013" y="1608"/>
                  </a:lnTo>
                  <a:lnTo>
                    <a:pt x="8036" y="1601"/>
                  </a:lnTo>
                  <a:lnTo>
                    <a:pt x="8058" y="1592"/>
                  </a:lnTo>
                  <a:lnTo>
                    <a:pt x="8079" y="1583"/>
                  </a:lnTo>
                  <a:lnTo>
                    <a:pt x="8099" y="1573"/>
                  </a:lnTo>
                  <a:lnTo>
                    <a:pt x="8118" y="1562"/>
                  </a:lnTo>
                  <a:lnTo>
                    <a:pt x="8135" y="1552"/>
                  </a:lnTo>
                  <a:lnTo>
                    <a:pt x="8152" y="1541"/>
                  </a:lnTo>
                  <a:lnTo>
                    <a:pt x="8166" y="1528"/>
                  </a:lnTo>
                  <a:lnTo>
                    <a:pt x="8180" y="1517"/>
                  </a:lnTo>
                  <a:lnTo>
                    <a:pt x="8191" y="1507"/>
                  </a:lnTo>
                  <a:lnTo>
                    <a:pt x="8200" y="1497"/>
                  </a:lnTo>
                  <a:lnTo>
                    <a:pt x="8206" y="1488"/>
                  </a:lnTo>
                  <a:close/>
                  <a:moveTo>
                    <a:pt x="9095" y="485"/>
                  </a:moveTo>
                  <a:lnTo>
                    <a:pt x="8862" y="485"/>
                  </a:lnTo>
                  <a:lnTo>
                    <a:pt x="8926" y="181"/>
                  </a:lnTo>
                  <a:lnTo>
                    <a:pt x="8830" y="181"/>
                  </a:lnTo>
                  <a:lnTo>
                    <a:pt x="8825" y="199"/>
                  </a:lnTo>
                  <a:lnTo>
                    <a:pt x="8818" y="215"/>
                  </a:lnTo>
                  <a:lnTo>
                    <a:pt x="8811" y="232"/>
                  </a:lnTo>
                  <a:lnTo>
                    <a:pt x="8803" y="247"/>
                  </a:lnTo>
                  <a:lnTo>
                    <a:pt x="8796" y="263"/>
                  </a:lnTo>
                  <a:lnTo>
                    <a:pt x="8788" y="278"/>
                  </a:lnTo>
                  <a:lnTo>
                    <a:pt x="8779" y="291"/>
                  </a:lnTo>
                  <a:lnTo>
                    <a:pt x="8770" y="306"/>
                  </a:lnTo>
                  <a:lnTo>
                    <a:pt x="8760" y="319"/>
                  </a:lnTo>
                  <a:lnTo>
                    <a:pt x="8750" y="332"/>
                  </a:lnTo>
                  <a:lnTo>
                    <a:pt x="8739" y="344"/>
                  </a:lnTo>
                  <a:lnTo>
                    <a:pt x="8728" y="356"/>
                  </a:lnTo>
                  <a:lnTo>
                    <a:pt x="8717" y="368"/>
                  </a:lnTo>
                  <a:lnTo>
                    <a:pt x="8705" y="378"/>
                  </a:lnTo>
                  <a:lnTo>
                    <a:pt x="8692" y="389"/>
                  </a:lnTo>
                  <a:lnTo>
                    <a:pt x="8680" y="398"/>
                  </a:lnTo>
                  <a:lnTo>
                    <a:pt x="8666" y="408"/>
                  </a:lnTo>
                  <a:lnTo>
                    <a:pt x="8653" y="417"/>
                  </a:lnTo>
                  <a:lnTo>
                    <a:pt x="8639" y="425"/>
                  </a:lnTo>
                  <a:lnTo>
                    <a:pt x="8625" y="433"/>
                  </a:lnTo>
                  <a:lnTo>
                    <a:pt x="8610" y="441"/>
                  </a:lnTo>
                  <a:lnTo>
                    <a:pt x="8596" y="447"/>
                  </a:lnTo>
                  <a:lnTo>
                    <a:pt x="8581" y="453"/>
                  </a:lnTo>
                  <a:lnTo>
                    <a:pt x="8565" y="460"/>
                  </a:lnTo>
                  <a:lnTo>
                    <a:pt x="8548" y="464"/>
                  </a:lnTo>
                  <a:lnTo>
                    <a:pt x="8533" y="470"/>
                  </a:lnTo>
                  <a:lnTo>
                    <a:pt x="8516" y="473"/>
                  </a:lnTo>
                  <a:lnTo>
                    <a:pt x="8499" y="478"/>
                  </a:lnTo>
                  <a:lnTo>
                    <a:pt x="8464" y="483"/>
                  </a:lnTo>
                  <a:lnTo>
                    <a:pt x="8427" y="487"/>
                  </a:lnTo>
                  <a:lnTo>
                    <a:pt x="8406" y="584"/>
                  </a:lnTo>
                  <a:lnTo>
                    <a:pt x="8591" y="584"/>
                  </a:lnTo>
                  <a:lnTo>
                    <a:pt x="8438" y="1310"/>
                  </a:lnTo>
                  <a:lnTo>
                    <a:pt x="8436" y="1324"/>
                  </a:lnTo>
                  <a:lnTo>
                    <a:pt x="8434" y="1337"/>
                  </a:lnTo>
                  <a:lnTo>
                    <a:pt x="8431" y="1352"/>
                  </a:lnTo>
                  <a:lnTo>
                    <a:pt x="8428" y="1366"/>
                  </a:lnTo>
                  <a:lnTo>
                    <a:pt x="8426" y="1380"/>
                  </a:lnTo>
                  <a:lnTo>
                    <a:pt x="8425" y="1393"/>
                  </a:lnTo>
                  <a:lnTo>
                    <a:pt x="8424" y="1406"/>
                  </a:lnTo>
                  <a:lnTo>
                    <a:pt x="8424" y="1417"/>
                  </a:lnTo>
                  <a:lnTo>
                    <a:pt x="8424" y="1437"/>
                  </a:lnTo>
                  <a:lnTo>
                    <a:pt x="8427" y="1456"/>
                  </a:lnTo>
                  <a:lnTo>
                    <a:pt x="8430" y="1475"/>
                  </a:lnTo>
                  <a:lnTo>
                    <a:pt x="8436" y="1494"/>
                  </a:lnTo>
                  <a:lnTo>
                    <a:pt x="8444" y="1512"/>
                  </a:lnTo>
                  <a:lnTo>
                    <a:pt x="8453" y="1529"/>
                  </a:lnTo>
                  <a:lnTo>
                    <a:pt x="8464" y="1545"/>
                  </a:lnTo>
                  <a:lnTo>
                    <a:pt x="8478" y="1560"/>
                  </a:lnTo>
                  <a:lnTo>
                    <a:pt x="8484" y="1566"/>
                  </a:lnTo>
                  <a:lnTo>
                    <a:pt x="8492" y="1573"/>
                  </a:lnTo>
                  <a:lnTo>
                    <a:pt x="8500" y="1579"/>
                  </a:lnTo>
                  <a:lnTo>
                    <a:pt x="8509" y="1584"/>
                  </a:lnTo>
                  <a:lnTo>
                    <a:pt x="8528" y="1596"/>
                  </a:lnTo>
                  <a:lnTo>
                    <a:pt x="8549" y="1605"/>
                  </a:lnTo>
                  <a:lnTo>
                    <a:pt x="8561" y="1609"/>
                  </a:lnTo>
                  <a:lnTo>
                    <a:pt x="8573" y="1612"/>
                  </a:lnTo>
                  <a:lnTo>
                    <a:pt x="8585" y="1616"/>
                  </a:lnTo>
                  <a:lnTo>
                    <a:pt x="8598" y="1618"/>
                  </a:lnTo>
                  <a:lnTo>
                    <a:pt x="8611" y="1620"/>
                  </a:lnTo>
                  <a:lnTo>
                    <a:pt x="8626" y="1621"/>
                  </a:lnTo>
                  <a:lnTo>
                    <a:pt x="8641" y="1623"/>
                  </a:lnTo>
                  <a:lnTo>
                    <a:pt x="8655" y="1623"/>
                  </a:lnTo>
                  <a:lnTo>
                    <a:pt x="8673" y="1623"/>
                  </a:lnTo>
                  <a:lnTo>
                    <a:pt x="8692" y="1621"/>
                  </a:lnTo>
                  <a:lnTo>
                    <a:pt x="8710" y="1619"/>
                  </a:lnTo>
                  <a:lnTo>
                    <a:pt x="8729" y="1616"/>
                  </a:lnTo>
                  <a:lnTo>
                    <a:pt x="8748" y="1612"/>
                  </a:lnTo>
                  <a:lnTo>
                    <a:pt x="8767" y="1609"/>
                  </a:lnTo>
                  <a:lnTo>
                    <a:pt x="8785" y="1605"/>
                  </a:lnTo>
                  <a:lnTo>
                    <a:pt x="8802" y="1599"/>
                  </a:lnTo>
                  <a:lnTo>
                    <a:pt x="8819" y="1594"/>
                  </a:lnTo>
                  <a:lnTo>
                    <a:pt x="8835" y="1589"/>
                  </a:lnTo>
                  <a:lnTo>
                    <a:pt x="8850" y="1584"/>
                  </a:lnTo>
                  <a:lnTo>
                    <a:pt x="8864" y="1579"/>
                  </a:lnTo>
                  <a:lnTo>
                    <a:pt x="8877" y="1573"/>
                  </a:lnTo>
                  <a:lnTo>
                    <a:pt x="8887" y="1567"/>
                  </a:lnTo>
                  <a:lnTo>
                    <a:pt x="8896" y="1563"/>
                  </a:lnTo>
                  <a:lnTo>
                    <a:pt x="8903" y="1558"/>
                  </a:lnTo>
                  <a:lnTo>
                    <a:pt x="8846" y="1442"/>
                  </a:lnTo>
                  <a:lnTo>
                    <a:pt x="8835" y="1451"/>
                  </a:lnTo>
                  <a:lnTo>
                    <a:pt x="8820" y="1460"/>
                  </a:lnTo>
                  <a:lnTo>
                    <a:pt x="8803" y="1470"/>
                  </a:lnTo>
                  <a:lnTo>
                    <a:pt x="8783" y="1480"/>
                  </a:lnTo>
                  <a:lnTo>
                    <a:pt x="8762" y="1489"/>
                  </a:lnTo>
                  <a:lnTo>
                    <a:pt x="8744" y="1496"/>
                  </a:lnTo>
                  <a:lnTo>
                    <a:pt x="8735" y="1498"/>
                  </a:lnTo>
                  <a:lnTo>
                    <a:pt x="8726" y="1500"/>
                  </a:lnTo>
                  <a:lnTo>
                    <a:pt x="8718" y="1501"/>
                  </a:lnTo>
                  <a:lnTo>
                    <a:pt x="8711" y="1501"/>
                  </a:lnTo>
                  <a:lnTo>
                    <a:pt x="8705" y="1501"/>
                  </a:lnTo>
                  <a:lnTo>
                    <a:pt x="8700" y="1500"/>
                  </a:lnTo>
                  <a:lnTo>
                    <a:pt x="8694" y="1498"/>
                  </a:lnTo>
                  <a:lnTo>
                    <a:pt x="8690" y="1497"/>
                  </a:lnTo>
                  <a:lnTo>
                    <a:pt x="8685" y="1493"/>
                  </a:lnTo>
                  <a:lnTo>
                    <a:pt x="8682" y="1490"/>
                  </a:lnTo>
                  <a:lnTo>
                    <a:pt x="8679" y="1487"/>
                  </a:lnTo>
                  <a:lnTo>
                    <a:pt x="8675" y="1482"/>
                  </a:lnTo>
                  <a:lnTo>
                    <a:pt x="8671" y="1472"/>
                  </a:lnTo>
                  <a:lnTo>
                    <a:pt x="8667" y="1462"/>
                  </a:lnTo>
                  <a:lnTo>
                    <a:pt x="8665" y="1451"/>
                  </a:lnTo>
                  <a:lnTo>
                    <a:pt x="8664" y="1439"/>
                  </a:lnTo>
                  <a:lnTo>
                    <a:pt x="8665" y="1425"/>
                  </a:lnTo>
                  <a:lnTo>
                    <a:pt x="8667" y="1406"/>
                  </a:lnTo>
                  <a:lnTo>
                    <a:pt x="8670" y="1396"/>
                  </a:lnTo>
                  <a:lnTo>
                    <a:pt x="8671" y="1385"/>
                  </a:lnTo>
                  <a:lnTo>
                    <a:pt x="8673" y="1376"/>
                  </a:lnTo>
                  <a:lnTo>
                    <a:pt x="8675" y="1369"/>
                  </a:lnTo>
                  <a:lnTo>
                    <a:pt x="8842" y="584"/>
                  </a:lnTo>
                  <a:lnTo>
                    <a:pt x="9072" y="584"/>
                  </a:lnTo>
                  <a:lnTo>
                    <a:pt x="9095" y="485"/>
                  </a:lnTo>
                  <a:close/>
                  <a:moveTo>
                    <a:pt x="10060" y="623"/>
                  </a:moveTo>
                  <a:lnTo>
                    <a:pt x="10053" y="611"/>
                  </a:lnTo>
                  <a:lnTo>
                    <a:pt x="10046" y="600"/>
                  </a:lnTo>
                  <a:lnTo>
                    <a:pt x="10038" y="589"/>
                  </a:lnTo>
                  <a:lnTo>
                    <a:pt x="10031" y="579"/>
                  </a:lnTo>
                  <a:lnTo>
                    <a:pt x="10022" y="568"/>
                  </a:lnTo>
                  <a:lnTo>
                    <a:pt x="10013" y="558"/>
                  </a:lnTo>
                  <a:lnTo>
                    <a:pt x="10002" y="549"/>
                  </a:lnTo>
                  <a:lnTo>
                    <a:pt x="9992" y="540"/>
                  </a:lnTo>
                  <a:lnTo>
                    <a:pt x="9981" y="531"/>
                  </a:lnTo>
                  <a:lnTo>
                    <a:pt x="9969" y="522"/>
                  </a:lnTo>
                  <a:lnTo>
                    <a:pt x="9958" y="514"/>
                  </a:lnTo>
                  <a:lnTo>
                    <a:pt x="9944" y="506"/>
                  </a:lnTo>
                  <a:lnTo>
                    <a:pt x="9932" y="499"/>
                  </a:lnTo>
                  <a:lnTo>
                    <a:pt x="9918" y="492"/>
                  </a:lnTo>
                  <a:lnTo>
                    <a:pt x="9904" y="486"/>
                  </a:lnTo>
                  <a:lnTo>
                    <a:pt x="9889" y="480"/>
                  </a:lnTo>
                  <a:lnTo>
                    <a:pt x="9874" y="476"/>
                  </a:lnTo>
                  <a:lnTo>
                    <a:pt x="9859" y="471"/>
                  </a:lnTo>
                  <a:lnTo>
                    <a:pt x="9843" y="467"/>
                  </a:lnTo>
                  <a:lnTo>
                    <a:pt x="9827" y="464"/>
                  </a:lnTo>
                  <a:lnTo>
                    <a:pt x="9810" y="461"/>
                  </a:lnTo>
                  <a:lnTo>
                    <a:pt x="9795" y="460"/>
                  </a:lnTo>
                  <a:lnTo>
                    <a:pt x="9778" y="459"/>
                  </a:lnTo>
                  <a:lnTo>
                    <a:pt x="9761" y="459"/>
                  </a:lnTo>
                  <a:lnTo>
                    <a:pt x="9744" y="459"/>
                  </a:lnTo>
                  <a:lnTo>
                    <a:pt x="9727" y="460"/>
                  </a:lnTo>
                  <a:lnTo>
                    <a:pt x="9711" y="461"/>
                  </a:lnTo>
                  <a:lnTo>
                    <a:pt x="9696" y="463"/>
                  </a:lnTo>
                  <a:lnTo>
                    <a:pt x="9680" y="465"/>
                  </a:lnTo>
                  <a:lnTo>
                    <a:pt x="9664" y="469"/>
                  </a:lnTo>
                  <a:lnTo>
                    <a:pt x="9649" y="472"/>
                  </a:lnTo>
                  <a:lnTo>
                    <a:pt x="9633" y="477"/>
                  </a:lnTo>
                  <a:lnTo>
                    <a:pt x="9618" y="481"/>
                  </a:lnTo>
                  <a:lnTo>
                    <a:pt x="9602" y="487"/>
                  </a:lnTo>
                  <a:lnTo>
                    <a:pt x="9588" y="492"/>
                  </a:lnTo>
                  <a:lnTo>
                    <a:pt x="9573" y="499"/>
                  </a:lnTo>
                  <a:lnTo>
                    <a:pt x="9559" y="507"/>
                  </a:lnTo>
                  <a:lnTo>
                    <a:pt x="9544" y="514"/>
                  </a:lnTo>
                  <a:lnTo>
                    <a:pt x="9529" y="523"/>
                  </a:lnTo>
                  <a:lnTo>
                    <a:pt x="9516" y="532"/>
                  </a:lnTo>
                  <a:lnTo>
                    <a:pt x="9488" y="550"/>
                  </a:lnTo>
                  <a:lnTo>
                    <a:pt x="9462" y="570"/>
                  </a:lnTo>
                  <a:lnTo>
                    <a:pt x="9436" y="591"/>
                  </a:lnTo>
                  <a:lnTo>
                    <a:pt x="9411" y="614"/>
                  </a:lnTo>
                  <a:lnTo>
                    <a:pt x="9388" y="637"/>
                  </a:lnTo>
                  <a:lnTo>
                    <a:pt x="9365" y="662"/>
                  </a:lnTo>
                  <a:lnTo>
                    <a:pt x="9344" y="688"/>
                  </a:lnTo>
                  <a:lnTo>
                    <a:pt x="9324" y="715"/>
                  </a:lnTo>
                  <a:lnTo>
                    <a:pt x="9304" y="743"/>
                  </a:lnTo>
                  <a:lnTo>
                    <a:pt x="9286" y="772"/>
                  </a:lnTo>
                  <a:lnTo>
                    <a:pt x="9268" y="801"/>
                  </a:lnTo>
                  <a:lnTo>
                    <a:pt x="9251" y="831"/>
                  </a:lnTo>
                  <a:lnTo>
                    <a:pt x="9236" y="861"/>
                  </a:lnTo>
                  <a:lnTo>
                    <a:pt x="9221" y="892"/>
                  </a:lnTo>
                  <a:lnTo>
                    <a:pt x="9209" y="924"/>
                  </a:lnTo>
                  <a:lnTo>
                    <a:pt x="9197" y="956"/>
                  </a:lnTo>
                  <a:lnTo>
                    <a:pt x="9187" y="989"/>
                  </a:lnTo>
                  <a:lnTo>
                    <a:pt x="9178" y="1020"/>
                  </a:lnTo>
                  <a:lnTo>
                    <a:pt x="9170" y="1052"/>
                  </a:lnTo>
                  <a:lnTo>
                    <a:pt x="9163" y="1083"/>
                  </a:lnTo>
                  <a:lnTo>
                    <a:pt x="9157" y="1114"/>
                  </a:lnTo>
                  <a:lnTo>
                    <a:pt x="9154" y="1144"/>
                  </a:lnTo>
                  <a:lnTo>
                    <a:pt x="9152" y="1173"/>
                  </a:lnTo>
                  <a:lnTo>
                    <a:pt x="9152" y="1202"/>
                  </a:lnTo>
                  <a:lnTo>
                    <a:pt x="9152" y="1224"/>
                  </a:lnTo>
                  <a:lnTo>
                    <a:pt x="9153" y="1245"/>
                  </a:lnTo>
                  <a:lnTo>
                    <a:pt x="9155" y="1265"/>
                  </a:lnTo>
                  <a:lnTo>
                    <a:pt x="9157" y="1285"/>
                  </a:lnTo>
                  <a:lnTo>
                    <a:pt x="9161" y="1306"/>
                  </a:lnTo>
                  <a:lnTo>
                    <a:pt x="9165" y="1326"/>
                  </a:lnTo>
                  <a:lnTo>
                    <a:pt x="9170" y="1345"/>
                  </a:lnTo>
                  <a:lnTo>
                    <a:pt x="9175" y="1365"/>
                  </a:lnTo>
                  <a:lnTo>
                    <a:pt x="9182" y="1383"/>
                  </a:lnTo>
                  <a:lnTo>
                    <a:pt x="9190" y="1402"/>
                  </a:lnTo>
                  <a:lnTo>
                    <a:pt x="9198" y="1419"/>
                  </a:lnTo>
                  <a:lnTo>
                    <a:pt x="9206" y="1436"/>
                  </a:lnTo>
                  <a:lnTo>
                    <a:pt x="9216" y="1453"/>
                  </a:lnTo>
                  <a:lnTo>
                    <a:pt x="9226" y="1469"/>
                  </a:lnTo>
                  <a:lnTo>
                    <a:pt x="9236" y="1484"/>
                  </a:lnTo>
                  <a:lnTo>
                    <a:pt x="9248" y="1499"/>
                  </a:lnTo>
                  <a:lnTo>
                    <a:pt x="9260" y="1512"/>
                  </a:lnTo>
                  <a:lnTo>
                    <a:pt x="9273" y="1526"/>
                  </a:lnTo>
                  <a:lnTo>
                    <a:pt x="9287" y="1538"/>
                  </a:lnTo>
                  <a:lnTo>
                    <a:pt x="9300" y="1551"/>
                  </a:lnTo>
                  <a:lnTo>
                    <a:pt x="9315" y="1561"/>
                  </a:lnTo>
                  <a:lnTo>
                    <a:pt x="9330" y="1571"/>
                  </a:lnTo>
                  <a:lnTo>
                    <a:pt x="9346" y="1581"/>
                  </a:lnTo>
                  <a:lnTo>
                    <a:pt x="9363" y="1590"/>
                  </a:lnTo>
                  <a:lnTo>
                    <a:pt x="9380" y="1598"/>
                  </a:lnTo>
                  <a:lnTo>
                    <a:pt x="9398" y="1605"/>
                  </a:lnTo>
                  <a:lnTo>
                    <a:pt x="9416" y="1610"/>
                  </a:lnTo>
                  <a:lnTo>
                    <a:pt x="9435" y="1615"/>
                  </a:lnTo>
                  <a:lnTo>
                    <a:pt x="9455" y="1618"/>
                  </a:lnTo>
                  <a:lnTo>
                    <a:pt x="9475" y="1620"/>
                  </a:lnTo>
                  <a:lnTo>
                    <a:pt x="9496" y="1623"/>
                  </a:lnTo>
                  <a:lnTo>
                    <a:pt x="9517" y="1623"/>
                  </a:lnTo>
                  <a:lnTo>
                    <a:pt x="9557" y="1623"/>
                  </a:lnTo>
                  <a:lnTo>
                    <a:pt x="9596" y="1619"/>
                  </a:lnTo>
                  <a:lnTo>
                    <a:pt x="9634" y="1616"/>
                  </a:lnTo>
                  <a:lnTo>
                    <a:pt x="9670" y="1610"/>
                  </a:lnTo>
                  <a:lnTo>
                    <a:pt x="9704" y="1605"/>
                  </a:lnTo>
                  <a:lnTo>
                    <a:pt x="9736" y="1598"/>
                  </a:lnTo>
                  <a:lnTo>
                    <a:pt x="9767" y="1590"/>
                  </a:lnTo>
                  <a:lnTo>
                    <a:pt x="9795" y="1583"/>
                  </a:lnTo>
                  <a:lnTo>
                    <a:pt x="9820" y="1575"/>
                  </a:lnTo>
                  <a:lnTo>
                    <a:pt x="9844" y="1567"/>
                  </a:lnTo>
                  <a:lnTo>
                    <a:pt x="9864" y="1560"/>
                  </a:lnTo>
                  <a:lnTo>
                    <a:pt x="9882" y="1552"/>
                  </a:lnTo>
                  <a:lnTo>
                    <a:pt x="9898" y="1545"/>
                  </a:lnTo>
                  <a:lnTo>
                    <a:pt x="9910" y="1539"/>
                  </a:lnTo>
                  <a:lnTo>
                    <a:pt x="9919" y="1535"/>
                  </a:lnTo>
                  <a:lnTo>
                    <a:pt x="9926" y="1532"/>
                  </a:lnTo>
                  <a:lnTo>
                    <a:pt x="9891" y="1408"/>
                  </a:lnTo>
                  <a:lnTo>
                    <a:pt x="9885" y="1412"/>
                  </a:lnTo>
                  <a:lnTo>
                    <a:pt x="9874" y="1419"/>
                  </a:lnTo>
                  <a:lnTo>
                    <a:pt x="9862" y="1426"/>
                  </a:lnTo>
                  <a:lnTo>
                    <a:pt x="9847" y="1435"/>
                  </a:lnTo>
                  <a:lnTo>
                    <a:pt x="9829" y="1444"/>
                  </a:lnTo>
                  <a:lnTo>
                    <a:pt x="9811" y="1452"/>
                  </a:lnTo>
                  <a:lnTo>
                    <a:pt x="9791" y="1461"/>
                  </a:lnTo>
                  <a:lnTo>
                    <a:pt x="9771" y="1469"/>
                  </a:lnTo>
                  <a:lnTo>
                    <a:pt x="9749" y="1476"/>
                  </a:lnTo>
                  <a:lnTo>
                    <a:pt x="9726" y="1484"/>
                  </a:lnTo>
                  <a:lnTo>
                    <a:pt x="9704" y="1492"/>
                  </a:lnTo>
                  <a:lnTo>
                    <a:pt x="9681" y="1499"/>
                  </a:lnTo>
                  <a:lnTo>
                    <a:pt x="9658" y="1505"/>
                  </a:lnTo>
                  <a:lnTo>
                    <a:pt x="9636" y="1509"/>
                  </a:lnTo>
                  <a:lnTo>
                    <a:pt x="9615" y="1511"/>
                  </a:lnTo>
                  <a:lnTo>
                    <a:pt x="9595" y="1512"/>
                  </a:lnTo>
                  <a:lnTo>
                    <a:pt x="9583" y="1511"/>
                  </a:lnTo>
                  <a:lnTo>
                    <a:pt x="9572" y="1510"/>
                  </a:lnTo>
                  <a:lnTo>
                    <a:pt x="9561" y="1508"/>
                  </a:lnTo>
                  <a:lnTo>
                    <a:pt x="9551" y="1505"/>
                  </a:lnTo>
                  <a:lnTo>
                    <a:pt x="9541" y="1500"/>
                  </a:lnTo>
                  <a:lnTo>
                    <a:pt x="9531" y="1496"/>
                  </a:lnTo>
                  <a:lnTo>
                    <a:pt x="9520" y="1489"/>
                  </a:lnTo>
                  <a:lnTo>
                    <a:pt x="9511" y="1482"/>
                  </a:lnTo>
                  <a:lnTo>
                    <a:pt x="9502" y="1474"/>
                  </a:lnTo>
                  <a:lnTo>
                    <a:pt x="9493" y="1466"/>
                  </a:lnTo>
                  <a:lnTo>
                    <a:pt x="9486" y="1457"/>
                  </a:lnTo>
                  <a:lnTo>
                    <a:pt x="9478" y="1448"/>
                  </a:lnTo>
                  <a:lnTo>
                    <a:pt x="9470" y="1438"/>
                  </a:lnTo>
                  <a:lnTo>
                    <a:pt x="9463" y="1427"/>
                  </a:lnTo>
                  <a:lnTo>
                    <a:pt x="9456" y="1416"/>
                  </a:lnTo>
                  <a:lnTo>
                    <a:pt x="9450" y="1405"/>
                  </a:lnTo>
                  <a:lnTo>
                    <a:pt x="9437" y="1380"/>
                  </a:lnTo>
                  <a:lnTo>
                    <a:pt x="9427" y="1355"/>
                  </a:lnTo>
                  <a:lnTo>
                    <a:pt x="9417" y="1328"/>
                  </a:lnTo>
                  <a:lnTo>
                    <a:pt x="9409" y="1299"/>
                  </a:lnTo>
                  <a:lnTo>
                    <a:pt x="9404" y="1271"/>
                  </a:lnTo>
                  <a:lnTo>
                    <a:pt x="9399" y="1243"/>
                  </a:lnTo>
                  <a:lnTo>
                    <a:pt x="9396" y="1215"/>
                  </a:lnTo>
                  <a:lnTo>
                    <a:pt x="9396" y="1187"/>
                  </a:lnTo>
                  <a:lnTo>
                    <a:pt x="9396" y="1172"/>
                  </a:lnTo>
                  <a:lnTo>
                    <a:pt x="9396" y="1156"/>
                  </a:lnTo>
                  <a:lnTo>
                    <a:pt x="9396" y="1139"/>
                  </a:lnTo>
                  <a:lnTo>
                    <a:pt x="9397" y="1121"/>
                  </a:lnTo>
                  <a:lnTo>
                    <a:pt x="9397" y="1105"/>
                  </a:lnTo>
                  <a:lnTo>
                    <a:pt x="9398" y="1090"/>
                  </a:lnTo>
                  <a:lnTo>
                    <a:pt x="9400" y="1078"/>
                  </a:lnTo>
                  <a:lnTo>
                    <a:pt x="9401" y="1068"/>
                  </a:lnTo>
                  <a:lnTo>
                    <a:pt x="9436" y="1066"/>
                  </a:lnTo>
                  <a:lnTo>
                    <a:pt x="9470" y="1065"/>
                  </a:lnTo>
                  <a:lnTo>
                    <a:pt x="9502" y="1063"/>
                  </a:lnTo>
                  <a:lnTo>
                    <a:pt x="9536" y="1060"/>
                  </a:lnTo>
                  <a:lnTo>
                    <a:pt x="9569" y="1055"/>
                  </a:lnTo>
                  <a:lnTo>
                    <a:pt x="9600" y="1051"/>
                  </a:lnTo>
                  <a:lnTo>
                    <a:pt x="9632" y="1044"/>
                  </a:lnTo>
                  <a:lnTo>
                    <a:pt x="9663" y="1037"/>
                  </a:lnTo>
                  <a:lnTo>
                    <a:pt x="9693" y="1029"/>
                  </a:lnTo>
                  <a:lnTo>
                    <a:pt x="9723" y="1021"/>
                  </a:lnTo>
                  <a:lnTo>
                    <a:pt x="9752" y="1013"/>
                  </a:lnTo>
                  <a:lnTo>
                    <a:pt x="9779" y="1002"/>
                  </a:lnTo>
                  <a:lnTo>
                    <a:pt x="9806" y="992"/>
                  </a:lnTo>
                  <a:lnTo>
                    <a:pt x="9832" y="982"/>
                  </a:lnTo>
                  <a:lnTo>
                    <a:pt x="9856" y="971"/>
                  </a:lnTo>
                  <a:lnTo>
                    <a:pt x="9880" y="959"/>
                  </a:lnTo>
                  <a:lnTo>
                    <a:pt x="9902" y="946"/>
                  </a:lnTo>
                  <a:lnTo>
                    <a:pt x="9924" y="934"/>
                  </a:lnTo>
                  <a:lnTo>
                    <a:pt x="9944" y="920"/>
                  </a:lnTo>
                  <a:lnTo>
                    <a:pt x="9963" y="906"/>
                  </a:lnTo>
                  <a:lnTo>
                    <a:pt x="9981" y="892"/>
                  </a:lnTo>
                  <a:lnTo>
                    <a:pt x="9998" y="878"/>
                  </a:lnTo>
                  <a:lnTo>
                    <a:pt x="10014" y="862"/>
                  </a:lnTo>
                  <a:lnTo>
                    <a:pt x="10028" y="846"/>
                  </a:lnTo>
                  <a:lnTo>
                    <a:pt x="10042" y="831"/>
                  </a:lnTo>
                  <a:lnTo>
                    <a:pt x="10053" y="815"/>
                  </a:lnTo>
                  <a:lnTo>
                    <a:pt x="10062" y="799"/>
                  </a:lnTo>
                  <a:lnTo>
                    <a:pt x="10070" y="783"/>
                  </a:lnTo>
                  <a:lnTo>
                    <a:pt x="10076" y="768"/>
                  </a:lnTo>
                  <a:lnTo>
                    <a:pt x="10080" y="752"/>
                  </a:lnTo>
                  <a:lnTo>
                    <a:pt x="10083" y="735"/>
                  </a:lnTo>
                  <a:lnTo>
                    <a:pt x="10083" y="719"/>
                  </a:lnTo>
                  <a:lnTo>
                    <a:pt x="10083" y="707"/>
                  </a:lnTo>
                  <a:lnTo>
                    <a:pt x="10082" y="696"/>
                  </a:lnTo>
                  <a:lnTo>
                    <a:pt x="10080" y="683"/>
                  </a:lnTo>
                  <a:lnTo>
                    <a:pt x="10078" y="671"/>
                  </a:lnTo>
                  <a:lnTo>
                    <a:pt x="10074" y="659"/>
                  </a:lnTo>
                  <a:lnTo>
                    <a:pt x="10070" y="647"/>
                  </a:lnTo>
                  <a:lnTo>
                    <a:pt x="10065" y="635"/>
                  </a:lnTo>
                  <a:lnTo>
                    <a:pt x="10060" y="623"/>
                  </a:lnTo>
                  <a:close/>
                  <a:moveTo>
                    <a:pt x="9807" y="815"/>
                  </a:moveTo>
                  <a:lnTo>
                    <a:pt x="9796" y="826"/>
                  </a:lnTo>
                  <a:lnTo>
                    <a:pt x="9784" y="837"/>
                  </a:lnTo>
                  <a:lnTo>
                    <a:pt x="9772" y="848"/>
                  </a:lnTo>
                  <a:lnTo>
                    <a:pt x="9760" y="859"/>
                  </a:lnTo>
                  <a:lnTo>
                    <a:pt x="9746" y="870"/>
                  </a:lnTo>
                  <a:lnTo>
                    <a:pt x="9732" y="880"/>
                  </a:lnTo>
                  <a:lnTo>
                    <a:pt x="9717" y="889"/>
                  </a:lnTo>
                  <a:lnTo>
                    <a:pt x="9701" y="899"/>
                  </a:lnTo>
                  <a:lnTo>
                    <a:pt x="9686" y="908"/>
                  </a:lnTo>
                  <a:lnTo>
                    <a:pt x="9670" y="917"/>
                  </a:lnTo>
                  <a:lnTo>
                    <a:pt x="9653" y="925"/>
                  </a:lnTo>
                  <a:lnTo>
                    <a:pt x="9635" y="933"/>
                  </a:lnTo>
                  <a:lnTo>
                    <a:pt x="9618" y="941"/>
                  </a:lnTo>
                  <a:lnTo>
                    <a:pt x="9600" y="947"/>
                  </a:lnTo>
                  <a:lnTo>
                    <a:pt x="9581" y="954"/>
                  </a:lnTo>
                  <a:lnTo>
                    <a:pt x="9562" y="960"/>
                  </a:lnTo>
                  <a:lnTo>
                    <a:pt x="9543" y="965"/>
                  </a:lnTo>
                  <a:lnTo>
                    <a:pt x="9525" y="970"/>
                  </a:lnTo>
                  <a:lnTo>
                    <a:pt x="9506" y="974"/>
                  </a:lnTo>
                  <a:lnTo>
                    <a:pt x="9488" y="978"/>
                  </a:lnTo>
                  <a:lnTo>
                    <a:pt x="9470" y="980"/>
                  </a:lnTo>
                  <a:lnTo>
                    <a:pt x="9452" y="981"/>
                  </a:lnTo>
                  <a:lnTo>
                    <a:pt x="9435" y="982"/>
                  </a:lnTo>
                  <a:lnTo>
                    <a:pt x="9417" y="983"/>
                  </a:lnTo>
                  <a:lnTo>
                    <a:pt x="9422" y="964"/>
                  </a:lnTo>
                  <a:lnTo>
                    <a:pt x="9426" y="945"/>
                  </a:lnTo>
                  <a:lnTo>
                    <a:pt x="9432" y="926"/>
                  </a:lnTo>
                  <a:lnTo>
                    <a:pt x="9438" y="907"/>
                  </a:lnTo>
                  <a:lnTo>
                    <a:pt x="9445" y="889"/>
                  </a:lnTo>
                  <a:lnTo>
                    <a:pt x="9452" y="870"/>
                  </a:lnTo>
                  <a:lnTo>
                    <a:pt x="9461" y="851"/>
                  </a:lnTo>
                  <a:lnTo>
                    <a:pt x="9470" y="832"/>
                  </a:lnTo>
                  <a:lnTo>
                    <a:pt x="9488" y="795"/>
                  </a:lnTo>
                  <a:lnTo>
                    <a:pt x="9508" y="759"/>
                  </a:lnTo>
                  <a:lnTo>
                    <a:pt x="9528" y="725"/>
                  </a:lnTo>
                  <a:lnTo>
                    <a:pt x="9551" y="695"/>
                  </a:lnTo>
                  <a:lnTo>
                    <a:pt x="9561" y="679"/>
                  </a:lnTo>
                  <a:lnTo>
                    <a:pt x="9573" y="665"/>
                  </a:lnTo>
                  <a:lnTo>
                    <a:pt x="9584" y="652"/>
                  </a:lnTo>
                  <a:lnTo>
                    <a:pt x="9596" y="638"/>
                  </a:lnTo>
                  <a:lnTo>
                    <a:pt x="9608" y="627"/>
                  </a:lnTo>
                  <a:lnTo>
                    <a:pt x="9619" y="616"/>
                  </a:lnTo>
                  <a:lnTo>
                    <a:pt x="9632" y="606"/>
                  </a:lnTo>
                  <a:lnTo>
                    <a:pt x="9644" y="596"/>
                  </a:lnTo>
                  <a:lnTo>
                    <a:pt x="9656" y="587"/>
                  </a:lnTo>
                  <a:lnTo>
                    <a:pt x="9669" y="579"/>
                  </a:lnTo>
                  <a:lnTo>
                    <a:pt x="9681" y="572"/>
                  </a:lnTo>
                  <a:lnTo>
                    <a:pt x="9692" y="568"/>
                  </a:lnTo>
                  <a:lnTo>
                    <a:pt x="9705" y="563"/>
                  </a:lnTo>
                  <a:lnTo>
                    <a:pt x="9716" y="560"/>
                  </a:lnTo>
                  <a:lnTo>
                    <a:pt x="9727" y="559"/>
                  </a:lnTo>
                  <a:lnTo>
                    <a:pt x="9738" y="558"/>
                  </a:lnTo>
                  <a:lnTo>
                    <a:pt x="9751" y="559"/>
                  </a:lnTo>
                  <a:lnTo>
                    <a:pt x="9763" y="562"/>
                  </a:lnTo>
                  <a:lnTo>
                    <a:pt x="9774" y="567"/>
                  </a:lnTo>
                  <a:lnTo>
                    <a:pt x="9784" y="572"/>
                  </a:lnTo>
                  <a:lnTo>
                    <a:pt x="9795" y="580"/>
                  </a:lnTo>
                  <a:lnTo>
                    <a:pt x="9804" y="589"/>
                  </a:lnTo>
                  <a:lnTo>
                    <a:pt x="9811" y="599"/>
                  </a:lnTo>
                  <a:lnTo>
                    <a:pt x="9819" y="610"/>
                  </a:lnTo>
                  <a:lnTo>
                    <a:pt x="9826" y="622"/>
                  </a:lnTo>
                  <a:lnTo>
                    <a:pt x="9832" y="635"/>
                  </a:lnTo>
                  <a:lnTo>
                    <a:pt x="9837" y="647"/>
                  </a:lnTo>
                  <a:lnTo>
                    <a:pt x="9842" y="662"/>
                  </a:lnTo>
                  <a:lnTo>
                    <a:pt x="9845" y="677"/>
                  </a:lnTo>
                  <a:lnTo>
                    <a:pt x="9847" y="691"/>
                  </a:lnTo>
                  <a:lnTo>
                    <a:pt x="9849" y="705"/>
                  </a:lnTo>
                  <a:lnTo>
                    <a:pt x="9849" y="719"/>
                  </a:lnTo>
                  <a:lnTo>
                    <a:pt x="9849" y="732"/>
                  </a:lnTo>
                  <a:lnTo>
                    <a:pt x="9846" y="744"/>
                  </a:lnTo>
                  <a:lnTo>
                    <a:pt x="9843" y="755"/>
                  </a:lnTo>
                  <a:lnTo>
                    <a:pt x="9838" y="768"/>
                  </a:lnTo>
                  <a:lnTo>
                    <a:pt x="9833" y="780"/>
                  </a:lnTo>
                  <a:lnTo>
                    <a:pt x="9825" y="791"/>
                  </a:lnTo>
                  <a:lnTo>
                    <a:pt x="9817" y="804"/>
                  </a:lnTo>
                  <a:lnTo>
                    <a:pt x="9807" y="815"/>
                  </a:lnTo>
                  <a:close/>
                  <a:moveTo>
                    <a:pt x="11326" y="478"/>
                  </a:moveTo>
                  <a:lnTo>
                    <a:pt x="11318" y="478"/>
                  </a:lnTo>
                  <a:lnTo>
                    <a:pt x="11308" y="479"/>
                  </a:lnTo>
                  <a:lnTo>
                    <a:pt x="11297" y="479"/>
                  </a:lnTo>
                  <a:lnTo>
                    <a:pt x="11282" y="479"/>
                  </a:lnTo>
                  <a:lnTo>
                    <a:pt x="11268" y="480"/>
                  </a:lnTo>
                  <a:lnTo>
                    <a:pt x="11252" y="480"/>
                  </a:lnTo>
                  <a:lnTo>
                    <a:pt x="11236" y="481"/>
                  </a:lnTo>
                  <a:lnTo>
                    <a:pt x="11220" y="481"/>
                  </a:lnTo>
                  <a:lnTo>
                    <a:pt x="11203" y="482"/>
                  </a:lnTo>
                  <a:lnTo>
                    <a:pt x="11187" y="482"/>
                  </a:lnTo>
                  <a:lnTo>
                    <a:pt x="11170" y="483"/>
                  </a:lnTo>
                  <a:lnTo>
                    <a:pt x="11154" y="483"/>
                  </a:lnTo>
                  <a:lnTo>
                    <a:pt x="11140" y="485"/>
                  </a:lnTo>
                  <a:lnTo>
                    <a:pt x="11126" y="485"/>
                  </a:lnTo>
                  <a:lnTo>
                    <a:pt x="11116" y="485"/>
                  </a:lnTo>
                  <a:lnTo>
                    <a:pt x="11107" y="485"/>
                  </a:lnTo>
                  <a:lnTo>
                    <a:pt x="11090" y="485"/>
                  </a:lnTo>
                  <a:lnTo>
                    <a:pt x="11073" y="483"/>
                  </a:lnTo>
                  <a:lnTo>
                    <a:pt x="11055" y="482"/>
                  </a:lnTo>
                  <a:lnTo>
                    <a:pt x="11036" y="480"/>
                  </a:lnTo>
                  <a:lnTo>
                    <a:pt x="11016" y="478"/>
                  </a:lnTo>
                  <a:lnTo>
                    <a:pt x="10996" y="476"/>
                  </a:lnTo>
                  <a:lnTo>
                    <a:pt x="10976" y="473"/>
                  </a:lnTo>
                  <a:lnTo>
                    <a:pt x="10955" y="471"/>
                  </a:lnTo>
                  <a:lnTo>
                    <a:pt x="10935" y="470"/>
                  </a:lnTo>
                  <a:lnTo>
                    <a:pt x="10915" y="468"/>
                  </a:lnTo>
                  <a:lnTo>
                    <a:pt x="10896" y="465"/>
                  </a:lnTo>
                  <a:lnTo>
                    <a:pt x="10877" y="463"/>
                  </a:lnTo>
                  <a:lnTo>
                    <a:pt x="10859" y="461"/>
                  </a:lnTo>
                  <a:lnTo>
                    <a:pt x="10843" y="460"/>
                  </a:lnTo>
                  <a:lnTo>
                    <a:pt x="10828" y="459"/>
                  </a:lnTo>
                  <a:lnTo>
                    <a:pt x="10817" y="459"/>
                  </a:lnTo>
                  <a:lnTo>
                    <a:pt x="10789" y="459"/>
                  </a:lnTo>
                  <a:lnTo>
                    <a:pt x="10762" y="461"/>
                  </a:lnTo>
                  <a:lnTo>
                    <a:pt x="10736" y="465"/>
                  </a:lnTo>
                  <a:lnTo>
                    <a:pt x="10709" y="470"/>
                  </a:lnTo>
                  <a:lnTo>
                    <a:pt x="10685" y="477"/>
                  </a:lnTo>
                  <a:lnTo>
                    <a:pt x="10660" y="485"/>
                  </a:lnTo>
                  <a:lnTo>
                    <a:pt x="10635" y="495"/>
                  </a:lnTo>
                  <a:lnTo>
                    <a:pt x="10610" y="506"/>
                  </a:lnTo>
                  <a:lnTo>
                    <a:pt x="10588" y="518"/>
                  </a:lnTo>
                  <a:lnTo>
                    <a:pt x="10564" y="531"/>
                  </a:lnTo>
                  <a:lnTo>
                    <a:pt x="10543" y="545"/>
                  </a:lnTo>
                  <a:lnTo>
                    <a:pt x="10522" y="560"/>
                  </a:lnTo>
                  <a:lnTo>
                    <a:pt x="10501" y="574"/>
                  </a:lnTo>
                  <a:lnTo>
                    <a:pt x="10482" y="590"/>
                  </a:lnTo>
                  <a:lnTo>
                    <a:pt x="10463" y="607"/>
                  </a:lnTo>
                  <a:lnTo>
                    <a:pt x="10446" y="624"/>
                  </a:lnTo>
                  <a:lnTo>
                    <a:pt x="10428" y="642"/>
                  </a:lnTo>
                  <a:lnTo>
                    <a:pt x="10413" y="661"/>
                  </a:lnTo>
                  <a:lnTo>
                    <a:pt x="10398" y="679"/>
                  </a:lnTo>
                  <a:lnTo>
                    <a:pt x="10383" y="698"/>
                  </a:lnTo>
                  <a:lnTo>
                    <a:pt x="10370" y="718"/>
                  </a:lnTo>
                  <a:lnTo>
                    <a:pt x="10358" y="738"/>
                  </a:lnTo>
                  <a:lnTo>
                    <a:pt x="10346" y="759"/>
                  </a:lnTo>
                  <a:lnTo>
                    <a:pt x="10336" y="779"/>
                  </a:lnTo>
                  <a:lnTo>
                    <a:pt x="10327" y="800"/>
                  </a:lnTo>
                  <a:lnTo>
                    <a:pt x="10318" y="820"/>
                  </a:lnTo>
                  <a:lnTo>
                    <a:pt x="10312" y="841"/>
                  </a:lnTo>
                  <a:lnTo>
                    <a:pt x="10306" y="861"/>
                  </a:lnTo>
                  <a:lnTo>
                    <a:pt x="10303" y="880"/>
                  </a:lnTo>
                  <a:lnTo>
                    <a:pt x="10299" y="899"/>
                  </a:lnTo>
                  <a:lnTo>
                    <a:pt x="10297" y="918"/>
                  </a:lnTo>
                  <a:lnTo>
                    <a:pt x="10297" y="936"/>
                  </a:lnTo>
                  <a:lnTo>
                    <a:pt x="10297" y="955"/>
                  </a:lnTo>
                  <a:lnTo>
                    <a:pt x="10298" y="974"/>
                  </a:lnTo>
                  <a:lnTo>
                    <a:pt x="10299" y="991"/>
                  </a:lnTo>
                  <a:lnTo>
                    <a:pt x="10301" y="1009"/>
                  </a:lnTo>
                  <a:lnTo>
                    <a:pt x="10304" y="1025"/>
                  </a:lnTo>
                  <a:lnTo>
                    <a:pt x="10307" y="1041"/>
                  </a:lnTo>
                  <a:lnTo>
                    <a:pt x="10312" y="1056"/>
                  </a:lnTo>
                  <a:lnTo>
                    <a:pt x="10316" y="1071"/>
                  </a:lnTo>
                  <a:lnTo>
                    <a:pt x="10327" y="1098"/>
                  </a:lnTo>
                  <a:lnTo>
                    <a:pt x="10339" y="1123"/>
                  </a:lnTo>
                  <a:lnTo>
                    <a:pt x="10345" y="1134"/>
                  </a:lnTo>
                  <a:lnTo>
                    <a:pt x="10352" y="1145"/>
                  </a:lnTo>
                  <a:lnTo>
                    <a:pt x="10360" y="1155"/>
                  </a:lnTo>
                  <a:lnTo>
                    <a:pt x="10368" y="1165"/>
                  </a:lnTo>
                  <a:lnTo>
                    <a:pt x="10383" y="1184"/>
                  </a:lnTo>
                  <a:lnTo>
                    <a:pt x="10399" y="1200"/>
                  </a:lnTo>
                  <a:lnTo>
                    <a:pt x="10417" y="1215"/>
                  </a:lnTo>
                  <a:lnTo>
                    <a:pt x="10435" y="1227"/>
                  </a:lnTo>
                  <a:lnTo>
                    <a:pt x="10453" y="1238"/>
                  </a:lnTo>
                  <a:lnTo>
                    <a:pt x="10470" y="1247"/>
                  </a:lnTo>
                  <a:lnTo>
                    <a:pt x="10487" y="1254"/>
                  </a:lnTo>
                  <a:lnTo>
                    <a:pt x="10503" y="1260"/>
                  </a:lnTo>
                  <a:lnTo>
                    <a:pt x="10486" y="1264"/>
                  </a:lnTo>
                  <a:lnTo>
                    <a:pt x="10469" y="1269"/>
                  </a:lnTo>
                  <a:lnTo>
                    <a:pt x="10450" y="1275"/>
                  </a:lnTo>
                  <a:lnTo>
                    <a:pt x="10431" y="1284"/>
                  </a:lnTo>
                  <a:lnTo>
                    <a:pt x="10410" y="1293"/>
                  </a:lnTo>
                  <a:lnTo>
                    <a:pt x="10390" y="1303"/>
                  </a:lnTo>
                  <a:lnTo>
                    <a:pt x="10371" y="1316"/>
                  </a:lnTo>
                  <a:lnTo>
                    <a:pt x="10353" y="1328"/>
                  </a:lnTo>
                  <a:lnTo>
                    <a:pt x="10335" y="1342"/>
                  </a:lnTo>
                  <a:lnTo>
                    <a:pt x="10319" y="1356"/>
                  </a:lnTo>
                  <a:lnTo>
                    <a:pt x="10305" y="1371"/>
                  </a:lnTo>
                  <a:lnTo>
                    <a:pt x="10292" y="1385"/>
                  </a:lnTo>
                  <a:lnTo>
                    <a:pt x="10286" y="1393"/>
                  </a:lnTo>
                  <a:lnTo>
                    <a:pt x="10281" y="1401"/>
                  </a:lnTo>
                  <a:lnTo>
                    <a:pt x="10277" y="1409"/>
                  </a:lnTo>
                  <a:lnTo>
                    <a:pt x="10273" y="1417"/>
                  </a:lnTo>
                  <a:lnTo>
                    <a:pt x="10271" y="1425"/>
                  </a:lnTo>
                  <a:lnTo>
                    <a:pt x="10269" y="1433"/>
                  </a:lnTo>
                  <a:lnTo>
                    <a:pt x="10268" y="1441"/>
                  </a:lnTo>
                  <a:lnTo>
                    <a:pt x="10268" y="1447"/>
                  </a:lnTo>
                  <a:lnTo>
                    <a:pt x="10268" y="1455"/>
                  </a:lnTo>
                  <a:lnTo>
                    <a:pt x="10269" y="1462"/>
                  </a:lnTo>
                  <a:lnTo>
                    <a:pt x="10270" y="1469"/>
                  </a:lnTo>
                  <a:lnTo>
                    <a:pt x="10272" y="1475"/>
                  </a:lnTo>
                  <a:lnTo>
                    <a:pt x="10276" y="1482"/>
                  </a:lnTo>
                  <a:lnTo>
                    <a:pt x="10279" y="1489"/>
                  </a:lnTo>
                  <a:lnTo>
                    <a:pt x="10282" y="1494"/>
                  </a:lnTo>
                  <a:lnTo>
                    <a:pt x="10288" y="1501"/>
                  </a:lnTo>
                  <a:lnTo>
                    <a:pt x="10298" y="1512"/>
                  </a:lnTo>
                  <a:lnTo>
                    <a:pt x="10309" y="1524"/>
                  </a:lnTo>
                  <a:lnTo>
                    <a:pt x="10322" y="1535"/>
                  </a:lnTo>
                  <a:lnTo>
                    <a:pt x="10334" y="1544"/>
                  </a:lnTo>
                  <a:lnTo>
                    <a:pt x="10347" y="1553"/>
                  </a:lnTo>
                  <a:lnTo>
                    <a:pt x="10360" y="1561"/>
                  </a:lnTo>
                  <a:lnTo>
                    <a:pt x="10373" y="1567"/>
                  </a:lnTo>
                  <a:lnTo>
                    <a:pt x="10386" y="1574"/>
                  </a:lnTo>
                  <a:lnTo>
                    <a:pt x="10398" y="1579"/>
                  </a:lnTo>
                  <a:lnTo>
                    <a:pt x="10408" y="1583"/>
                  </a:lnTo>
                  <a:lnTo>
                    <a:pt x="10416" y="1585"/>
                  </a:lnTo>
                  <a:lnTo>
                    <a:pt x="10423" y="1588"/>
                  </a:lnTo>
                  <a:lnTo>
                    <a:pt x="10412" y="1588"/>
                  </a:lnTo>
                  <a:lnTo>
                    <a:pt x="10399" y="1589"/>
                  </a:lnTo>
                  <a:lnTo>
                    <a:pt x="10387" y="1591"/>
                  </a:lnTo>
                  <a:lnTo>
                    <a:pt x="10373" y="1594"/>
                  </a:lnTo>
                  <a:lnTo>
                    <a:pt x="10359" y="1598"/>
                  </a:lnTo>
                  <a:lnTo>
                    <a:pt x="10344" y="1602"/>
                  </a:lnTo>
                  <a:lnTo>
                    <a:pt x="10330" y="1608"/>
                  </a:lnTo>
                  <a:lnTo>
                    <a:pt x="10313" y="1615"/>
                  </a:lnTo>
                  <a:lnTo>
                    <a:pt x="10280" y="1629"/>
                  </a:lnTo>
                  <a:lnTo>
                    <a:pt x="10249" y="1646"/>
                  </a:lnTo>
                  <a:lnTo>
                    <a:pt x="10217" y="1664"/>
                  </a:lnTo>
                  <a:lnTo>
                    <a:pt x="10187" y="1683"/>
                  </a:lnTo>
                  <a:lnTo>
                    <a:pt x="10172" y="1694"/>
                  </a:lnTo>
                  <a:lnTo>
                    <a:pt x="10158" y="1705"/>
                  </a:lnTo>
                  <a:lnTo>
                    <a:pt x="10144" y="1716"/>
                  </a:lnTo>
                  <a:lnTo>
                    <a:pt x="10131" y="1727"/>
                  </a:lnTo>
                  <a:lnTo>
                    <a:pt x="10117" y="1738"/>
                  </a:lnTo>
                  <a:lnTo>
                    <a:pt x="10106" y="1751"/>
                  </a:lnTo>
                  <a:lnTo>
                    <a:pt x="10094" y="1763"/>
                  </a:lnTo>
                  <a:lnTo>
                    <a:pt x="10082" y="1775"/>
                  </a:lnTo>
                  <a:lnTo>
                    <a:pt x="10072" y="1788"/>
                  </a:lnTo>
                  <a:lnTo>
                    <a:pt x="10064" y="1801"/>
                  </a:lnTo>
                  <a:lnTo>
                    <a:pt x="10056" y="1813"/>
                  </a:lnTo>
                  <a:lnTo>
                    <a:pt x="10051" y="1825"/>
                  </a:lnTo>
                  <a:lnTo>
                    <a:pt x="10045" y="1837"/>
                  </a:lnTo>
                  <a:lnTo>
                    <a:pt x="10042" y="1849"/>
                  </a:lnTo>
                  <a:lnTo>
                    <a:pt x="10041" y="1861"/>
                  </a:lnTo>
                  <a:lnTo>
                    <a:pt x="10040" y="1873"/>
                  </a:lnTo>
                  <a:lnTo>
                    <a:pt x="10040" y="1885"/>
                  </a:lnTo>
                  <a:lnTo>
                    <a:pt x="10042" y="1897"/>
                  </a:lnTo>
                  <a:lnTo>
                    <a:pt x="10044" y="1909"/>
                  </a:lnTo>
                  <a:lnTo>
                    <a:pt x="10047" y="1920"/>
                  </a:lnTo>
                  <a:lnTo>
                    <a:pt x="10052" y="1931"/>
                  </a:lnTo>
                  <a:lnTo>
                    <a:pt x="10056" y="1943"/>
                  </a:lnTo>
                  <a:lnTo>
                    <a:pt x="10063" y="1954"/>
                  </a:lnTo>
                  <a:lnTo>
                    <a:pt x="10071" y="1965"/>
                  </a:lnTo>
                  <a:lnTo>
                    <a:pt x="10079" y="1975"/>
                  </a:lnTo>
                  <a:lnTo>
                    <a:pt x="10088" y="1985"/>
                  </a:lnTo>
                  <a:lnTo>
                    <a:pt x="10097" y="1995"/>
                  </a:lnTo>
                  <a:lnTo>
                    <a:pt x="10108" y="2004"/>
                  </a:lnTo>
                  <a:lnTo>
                    <a:pt x="10119" y="2013"/>
                  </a:lnTo>
                  <a:lnTo>
                    <a:pt x="10132" y="2022"/>
                  </a:lnTo>
                  <a:lnTo>
                    <a:pt x="10144" y="2031"/>
                  </a:lnTo>
                  <a:lnTo>
                    <a:pt x="10158" y="2039"/>
                  </a:lnTo>
                  <a:lnTo>
                    <a:pt x="10172" y="2046"/>
                  </a:lnTo>
                  <a:lnTo>
                    <a:pt x="10188" y="2054"/>
                  </a:lnTo>
                  <a:lnTo>
                    <a:pt x="10204" y="2061"/>
                  </a:lnTo>
                  <a:lnTo>
                    <a:pt x="10221" y="2067"/>
                  </a:lnTo>
                  <a:lnTo>
                    <a:pt x="10255" y="2079"/>
                  </a:lnTo>
                  <a:lnTo>
                    <a:pt x="10294" y="2089"/>
                  </a:lnTo>
                  <a:lnTo>
                    <a:pt x="10313" y="2093"/>
                  </a:lnTo>
                  <a:lnTo>
                    <a:pt x="10334" y="2097"/>
                  </a:lnTo>
                  <a:lnTo>
                    <a:pt x="10354" y="2100"/>
                  </a:lnTo>
                  <a:lnTo>
                    <a:pt x="10377" y="2103"/>
                  </a:lnTo>
                  <a:lnTo>
                    <a:pt x="10399" y="2104"/>
                  </a:lnTo>
                  <a:lnTo>
                    <a:pt x="10422" y="2107"/>
                  </a:lnTo>
                  <a:lnTo>
                    <a:pt x="10445" y="2107"/>
                  </a:lnTo>
                  <a:lnTo>
                    <a:pt x="10469" y="2108"/>
                  </a:lnTo>
                  <a:lnTo>
                    <a:pt x="10494" y="2107"/>
                  </a:lnTo>
                  <a:lnTo>
                    <a:pt x="10518" y="2106"/>
                  </a:lnTo>
                  <a:lnTo>
                    <a:pt x="10543" y="2102"/>
                  </a:lnTo>
                  <a:lnTo>
                    <a:pt x="10568" y="2099"/>
                  </a:lnTo>
                  <a:lnTo>
                    <a:pt x="10594" y="2094"/>
                  </a:lnTo>
                  <a:lnTo>
                    <a:pt x="10619" y="2089"/>
                  </a:lnTo>
                  <a:lnTo>
                    <a:pt x="10644" y="2081"/>
                  </a:lnTo>
                  <a:lnTo>
                    <a:pt x="10671" y="2073"/>
                  </a:lnTo>
                  <a:lnTo>
                    <a:pt x="10696" y="2064"/>
                  </a:lnTo>
                  <a:lnTo>
                    <a:pt x="10722" y="2055"/>
                  </a:lnTo>
                  <a:lnTo>
                    <a:pt x="10746" y="2045"/>
                  </a:lnTo>
                  <a:lnTo>
                    <a:pt x="10770" y="2034"/>
                  </a:lnTo>
                  <a:lnTo>
                    <a:pt x="10794" y="2022"/>
                  </a:lnTo>
                  <a:lnTo>
                    <a:pt x="10816" y="2010"/>
                  </a:lnTo>
                  <a:lnTo>
                    <a:pt x="10839" y="1998"/>
                  </a:lnTo>
                  <a:lnTo>
                    <a:pt x="10860" y="1984"/>
                  </a:lnTo>
                  <a:lnTo>
                    <a:pt x="10881" y="1971"/>
                  </a:lnTo>
                  <a:lnTo>
                    <a:pt x="10900" y="1956"/>
                  </a:lnTo>
                  <a:lnTo>
                    <a:pt x="10919" y="1942"/>
                  </a:lnTo>
                  <a:lnTo>
                    <a:pt x="10937" y="1927"/>
                  </a:lnTo>
                  <a:lnTo>
                    <a:pt x="10954" y="1911"/>
                  </a:lnTo>
                  <a:lnTo>
                    <a:pt x="10971" y="1894"/>
                  </a:lnTo>
                  <a:lnTo>
                    <a:pt x="10986" y="1878"/>
                  </a:lnTo>
                  <a:lnTo>
                    <a:pt x="11000" y="1861"/>
                  </a:lnTo>
                  <a:lnTo>
                    <a:pt x="11014" y="1843"/>
                  </a:lnTo>
                  <a:lnTo>
                    <a:pt x="11025" y="1826"/>
                  </a:lnTo>
                  <a:lnTo>
                    <a:pt x="11034" y="1808"/>
                  </a:lnTo>
                  <a:lnTo>
                    <a:pt x="11042" y="1791"/>
                  </a:lnTo>
                  <a:lnTo>
                    <a:pt x="11048" y="1773"/>
                  </a:lnTo>
                  <a:lnTo>
                    <a:pt x="11052" y="1755"/>
                  </a:lnTo>
                  <a:lnTo>
                    <a:pt x="11055" y="1738"/>
                  </a:lnTo>
                  <a:lnTo>
                    <a:pt x="11055" y="1720"/>
                  </a:lnTo>
                  <a:lnTo>
                    <a:pt x="11055" y="1706"/>
                  </a:lnTo>
                  <a:lnTo>
                    <a:pt x="11053" y="1691"/>
                  </a:lnTo>
                  <a:lnTo>
                    <a:pt x="11051" y="1676"/>
                  </a:lnTo>
                  <a:lnTo>
                    <a:pt x="11046" y="1662"/>
                  </a:lnTo>
                  <a:lnTo>
                    <a:pt x="11041" y="1648"/>
                  </a:lnTo>
                  <a:lnTo>
                    <a:pt x="11035" y="1634"/>
                  </a:lnTo>
                  <a:lnTo>
                    <a:pt x="11027" y="1620"/>
                  </a:lnTo>
                  <a:lnTo>
                    <a:pt x="11018" y="1607"/>
                  </a:lnTo>
                  <a:lnTo>
                    <a:pt x="11008" y="1594"/>
                  </a:lnTo>
                  <a:lnTo>
                    <a:pt x="10998" y="1582"/>
                  </a:lnTo>
                  <a:lnTo>
                    <a:pt x="10987" y="1570"/>
                  </a:lnTo>
                  <a:lnTo>
                    <a:pt x="10975" y="1558"/>
                  </a:lnTo>
                  <a:lnTo>
                    <a:pt x="10962" y="1547"/>
                  </a:lnTo>
                  <a:lnTo>
                    <a:pt x="10949" y="1536"/>
                  </a:lnTo>
                  <a:lnTo>
                    <a:pt x="10934" y="1526"/>
                  </a:lnTo>
                  <a:lnTo>
                    <a:pt x="10919" y="1517"/>
                  </a:lnTo>
                  <a:lnTo>
                    <a:pt x="10904" y="1507"/>
                  </a:lnTo>
                  <a:lnTo>
                    <a:pt x="10888" y="1499"/>
                  </a:lnTo>
                  <a:lnTo>
                    <a:pt x="10871" y="1490"/>
                  </a:lnTo>
                  <a:lnTo>
                    <a:pt x="10854" y="1483"/>
                  </a:lnTo>
                  <a:lnTo>
                    <a:pt x="10836" y="1475"/>
                  </a:lnTo>
                  <a:lnTo>
                    <a:pt x="10817" y="1469"/>
                  </a:lnTo>
                  <a:lnTo>
                    <a:pt x="10798" y="1463"/>
                  </a:lnTo>
                  <a:lnTo>
                    <a:pt x="10778" y="1456"/>
                  </a:lnTo>
                  <a:lnTo>
                    <a:pt x="10758" y="1452"/>
                  </a:lnTo>
                  <a:lnTo>
                    <a:pt x="10737" y="1447"/>
                  </a:lnTo>
                  <a:lnTo>
                    <a:pt x="10716" y="1443"/>
                  </a:lnTo>
                  <a:lnTo>
                    <a:pt x="10696" y="1441"/>
                  </a:lnTo>
                  <a:lnTo>
                    <a:pt x="10675" y="1437"/>
                  </a:lnTo>
                  <a:lnTo>
                    <a:pt x="10653" y="1436"/>
                  </a:lnTo>
                  <a:lnTo>
                    <a:pt x="10632" y="1435"/>
                  </a:lnTo>
                  <a:lnTo>
                    <a:pt x="10610" y="1435"/>
                  </a:lnTo>
                  <a:lnTo>
                    <a:pt x="10600" y="1434"/>
                  </a:lnTo>
                  <a:lnTo>
                    <a:pt x="10589" y="1434"/>
                  </a:lnTo>
                  <a:lnTo>
                    <a:pt x="10579" y="1432"/>
                  </a:lnTo>
                  <a:lnTo>
                    <a:pt x="10570" y="1429"/>
                  </a:lnTo>
                  <a:lnTo>
                    <a:pt x="10561" y="1427"/>
                  </a:lnTo>
                  <a:lnTo>
                    <a:pt x="10552" y="1424"/>
                  </a:lnTo>
                  <a:lnTo>
                    <a:pt x="10543" y="1419"/>
                  </a:lnTo>
                  <a:lnTo>
                    <a:pt x="10535" y="1415"/>
                  </a:lnTo>
                  <a:lnTo>
                    <a:pt x="10528" y="1409"/>
                  </a:lnTo>
                  <a:lnTo>
                    <a:pt x="10522" y="1405"/>
                  </a:lnTo>
                  <a:lnTo>
                    <a:pt x="10517" y="1399"/>
                  </a:lnTo>
                  <a:lnTo>
                    <a:pt x="10513" y="1392"/>
                  </a:lnTo>
                  <a:lnTo>
                    <a:pt x="10509" y="1387"/>
                  </a:lnTo>
                  <a:lnTo>
                    <a:pt x="10506" y="1380"/>
                  </a:lnTo>
                  <a:lnTo>
                    <a:pt x="10505" y="1373"/>
                  </a:lnTo>
                  <a:lnTo>
                    <a:pt x="10505" y="1366"/>
                  </a:lnTo>
                  <a:lnTo>
                    <a:pt x="10506" y="1359"/>
                  </a:lnTo>
                  <a:lnTo>
                    <a:pt x="10508" y="1351"/>
                  </a:lnTo>
                  <a:lnTo>
                    <a:pt x="10513" y="1343"/>
                  </a:lnTo>
                  <a:lnTo>
                    <a:pt x="10521" y="1335"/>
                  </a:lnTo>
                  <a:lnTo>
                    <a:pt x="10528" y="1327"/>
                  </a:lnTo>
                  <a:lnTo>
                    <a:pt x="10537" y="1320"/>
                  </a:lnTo>
                  <a:lnTo>
                    <a:pt x="10548" y="1312"/>
                  </a:lnTo>
                  <a:lnTo>
                    <a:pt x="10558" y="1306"/>
                  </a:lnTo>
                  <a:lnTo>
                    <a:pt x="10569" y="1300"/>
                  </a:lnTo>
                  <a:lnTo>
                    <a:pt x="10580" y="1294"/>
                  </a:lnTo>
                  <a:lnTo>
                    <a:pt x="10592" y="1289"/>
                  </a:lnTo>
                  <a:lnTo>
                    <a:pt x="10604" y="1285"/>
                  </a:lnTo>
                  <a:lnTo>
                    <a:pt x="10616" y="1282"/>
                  </a:lnTo>
                  <a:lnTo>
                    <a:pt x="10627" y="1279"/>
                  </a:lnTo>
                  <a:lnTo>
                    <a:pt x="10637" y="1278"/>
                  </a:lnTo>
                  <a:lnTo>
                    <a:pt x="10646" y="1278"/>
                  </a:lnTo>
                  <a:lnTo>
                    <a:pt x="10671" y="1277"/>
                  </a:lnTo>
                  <a:lnTo>
                    <a:pt x="10697" y="1274"/>
                  </a:lnTo>
                  <a:lnTo>
                    <a:pt x="10722" y="1272"/>
                  </a:lnTo>
                  <a:lnTo>
                    <a:pt x="10746" y="1266"/>
                  </a:lnTo>
                  <a:lnTo>
                    <a:pt x="10771" y="1261"/>
                  </a:lnTo>
                  <a:lnTo>
                    <a:pt x="10795" y="1254"/>
                  </a:lnTo>
                  <a:lnTo>
                    <a:pt x="10819" y="1245"/>
                  </a:lnTo>
                  <a:lnTo>
                    <a:pt x="10843" y="1235"/>
                  </a:lnTo>
                  <a:lnTo>
                    <a:pt x="10867" y="1225"/>
                  </a:lnTo>
                  <a:lnTo>
                    <a:pt x="10889" y="1212"/>
                  </a:lnTo>
                  <a:lnTo>
                    <a:pt x="10912" y="1200"/>
                  </a:lnTo>
                  <a:lnTo>
                    <a:pt x="10933" y="1187"/>
                  </a:lnTo>
                  <a:lnTo>
                    <a:pt x="10953" y="1173"/>
                  </a:lnTo>
                  <a:lnTo>
                    <a:pt x="10973" y="1157"/>
                  </a:lnTo>
                  <a:lnTo>
                    <a:pt x="10993" y="1142"/>
                  </a:lnTo>
                  <a:lnTo>
                    <a:pt x="11012" y="1126"/>
                  </a:lnTo>
                  <a:lnTo>
                    <a:pt x="11030" y="1108"/>
                  </a:lnTo>
                  <a:lnTo>
                    <a:pt x="11046" y="1091"/>
                  </a:lnTo>
                  <a:lnTo>
                    <a:pt x="11062" y="1072"/>
                  </a:lnTo>
                  <a:lnTo>
                    <a:pt x="11078" y="1053"/>
                  </a:lnTo>
                  <a:lnTo>
                    <a:pt x="11091" y="1033"/>
                  </a:lnTo>
                  <a:lnTo>
                    <a:pt x="11105" y="1013"/>
                  </a:lnTo>
                  <a:lnTo>
                    <a:pt x="11117" y="991"/>
                  </a:lnTo>
                  <a:lnTo>
                    <a:pt x="11128" y="970"/>
                  </a:lnTo>
                  <a:lnTo>
                    <a:pt x="11140" y="947"/>
                  </a:lnTo>
                  <a:lnTo>
                    <a:pt x="11149" y="925"/>
                  </a:lnTo>
                  <a:lnTo>
                    <a:pt x="11155" y="902"/>
                  </a:lnTo>
                  <a:lnTo>
                    <a:pt x="11162" y="880"/>
                  </a:lnTo>
                  <a:lnTo>
                    <a:pt x="11167" y="857"/>
                  </a:lnTo>
                  <a:lnTo>
                    <a:pt x="11170" y="834"/>
                  </a:lnTo>
                  <a:lnTo>
                    <a:pt x="11172" y="811"/>
                  </a:lnTo>
                  <a:lnTo>
                    <a:pt x="11173" y="788"/>
                  </a:lnTo>
                  <a:lnTo>
                    <a:pt x="11172" y="771"/>
                  </a:lnTo>
                  <a:lnTo>
                    <a:pt x="11170" y="753"/>
                  </a:lnTo>
                  <a:lnTo>
                    <a:pt x="11167" y="736"/>
                  </a:lnTo>
                  <a:lnTo>
                    <a:pt x="11162" y="719"/>
                  </a:lnTo>
                  <a:lnTo>
                    <a:pt x="11157" y="704"/>
                  </a:lnTo>
                  <a:lnTo>
                    <a:pt x="11150" y="688"/>
                  </a:lnTo>
                  <a:lnTo>
                    <a:pt x="11143" y="672"/>
                  </a:lnTo>
                  <a:lnTo>
                    <a:pt x="11135" y="658"/>
                  </a:lnTo>
                  <a:lnTo>
                    <a:pt x="11127" y="644"/>
                  </a:lnTo>
                  <a:lnTo>
                    <a:pt x="11120" y="631"/>
                  </a:lnTo>
                  <a:lnTo>
                    <a:pt x="11112" y="618"/>
                  </a:lnTo>
                  <a:lnTo>
                    <a:pt x="11103" y="607"/>
                  </a:lnTo>
                  <a:lnTo>
                    <a:pt x="11086" y="587"/>
                  </a:lnTo>
                  <a:lnTo>
                    <a:pt x="11073" y="573"/>
                  </a:lnTo>
                  <a:lnTo>
                    <a:pt x="11082" y="573"/>
                  </a:lnTo>
                  <a:lnTo>
                    <a:pt x="11094" y="574"/>
                  </a:lnTo>
                  <a:lnTo>
                    <a:pt x="11107" y="575"/>
                  </a:lnTo>
                  <a:lnTo>
                    <a:pt x="11123" y="577"/>
                  </a:lnTo>
                  <a:lnTo>
                    <a:pt x="11139" y="579"/>
                  </a:lnTo>
                  <a:lnTo>
                    <a:pt x="11157" y="580"/>
                  </a:lnTo>
                  <a:lnTo>
                    <a:pt x="11175" y="581"/>
                  </a:lnTo>
                  <a:lnTo>
                    <a:pt x="11193" y="583"/>
                  </a:lnTo>
                  <a:lnTo>
                    <a:pt x="11211" y="584"/>
                  </a:lnTo>
                  <a:lnTo>
                    <a:pt x="11227" y="587"/>
                  </a:lnTo>
                  <a:lnTo>
                    <a:pt x="11245" y="588"/>
                  </a:lnTo>
                  <a:lnTo>
                    <a:pt x="11262" y="590"/>
                  </a:lnTo>
                  <a:lnTo>
                    <a:pt x="11278" y="591"/>
                  </a:lnTo>
                  <a:lnTo>
                    <a:pt x="11291" y="593"/>
                  </a:lnTo>
                  <a:lnTo>
                    <a:pt x="11303" y="595"/>
                  </a:lnTo>
                  <a:lnTo>
                    <a:pt x="11313" y="596"/>
                  </a:lnTo>
                  <a:lnTo>
                    <a:pt x="11326" y="478"/>
                  </a:lnTo>
                  <a:close/>
                  <a:moveTo>
                    <a:pt x="10908" y="914"/>
                  </a:moveTo>
                  <a:lnTo>
                    <a:pt x="10898" y="946"/>
                  </a:lnTo>
                  <a:lnTo>
                    <a:pt x="10886" y="979"/>
                  </a:lnTo>
                  <a:lnTo>
                    <a:pt x="10871" y="1011"/>
                  </a:lnTo>
                  <a:lnTo>
                    <a:pt x="10855" y="1043"/>
                  </a:lnTo>
                  <a:lnTo>
                    <a:pt x="10846" y="1057"/>
                  </a:lnTo>
                  <a:lnTo>
                    <a:pt x="10837" y="1072"/>
                  </a:lnTo>
                  <a:lnTo>
                    <a:pt x="10827" y="1087"/>
                  </a:lnTo>
                  <a:lnTo>
                    <a:pt x="10818" y="1100"/>
                  </a:lnTo>
                  <a:lnTo>
                    <a:pt x="10807" y="1112"/>
                  </a:lnTo>
                  <a:lnTo>
                    <a:pt x="10797" y="1125"/>
                  </a:lnTo>
                  <a:lnTo>
                    <a:pt x="10786" y="1136"/>
                  </a:lnTo>
                  <a:lnTo>
                    <a:pt x="10773" y="1147"/>
                  </a:lnTo>
                  <a:lnTo>
                    <a:pt x="10761" y="1156"/>
                  </a:lnTo>
                  <a:lnTo>
                    <a:pt x="10749" y="1165"/>
                  </a:lnTo>
                  <a:lnTo>
                    <a:pt x="10736" y="1172"/>
                  </a:lnTo>
                  <a:lnTo>
                    <a:pt x="10724" y="1179"/>
                  </a:lnTo>
                  <a:lnTo>
                    <a:pt x="10710" y="1183"/>
                  </a:lnTo>
                  <a:lnTo>
                    <a:pt x="10697" y="1187"/>
                  </a:lnTo>
                  <a:lnTo>
                    <a:pt x="10682" y="1188"/>
                  </a:lnTo>
                  <a:lnTo>
                    <a:pt x="10669" y="1189"/>
                  </a:lnTo>
                  <a:lnTo>
                    <a:pt x="10659" y="1189"/>
                  </a:lnTo>
                  <a:lnTo>
                    <a:pt x="10651" y="1188"/>
                  </a:lnTo>
                  <a:lnTo>
                    <a:pt x="10642" y="1186"/>
                  </a:lnTo>
                  <a:lnTo>
                    <a:pt x="10634" y="1183"/>
                  </a:lnTo>
                  <a:lnTo>
                    <a:pt x="10626" y="1180"/>
                  </a:lnTo>
                  <a:lnTo>
                    <a:pt x="10619" y="1175"/>
                  </a:lnTo>
                  <a:lnTo>
                    <a:pt x="10613" y="1171"/>
                  </a:lnTo>
                  <a:lnTo>
                    <a:pt x="10606" y="1165"/>
                  </a:lnTo>
                  <a:lnTo>
                    <a:pt x="10595" y="1153"/>
                  </a:lnTo>
                  <a:lnTo>
                    <a:pt x="10585" y="1138"/>
                  </a:lnTo>
                  <a:lnTo>
                    <a:pt x="10576" y="1123"/>
                  </a:lnTo>
                  <a:lnTo>
                    <a:pt x="10568" y="1105"/>
                  </a:lnTo>
                  <a:lnTo>
                    <a:pt x="10561" y="1086"/>
                  </a:lnTo>
                  <a:lnTo>
                    <a:pt x="10555" y="1064"/>
                  </a:lnTo>
                  <a:lnTo>
                    <a:pt x="10551" y="1043"/>
                  </a:lnTo>
                  <a:lnTo>
                    <a:pt x="10546" y="1019"/>
                  </a:lnTo>
                  <a:lnTo>
                    <a:pt x="10544" y="996"/>
                  </a:lnTo>
                  <a:lnTo>
                    <a:pt x="10542" y="972"/>
                  </a:lnTo>
                  <a:lnTo>
                    <a:pt x="10541" y="947"/>
                  </a:lnTo>
                  <a:lnTo>
                    <a:pt x="10540" y="923"/>
                  </a:lnTo>
                  <a:lnTo>
                    <a:pt x="10541" y="908"/>
                  </a:lnTo>
                  <a:lnTo>
                    <a:pt x="10541" y="892"/>
                  </a:lnTo>
                  <a:lnTo>
                    <a:pt x="10543" y="877"/>
                  </a:lnTo>
                  <a:lnTo>
                    <a:pt x="10545" y="860"/>
                  </a:lnTo>
                  <a:lnTo>
                    <a:pt x="10548" y="844"/>
                  </a:lnTo>
                  <a:lnTo>
                    <a:pt x="10551" y="827"/>
                  </a:lnTo>
                  <a:lnTo>
                    <a:pt x="10555" y="811"/>
                  </a:lnTo>
                  <a:lnTo>
                    <a:pt x="10560" y="795"/>
                  </a:lnTo>
                  <a:lnTo>
                    <a:pt x="10565" y="779"/>
                  </a:lnTo>
                  <a:lnTo>
                    <a:pt x="10571" y="762"/>
                  </a:lnTo>
                  <a:lnTo>
                    <a:pt x="10577" y="746"/>
                  </a:lnTo>
                  <a:lnTo>
                    <a:pt x="10583" y="732"/>
                  </a:lnTo>
                  <a:lnTo>
                    <a:pt x="10591" y="716"/>
                  </a:lnTo>
                  <a:lnTo>
                    <a:pt x="10598" y="701"/>
                  </a:lnTo>
                  <a:lnTo>
                    <a:pt x="10607" y="687"/>
                  </a:lnTo>
                  <a:lnTo>
                    <a:pt x="10615" y="673"/>
                  </a:lnTo>
                  <a:lnTo>
                    <a:pt x="10624" y="660"/>
                  </a:lnTo>
                  <a:lnTo>
                    <a:pt x="10634" y="646"/>
                  </a:lnTo>
                  <a:lnTo>
                    <a:pt x="10643" y="634"/>
                  </a:lnTo>
                  <a:lnTo>
                    <a:pt x="10653" y="623"/>
                  </a:lnTo>
                  <a:lnTo>
                    <a:pt x="10663" y="611"/>
                  </a:lnTo>
                  <a:lnTo>
                    <a:pt x="10675" y="601"/>
                  </a:lnTo>
                  <a:lnTo>
                    <a:pt x="10685" y="591"/>
                  </a:lnTo>
                  <a:lnTo>
                    <a:pt x="10696" y="582"/>
                  </a:lnTo>
                  <a:lnTo>
                    <a:pt x="10707" y="574"/>
                  </a:lnTo>
                  <a:lnTo>
                    <a:pt x="10719" y="567"/>
                  </a:lnTo>
                  <a:lnTo>
                    <a:pt x="10731" y="561"/>
                  </a:lnTo>
                  <a:lnTo>
                    <a:pt x="10743" y="555"/>
                  </a:lnTo>
                  <a:lnTo>
                    <a:pt x="10755" y="552"/>
                  </a:lnTo>
                  <a:lnTo>
                    <a:pt x="10769" y="549"/>
                  </a:lnTo>
                  <a:lnTo>
                    <a:pt x="10781" y="547"/>
                  </a:lnTo>
                  <a:lnTo>
                    <a:pt x="10795" y="546"/>
                  </a:lnTo>
                  <a:lnTo>
                    <a:pt x="10804" y="547"/>
                  </a:lnTo>
                  <a:lnTo>
                    <a:pt x="10812" y="547"/>
                  </a:lnTo>
                  <a:lnTo>
                    <a:pt x="10819" y="550"/>
                  </a:lnTo>
                  <a:lnTo>
                    <a:pt x="10827" y="551"/>
                  </a:lnTo>
                  <a:lnTo>
                    <a:pt x="10835" y="554"/>
                  </a:lnTo>
                  <a:lnTo>
                    <a:pt x="10842" y="556"/>
                  </a:lnTo>
                  <a:lnTo>
                    <a:pt x="10849" y="561"/>
                  </a:lnTo>
                  <a:lnTo>
                    <a:pt x="10855" y="564"/>
                  </a:lnTo>
                  <a:lnTo>
                    <a:pt x="10862" y="570"/>
                  </a:lnTo>
                  <a:lnTo>
                    <a:pt x="10868" y="574"/>
                  </a:lnTo>
                  <a:lnTo>
                    <a:pt x="10873" y="581"/>
                  </a:lnTo>
                  <a:lnTo>
                    <a:pt x="10879" y="588"/>
                  </a:lnTo>
                  <a:lnTo>
                    <a:pt x="10888" y="602"/>
                  </a:lnTo>
                  <a:lnTo>
                    <a:pt x="10897" y="619"/>
                  </a:lnTo>
                  <a:lnTo>
                    <a:pt x="10904" y="637"/>
                  </a:lnTo>
                  <a:lnTo>
                    <a:pt x="10910" y="656"/>
                  </a:lnTo>
                  <a:lnTo>
                    <a:pt x="10915" y="677"/>
                  </a:lnTo>
                  <a:lnTo>
                    <a:pt x="10919" y="698"/>
                  </a:lnTo>
                  <a:lnTo>
                    <a:pt x="10923" y="720"/>
                  </a:lnTo>
                  <a:lnTo>
                    <a:pt x="10925" y="744"/>
                  </a:lnTo>
                  <a:lnTo>
                    <a:pt x="10927" y="768"/>
                  </a:lnTo>
                  <a:lnTo>
                    <a:pt x="10927" y="792"/>
                  </a:lnTo>
                  <a:lnTo>
                    <a:pt x="10926" y="820"/>
                  </a:lnTo>
                  <a:lnTo>
                    <a:pt x="10923" y="850"/>
                  </a:lnTo>
                  <a:lnTo>
                    <a:pt x="10917" y="880"/>
                  </a:lnTo>
                  <a:lnTo>
                    <a:pt x="10908" y="914"/>
                  </a:lnTo>
                  <a:close/>
                  <a:moveTo>
                    <a:pt x="10781" y="1857"/>
                  </a:moveTo>
                  <a:lnTo>
                    <a:pt x="10773" y="1869"/>
                  </a:lnTo>
                  <a:lnTo>
                    <a:pt x="10766" y="1880"/>
                  </a:lnTo>
                  <a:lnTo>
                    <a:pt x="10758" y="1891"/>
                  </a:lnTo>
                  <a:lnTo>
                    <a:pt x="10748" y="1901"/>
                  </a:lnTo>
                  <a:lnTo>
                    <a:pt x="10739" y="1911"/>
                  </a:lnTo>
                  <a:lnTo>
                    <a:pt x="10728" y="1921"/>
                  </a:lnTo>
                  <a:lnTo>
                    <a:pt x="10717" y="1930"/>
                  </a:lnTo>
                  <a:lnTo>
                    <a:pt x="10706" y="1939"/>
                  </a:lnTo>
                  <a:lnTo>
                    <a:pt x="10682" y="1956"/>
                  </a:lnTo>
                  <a:lnTo>
                    <a:pt x="10657" y="1972"/>
                  </a:lnTo>
                  <a:lnTo>
                    <a:pt x="10631" y="1985"/>
                  </a:lnTo>
                  <a:lnTo>
                    <a:pt x="10603" y="1997"/>
                  </a:lnTo>
                  <a:lnTo>
                    <a:pt x="10589" y="2002"/>
                  </a:lnTo>
                  <a:lnTo>
                    <a:pt x="10574" y="2007"/>
                  </a:lnTo>
                  <a:lnTo>
                    <a:pt x="10561" y="2010"/>
                  </a:lnTo>
                  <a:lnTo>
                    <a:pt x="10546" y="2013"/>
                  </a:lnTo>
                  <a:lnTo>
                    <a:pt x="10533" y="2016"/>
                  </a:lnTo>
                  <a:lnTo>
                    <a:pt x="10519" y="2018"/>
                  </a:lnTo>
                  <a:lnTo>
                    <a:pt x="10505" y="2019"/>
                  </a:lnTo>
                  <a:lnTo>
                    <a:pt x="10491" y="2019"/>
                  </a:lnTo>
                  <a:lnTo>
                    <a:pt x="10470" y="2018"/>
                  </a:lnTo>
                  <a:lnTo>
                    <a:pt x="10450" y="2016"/>
                  </a:lnTo>
                  <a:lnTo>
                    <a:pt x="10430" y="2012"/>
                  </a:lnTo>
                  <a:lnTo>
                    <a:pt x="10410" y="2007"/>
                  </a:lnTo>
                  <a:lnTo>
                    <a:pt x="10391" y="2000"/>
                  </a:lnTo>
                  <a:lnTo>
                    <a:pt x="10373" y="1993"/>
                  </a:lnTo>
                  <a:lnTo>
                    <a:pt x="10356" y="1984"/>
                  </a:lnTo>
                  <a:lnTo>
                    <a:pt x="10341" y="1975"/>
                  </a:lnTo>
                  <a:lnTo>
                    <a:pt x="10326" y="1964"/>
                  </a:lnTo>
                  <a:lnTo>
                    <a:pt x="10313" y="1953"/>
                  </a:lnTo>
                  <a:lnTo>
                    <a:pt x="10301" y="1939"/>
                  </a:lnTo>
                  <a:lnTo>
                    <a:pt x="10291" y="1926"/>
                  </a:lnTo>
                  <a:lnTo>
                    <a:pt x="10287" y="1919"/>
                  </a:lnTo>
                  <a:lnTo>
                    <a:pt x="10282" y="1911"/>
                  </a:lnTo>
                  <a:lnTo>
                    <a:pt x="10279" y="1903"/>
                  </a:lnTo>
                  <a:lnTo>
                    <a:pt x="10277" y="1897"/>
                  </a:lnTo>
                  <a:lnTo>
                    <a:pt x="10274" y="1889"/>
                  </a:lnTo>
                  <a:lnTo>
                    <a:pt x="10273" y="1880"/>
                  </a:lnTo>
                  <a:lnTo>
                    <a:pt x="10272" y="1872"/>
                  </a:lnTo>
                  <a:lnTo>
                    <a:pt x="10272" y="1864"/>
                  </a:lnTo>
                  <a:lnTo>
                    <a:pt x="10272" y="1852"/>
                  </a:lnTo>
                  <a:lnTo>
                    <a:pt x="10273" y="1839"/>
                  </a:lnTo>
                  <a:lnTo>
                    <a:pt x="10276" y="1828"/>
                  </a:lnTo>
                  <a:lnTo>
                    <a:pt x="10279" y="1816"/>
                  </a:lnTo>
                  <a:lnTo>
                    <a:pt x="10282" y="1805"/>
                  </a:lnTo>
                  <a:lnTo>
                    <a:pt x="10288" y="1793"/>
                  </a:lnTo>
                  <a:lnTo>
                    <a:pt x="10294" y="1781"/>
                  </a:lnTo>
                  <a:lnTo>
                    <a:pt x="10299" y="1770"/>
                  </a:lnTo>
                  <a:lnTo>
                    <a:pt x="10307" y="1758"/>
                  </a:lnTo>
                  <a:lnTo>
                    <a:pt x="10315" y="1748"/>
                  </a:lnTo>
                  <a:lnTo>
                    <a:pt x="10323" y="1737"/>
                  </a:lnTo>
                  <a:lnTo>
                    <a:pt x="10332" y="1727"/>
                  </a:lnTo>
                  <a:lnTo>
                    <a:pt x="10341" y="1718"/>
                  </a:lnTo>
                  <a:lnTo>
                    <a:pt x="10350" y="1708"/>
                  </a:lnTo>
                  <a:lnTo>
                    <a:pt x="10360" y="1699"/>
                  </a:lnTo>
                  <a:lnTo>
                    <a:pt x="10371" y="1690"/>
                  </a:lnTo>
                  <a:lnTo>
                    <a:pt x="10392" y="1674"/>
                  </a:lnTo>
                  <a:lnTo>
                    <a:pt x="10416" y="1660"/>
                  </a:lnTo>
                  <a:lnTo>
                    <a:pt x="10441" y="1647"/>
                  </a:lnTo>
                  <a:lnTo>
                    <a:pt x="10467" y="1636"/>
                  </a:lnTo>
                  <a:lnTo>
                    <a:pt x="10480" y="1632"/>
                  </a:lnTo>
                  <a:lnTo>
                    <a:pt x="10494" y="1627"/>
                  </a:lnTo>
                  <a:lnTo>
                    <a:pt x="10506" y="1624"/>
                  </a:lnTo>
                  <a:lnTo>
                    <a:pt x="10519" y="1621"/>
                  </a:lnTo>
                  <a:lnTo>
                    <a:pt x="10533" y="1619"/>
                  </a:lnTo>
                  <a:lnTo>
                    <a:pt x="10545" y="1617"/>
                  </a:lnTo>
                  <a:lnTo>
                    <a:pt x="10558" y="1617"/>
                  </a:lnTo>
                  <a:lnTo>
                    <a:pt x="10571" y="1616"/>
                  </a:lnTo>
                  <a:lnTo>
                    <a:pt x="10597" y="1617"/>
                  </a:lnTo>
                  <a:lnTo>
                    <a:pt x="10622" y="1618"/>
                  </a:lnTo>
                  <a:lnTo>
                    <a:pt x="10645" y="1621"/>
                  </a:lnTo>
                  <a:lnTo>
                    <a:pt x="10668" y="1626"/>
                  </a:lnTo>
                  <a:lnTo>
                    <a:pt x="10688" y="1632"/>
                  </a:lnTo>
                  <a:lnTo>
                    <a:pt x="10708" y="1638"/>
                  </a:lnTo>
                  <a:lnTo>
                    <a:pt x="10726" y="1646"/>
                  </a:lnTo>
                  <a:lnTo>
                    <a:pt x="10744" y="1656"/>
                  </a:lnTo>
                  <a:lnTo>
                    <a:pt x="10759" y="1666"/>
                  </a:lnTo>
                  <a:lnTo>
                    <a:pt x="10772" y="1678"/>
                  </a:lnTo>
                  <a:lnTo>
                    <a:pt x="10785" y="1689"/>
                  </a:lnTo>
                  <a:lnTo>
                    <a:pt x="10794" y="1702"/>
                  </a:lnTo>
                  <a:lnTo>
                    <a:pt x="10800" y="1716"/>
                  </a:lnTo>
                  <a:lnTo>
                    <a:pt x="10806" y="1729"/>
                  </a:lnTo>
                  <a:lnTo>
                    <a:pt x="10809" y="1744"/>
                  </a:lnTo>
                  <a:lnTo>
                    <a:pt x="10810" y="1760"/>
                  </a:lnTo>
                  <a:lnTo>
                    <a:pt x="10809" y="1773"/>
                  </a:lnTo>
                  <a:lnTo>
                    <a:pt x="10808" y="1785"/>
                  </a:lnTo>
                  <a:lnTo>
                    <a:pt x="10806" y="1798"/>
                  </a:lnTo>
                  <a:lnTo>
                    <a:pt x="10803" y="1810"/>
                  </a:lnTo>
                  <a:lnTo>
                    <a:pt x="10799" y="1821"/>
                  </a:lnTo>
                  <a:lnTo>
                    <a:pt x="10794" y="1834"/>
                  </a:lnTo>
                  <a:lnTo>
                    <a:pt x="10788" y="1846"/>
                  </a:lnTo>
                  <a:lnTo>
                    <a:pt x="10781" y="1857"/>
                  </a:lnTo>
                  <a:close/>
                  <a:moveTo>
                    <a:pt x="12324" y="565"/>
                  </a:moveTo>
                  <a:lnTo>
                    <a:pt x="12319" y="552"/>
                  </a:lnTo>
                  <a:lnTo>
                    <a:pt x="12310" y="538"/>
                  </a:lnTo>
                  <a:lnTo>
                    <a:pt x="12299" y="526"/>
                  </a:lnTo>
                  <a:lnTo>
                    <a:pt x="12288" y="514"/>
                  </a:lnTo>
                  <a:lnTo>
                    <a:pt x="12275" y="502"/>
                  </a:lnTo>
                  <a:lnTo>
                    <a:pt x="12259" y="491"/>
                  </a:lnTo>
                  <a:lnTo>
                    <a:pt x="12242" y="482"/>
                  </a:lnTo>
                  <a:lnTo>
                    <a:pt x="12224" y="473"/>
                  </a:lnTo>
                  <a:lnTo>
                    <a:pt x="12214" y="470"/>
                  </a:lnTo>
                  <a:lnTo>
                    <a:pt x="12204" y="467"/>
                  </a:lnTo>
                  <a:lnTo>
                    <a:pt x="12193" y="464"/>
                  </a:lnTo>
                  <a:lnTo>
                    <a:pt x="12181" y="462"/>
                  </a:lnTo>
                  <a:lnTo>
                    <a:pt x="12158" y="460"/>
                  </a:lnTo>
                  <a:lnTo>
                    <a:pt x="12132" y="459"/>
                  </a:lnTo>
                  <a:lnTo>
                    <a:pt x="12117" y="459"/>
                  </a:lnTo>
                  <a:lnTo>
                    <a:pt x="12103" y="460"/>
                  </a:lnTo>
                  <a:lnTo>
                    <a:pt x="12088" y="462"/>
                  </a:lnTo>
                  <a:lnTo>
                    <a:pt x="12075" y="464"/>
                  </a:lnTo>
                  <a:lnTo>
                    <a:pt x="12060" y="468"/>
                  </a:lnTo>
                  <a:lnTo>
                    <a:pt x="12047" y="472"/>
                  </a:lnTo>
                  <a:lnTo>
                    <a:pt x="12033" y="477"/>
                  </a:lnTo>
                  <a:lnTo>
                    <a:pt x="12021" y="482"/>
                  </a:lnTo>
                  <a:lnTo>
                    <a:pt x="11995" y="496"/>
                  </a:lnTo>
                  <a:lnTo>
                    <a:pt x="11971" y="508"/>
                  </a:lnTo>
                  <a:lnTo>
                    <a:pt x="11949" y="523"/>
                  </a:lnTo>
                  <a:lnTo>
                    <a:pt x="11929" y="538"/>
                  </a:lnTo>
                  <a:lnTo>
                    <a:pt x="11910" y="553"/>
                  </a:lnTo>
                  <a:lnTo>
                    <a:pt x="11892" y="569"/>
                  </a:lnTo>
                  <a:lnTo>
                    <a:pt x="11876" y="586"/>
                  </a:lnTo>
                  <a:lnTo>
                    <a:pt x="11862" y="601"/>
                  </a:lnTo>
                  <a:lnTo>
                    <a:pt x="11850" y="616"/>
                  </a:lnTo>
                  <a:lnTo>
                    <a:pt x="11840" y="629"/>
                  </a:lnTo>
                  <a:lnTo>
                    <a:pt x="11833" y="640"/>
                  </a:lnTo>
                  <a:lnTo>
                    <a:pt x="11829" y="649"/>
                  </a:lnTo>
                  <a:lnTo>
                    <a:pt x="11826" y="637"/>
                  </a:lnTo>
                  <a:lnTo>
                    <a:pt x="11825" y="623"/>
                  </a:lnTo>
                  <a:lnTo>
                    <a:pt x="11824" y="609"/>
                  </a:lnTo>
                  <a:lnTo>
                    <a:pt x="11822" y="598"/>
                  </a:lnTo>
                  <a:lnTo>
                    <a:pt x="11820" y="588"/>
                  </a:lnTo>
                  <a:lnTo>
                    <a:pt x="11815" y="577"/>
                  </a:lnTo>
                  <a:lnTo>
                    <a:pt x="11811" y="567"/>
                  </a:lnTo>
                  <a:lnTo>
                    <a:pt x="11805" y="554"/>
                  </a:lnTo>
                  <a:lnTo>
                    <a:pt x="11798" y="543"/>
                  </a:lnTo>
                  <a:lnTo>
                    <a:pt x="11790" y="532"/>
                  </a:lnTo>
                  <a:lnTo>
                    <a:pt x="11781" y="520"/>
                  </a:lnTo>
                  <a:lnTo>
                    <a:pt x="11770" y="509"/>
                  </a:lnTo>
                  <a:lnTo>
                    <a:pt x="11758" y="499"/>
                  </a:lnTo>
                  <a:lnTo>
                    <a:pt x="11743" y="489"/>
                  </a:lnTo>
                  <a:lnTo>
                    <a:pt x="11727" y="480"/>
                  </a:lnTo>
                  <a:lnTo>
                    <a:pt x="11711" y="472"/>
                  </a:lnTo>
                  <a:lnTo>
                    <a:pt x="11700" y="469"/>
                  </a:lnTo>
                  <a:lnTo>
                    <a:pt x="11690" y="467"/>
                  </a:lnTo>
                  <a:lnTo>
                    <a:pt x="11680" y="464"/>
                  </a:lnTo>
                  <a:lnTo>
                    <a:pt x="11669" y="462"/>
                  </a:lnTo>
                  <a:lnTo>
                    <a:pt x="11647" y="459"/>
                  </a:lnTo>
                  <a:lnTo>
                    <a:pt x="11621" y="459"/>
                  </a:lnTo>
                  <a:lnTo>
                    <a:pt x="11600" y="460"/>
                  </a:lnTo>
                  <a:lnTo>
                    <a:pt x="11579" y="462"/>
                  </a:lnTo>
                  <a:lnTo>
                    <a:pt x="11558" y="468"/>
                  </a:lnTo>
                  <a:lnTo>
                    <a:pt x="11535" y="474"/>
                  </a:lnTo>
                  <a:lnTo>
                    <a:pt x="11513" y="483"/>
                  </a:lnTo>
                  <a:lnTo>
                    <a:pt x="11491" y="493"/>
                  </a:lnTo>
                  <a:lnTo>
                    <a:pt x="11471" y="504"/>
                  </a:lnTo>
                  <a:lnTo>
                    <a:pt x="11451" y="515"/>
                  </a:lnTo>
                  <a:lnTo>
                    <a:pt x="11432" y="526"/>
                  </a:lnTo>
                  <a:lnTo>
                    <a:pt x="11415" y="538"/>
                  </a:lnTo>
                  <a:lnTo>
                    <a:pt x="11398" y="550"/>
                  </a:lnTo>
                  <a:lnTo>
                    <a:pt x="11382" y="561"/>
                  </a:lnTo>
                  <a:lnTo>
                    <a:pt x="11369" y="572"/>
                  </a:lnTo>
                  <a:lnTo>
                    <a:pt x="11358" y="581"/>
                  </a:lnTo>
                  <a:lnTo>
                    <a:pt x="11350" y="589"/>
                  </a:lnTo>
                  <a:lnTo>
                    <a:pt x="11344" y="596"/>
                  </a:lnTo>
                  <a:lnTo>
                    <a:pt x="11379" y="682"/>
                  </a:lnTo>
                  <a:lnTo>
                    <a:pt x="11390" y="671"/>
                  </a:lnTo>
                  <a:lnTo>
                    <a:pt x="11408" y="655"/>
                  </a:lnTo>
                  <a:lnTo>
                    <a:pt x="11418" y="646"/>
                  </a:lnTo>
                  <a:lnTo>
                    <a:pt x="11429" y="638"/>
                  </a:lnTo>
                  <a:lnTo>
                    <a:pt x="11440" y="629"/>
                  </a:lnTo>
                  <a:lnTo>
                    <a:pt x="11452" y="620"/>
                  </a:lnTo>
                  <a:lnTo>
                    <a:pt x="11464" y="613"/>
                  </a:lnTo>
                  <a:lnTo>
                    <a:pt x="11477" y="606"/>
                  </a:lnTo>
                  <a:lnTo>
                    <a:pt x="11489" y="599"/>
                  </a:lnTo>
                  <a:lnTo>
                    <a:pt x="11502" y="592"/>
                  </a:lnTo>
                  <a:lnTo>
                    <a:pt x="11514" y="587"/>
                  </a:lnTo>
                  <a:lnTo>
                    <a:pt x="11526" y="583"/>
                  </a:lnTo>
                  <a:lnTo>
                    <a:pt x="11538" y="581"/>
                  </a:lnTo>
                  <a:lnTo>
                    <a:pt x="11548" y="580"/>
                  </a:lnTo>
                  <a:lnTo>
                    <a:pt x="11553" y="580"/>
                  </a:lnTo>
                  <a:lnTo>
                    <a:pt x="11559" y="581"/>
                  </a:lnTo>
                  <a:lnTo>
                    <a:pt x="11563" y="583"/>
                  </a:lnTo>
                  <a:lnTo>
                    <a:pt x="11568" y="587"/>
                  </a:lnTo>
                  <a:lnTo>
                    <a:pt x="11571" y="590"/>
                  </a:lnTo>
                  <a:lnTo>
                    <a:pt x="11574" y="595"/>
                  </a:lnTo>
                  <a:lnTo>
                    <a:pt x="11577" y="599"/>
                  </a:lnTo>
                  <a:lnTo>
                    <a:pt x="11578" y="606"/>
                  </a:lnTo>
                  <a:lnTo>
                    <a:pt x="11581" y="618"/>
                  </a:lnTo>
                  <a:lnTo>
                    <a:pt x="11584" y="632"/>
                  </a:lnTo>
                  <a:lnTo>
                    <a:pt x="11585" y="644"/>
                  </a:lnTo>
                  <a:lnTo>
                    <a:pt x="11585" y="658"/>
                  </a:lnTo>
                  <a:lnTo>
                    <a:pt x="11585" y="666"/>
                  </a:lnTo>
                  <a:lnTo>
                    <a:pt x="11582" y="682"/>
                  </a:lnTo>
                  <a:lnTo>
                    <a:pt x="11581" y="691"/>
                  </a:lnTo>
                  <a:lnTo>
                    <a:pt x="11580" y="700"/>
                  </a:lnTo>
                  <a:lnTo>
                    <a:pt x="11579" y="710"/>
                  </a:lnTo>
                  <a:lnTo>
                    <a:pt x="11577" y="720"/>
                  </a:lnTo>
                  <a:lnTo>
                    <a:pt x="11576" y="731"/>
                  </a:lnTo>
                  <a:lnTo>
                    <a:pt x="11574" y="742"/>
                  </a:lnTo>
                  <a:lnTo>
                    <a:pt x="11572" y="752"/>
                  </a:lnTo>
                  <a:lnTo>
                    <a:pt x="11570" y="762"/>
                  </a:lnTo>
                  <a:lnTo>
                    <a:pt x="11568" y="779"/>
                  </a:lnTo>
                  <a:lnTo>
                    <a:pt x="11566" y="792"/>
                  </a:lnTo>
                  <a:lnTo>
                    <a:pt x="11393" y="1597"/>
                  </a:lnTo>
                  <a:lnTo>
                    <a:pt x="11643" y="1597"/>
                  </a:lnTo>
                  <a:lnTo>
                    <a:pt x="11815" y="797"/>
                  </a:lnTo>
                  <a:lnTo>
                    <a:pt x="11820" y="786"/>
                  </a:lnTo>
                  <a:lnTo>
                    <a:pt x="11826" y="771"/>
                  </a:lnTo>
                  <a:lnTo>
                    <a:pt x="11835" y="756"/>
                  </a:lnTo>
                  <a:lnTo>
                    <a:pt x="11847" y="740"/>
                  </a:lnTo>
                  <a:lnTo>
                    <a:pt x="11859" y="722"/>
                  </a:lnTo>
                  <a:lnTo>
                    <a:pt x="11872" y="704"/>
                  </a:lnTo>
                  <a:lnTo>
                    <a:pt x="11888" y="687"/>
                  </a:lnTo>
                  <a:lnTo>
                    <a:pt x="11904" y="669"/>
                  </a:lnTo>
                  <a:lnTo>
                    <a:pt x="11921" y="652"/>
                  </a:lnTo>
                  <a:lnTo>
                    <a:pt x="11939" y="636"/>
                  </a:lnTo>
                  <a:lnTo>
                    <a:pt x="11957" y="622"/>
                  </a:lnTo>
                  <a:lnTo>
                    <a:pt x="11975" y="608"/>
                  </a:lnTo>
                  <a:lnTo>
                    <a:pt x="11984" y="601"/>
                  </a:lnTo>
                  <a:lnTo>
                    <a:pt x="11994" y="597"/>
                  </a:lnTo>
                  <a:lnTo>
                    <a:pt x="12003" y="592"/>
                  </a:lnTo>
                  <a:lnTo>
                    <a:pt x="12012" y="589"/>
                  </a:lnTo>
                  <a:lnTo>
                    <a:pt x="12020" y="586"/>
                  </a:lnTo>
                  <a:lnTo>
                    <a:pt x="12029" y="583"/>
                  </a:lnTo>
                  <a:lnTo>
                    <a:pt x="12038" y="582"/>
                  </a:lnTo>
                  <a:lnTo>
                    <a:pt x="12045" y="582"/>
                  </a:lnTo>
                  <a:lnTo>
                    <a:pt x="12051" y="582"/>
                  </a:lnTo>
                  <a:lnTo>
                    <a:pt x="12057" y="583"/>
                  </a:lnTo>
                  <a:lnTo>
                    <a:pt x="12062" y="584"/>
                  </a:lnTo>
                  <a:lnTo>
                    <a:pt x="12067" y="587"/>
                  </a:lnTo>
                  <a:lnTo>
                    <a:pt x="12071" y="590"/>
                  </a:lnTo>
                  <a:lnTo>
                    <a:pt x="12075" y="592"/>
                  </a:lnTo>
                  <a:lnTo>
                    <a:pt x="12078" y="597"/>
                  </a:lnTo>
                  <a:lnTo>
                    <a:pt x="12081" y="601"/>
                  </a:lnTo>
                  <a:lnTo>
                    <a:pt x="12086" y="610"/>
                  </a:lnTo>
                  <a:lnTo>
                    <a:pt x="12089" y="619"/>
                  </a:lnTo>
                  <a:lnTo>
                    <a:pt x="12092" y="628"/>
                  </a:lnTo>
                  <a:lnTo>
                    <a:pt x="12093" y="637"/>
                  </a:lnTo>
                  <a:lnTo>
                    <a:pt x="12093" y="651"/>
                  </a:lnTo>
                  <a:lnTo>
                    <a:pt x="12094" y="663"/>
                  </a:lnTo>
                  <a:lnTo>
                    <a:pt x="12096" y="674"/>
                  </a:lnTo>
                  <a:lnTo>
                    <a:pt x="12098" y="686"/>
                  </a:lnTo>
                  <a:lnTo>
                    <a:pt x="12102" y="697"/>
                  </a:lnTo>
                  <a:lnTo>
                    <a:pt x="12106" y="707"/>
                  </a:lnTo>
                  <a:lnTo>
                    <a:pt x="12112" y="716"/>
                  </a:lnTo>
                  <a:lnTo>
                    <a:pt x="12117" y="725"/>
                  </a:lnTo>
                  <a:lnTo>
                    <a:pt x="12124" y="733"/>
                  </a:lnTo>
                  <a:lnTo>
                    <a:pt x="12132" y="740"/>
                  </a:lnTo>
                  <a:lnTo>
                    <a:pt x="12140" y="746"/>
                  </a:lnTo>
                  <a:lnTo>
                    <a:pt x="12148" y="751"/>
                  </a:lnTo>
                  <a:lnTo>
                    <a:pt x="12157" y="754"/>
                  </a:lnTo>
                  <a:lnTo>
                    <a:pt x="12167" y="757"/>
                  </a:lnTo>
                  <a:lnTo>
                    <a:pt x="12177" y="759"/>
                  </a:lnTo>
                  <a:lnTo>
                    <a:pt x="12187" y="760"/>
                  </a:lnTo>
                  <a:lnTo>
                    <a:pt x="12202" y="759"/>
                  </a:lnTo>
                  <a:lnTo>
                    <a:pt x="12215" y="756"/>
                  </a:lnTo>
                  <a:lnTo>
                    <a:pt x="12229" y="754"/>
                  </a:lnTo>
                  <a:lnTo>
                    <a:pt x="12242" y="750"/>
                  </a:lnTo>
                  <a:lnTo>
                    <a:pt x="12254" y="743"/>
                  </a:lnTo>
                  <a:lnTo>
                    <a:pt x="12267" y="736"/>
                  </a:lnTo>
                  <a:lnTo>
                    <a:pt x="12279" y="728"/>
                  </a:lnTo>
                  <a:lnTo>
                    <a:pt x="12290" y="718"/>
                  </a:lnTo>
                  <a:lnTo>
                    <a:pt x="12301" y="708"/>
                  </a:lnTo>
                  <a:lnTo>
                    <a:pt x="12311" y="697"/>
                  </a:lnTo>
                  <a:lnTo>
                    <a:pt x="12319" y="686"/>
                  </a:lnTo>
                  <a:lnTo>
                    <a:pt x="12324" y="673"/>
                  </a:lnTo>
                  <a:lnTo>
                    <a:pt x="12330" y="661"/>
                  </a:lnTo>
                  <a:lnTo>
                    <a:pt x="12333" y="647"/>
                  </a:lnTo>
                  <a:lnTo>
                    <a:pt x="12335" y="634"/>
                  </a:lnTo>
                  <a:lnTo>
                    <a:pt x="12335" y="619"/>
                  </a:lnTo>
                  <a:lnTo>
                    <a:pt x="12335" y="607"/>
                  </a:lnTo>
                  <a:lnTo>
                    <a:pt x="12333" y="593"/>
                  </a:lnTo>
                  <a:lnTo>
                    <a:pt x="12330" y="579"/>
                  </a:lnTo>
                  <a:lnTo>
                    <a:pt x="12324" y="565"/>
                  </a:lnTo>
                  <a:close/>
                  <a:moveTo>
                    <a:pt x="12984" y="65"/>
                  </a:moveTo>
                  <a:lnTo>
                    <a:pt x="12975" y="58"/>
                  </a:lnTo>
                  <a:lnTo>
                    <a:pt x="12965" y="51"/>
                  </a:lnTo>
                  <a:lnTo>
                    <a:pt x="12955" y="44"/>
                  </a:lnTo>
                  <a:lnTo>
                    <a:pt x="12943" y="40"/>
                  </a:lnTo>
                  <a:lnTo>
                    <a:pt x="12931" y="36"/>
                  </a:lnTo>
                  <a:lnTo>
                    <a:pt x="12919" y="33"/>
                  </a:lnTo>
                  <a:lnTo>
                    <a:pt x="12905" y="32"/>
                  </a:lnTo>
                  <a:lnTo>
                    <a:pt x="12892" y="31"/>
                  </a:lnTo>
                  <a:lnTo>
                    <a:pt x="12873" y="32"/>
                  </a:lnTo>
                  <a:lnTo>
                    <a:pt x="12855" y="35"/>
                  </a:lnTo>
                  <a:lnTo>
                    <a:pt x="12837" y="40"/>
                  </a:lnTo>
                  <a:lnTo>
                    <a:pt x="12820" y="46"/>
                  </a:lnTo>
                  <a:lnTo>
                    <a:pt x="12803" y="55"/>
                  </a:lnTo>
                  <a:lnTo>
                    <a:pt x="12787" y="64"/>
                  </a:lnTo>
                  <a:lnTo>
                    <a:pt x="12771" y="74"/>
                  </a:lnTo>
                  <a:lnTo>
                    <a:pt x="12758" y="87"/>
                  </a:lnTo>
                  <a:lnTo>
                    <a:pt x="12744" y="99"/>
                  </a:lnTo>
                  <a:lnTo>
                    <a:pt x="12733" y="113"/>
                  </a:lnTo>
                  <a:lnTo>
                    <a:pt x="12722" y="128"/>
                  </a:lnTo>
                  <a:lnTo>
                    <a:pt x="12713" y="145"/>
                  </a:lnTo>
                  <a:lnTo>
                    <a:pt x="12706" y="162"/>
                  </a:lnTo>
                  <a:lnTo>
                    <a:pt x="12701" y="180"/>
                  </a:lnTo>
                  <a:lnTo>
                    <a:pt x="12697" y="197"/>
                  </a:lnTo>
                  <a:lnTo>
                    <a:pt x="12696" y="215"/>
                  </a:lnTo>
                  <a:lnTo>
                    <a:pt x="12697" y="227"/>
                  </a:lnTo>
                  <a:lnTo>
                    <a:pt x="12698" y="240"/>
                  </a:lnTo>
                  <a:lnTo>
                    <a:pt x="12702" y="252"/>
                  </a:lnTo>
                  <a:lnTo>
                    <a:pt x="12705" y="263"/>
                  </a:lnTo>
                  <a:lnTo>
                    <a:pt x="12711" y="273"/>
                  </a:lnTo>
                  <a:lnTo>
                    <a:pt x="12716" y="283"/>
                  </a:lnTo>
                  <a:lnTo>
                    <a:pt x="12724" y="294"/>
                  </a:lnTo>
                  <a:lnTo>
                    <a:pt x="12732" y="303"/>
                  </a:lnTo>
                  <a:lnTo>
                    <a:pt x="12741" y="310"/>
                  </a:lnTo>
                  <a:lnTo>
                    <a:pt x="12751" y="317"/>
                  </a:lnTo>
                  <a:lnTo>
                    <a:pt x="12761" y="323"/>
                  </a:lnTo>
                  <a:lnTo>
                    <a:pt x="12773" y="328"/>
                  </a:lnTo>
                  <a:lnTo>
                    <a:pt x="12785" y="332"/>
                  </a:lnTo>
                  <a:lnTo>
                    <a:pt x="12797" y="334"/>
                  </a:lnTo>
                  <a:lnTo>
                    <a:pt x="12811" y="336"/>
                  </a:lnTo>
                  <a:lnTo>
                    <a:pt x="12825" y="336"/>
                  </a:lnTo>
                  <a:lnTo>
                    <a:pt x="12842" y="335"/>
                  </a:lnTo>
                  <a:lnTo>
                    <a:pt x="12860" y="333"/>
                  </a:lnTo>
                  <a:lnTo>
                    <a:pt x="12877" y="328"/>
                  </a:lnTo>
                  <a:lnTo>
                    <a:pt x="12895" y="322"/>
                  </a:lnTo>
                  <a:lnTo>
                    <a:pt x="12912" y="314"/>
                  </a:lnTo>
                  <a:lnTo>
                    <a:pt x="12928" y="305"/>
                  </a:lnTo>
                  <a:lnTo>
                    <a:pt x="12942" y="295"/>
                  </a:lnTo>
                  <a:lnTo>
                    <a:pt x="12957" y="282"/>
                  </a:lnTo>
                  <a:lnTo>
                    <a:pt x="12970" y="269"/>
                  </a:lnTo>
                  <a:lnTo>
                    <a:pt x="12982" y="255"/>
                  </a:lnTo>
                  <a:lnTo>
                    <a:pt x="12992" y="240"/>
                  </a:lnTo>
                  <a:lnTo>
                    <a:pt x="13001" y="224"/>
                  </a:lnTo>
                  <a:lnTo>
                    <a:pt x="13009" y="207"/>
                  </a:lnTo>
                  <a:lnTo>
                    <a:pt x="13014" y="189"/>
                  </a:lnTo>
                  <a:lnTo>
                    <a:pt x="13016" y="171"/>
                  </a:lnTo>
                  <a:lnTo>
                    <a:pt x="13018" y="153"/>
                  </a:lnTo>
                  <a:lnTo>
                    <a:pt x="13018" y="140"/>
                  </a:lnTo>
                  <a:lnTo>
                    <a:pt x="13015" y="127"/>
                  </a:lnTo>
                  <a:lnTo>
                    <a:pt x="13013" y="116"/>
                  </a:lnTo>
                  <a:lnTo>
                    <a:pt x="13010" y="105"/>
                  </a:lnTo>
                  <a:lnTo>
                    <a:pt x="13004" y="94"/>
                  </a:lnTo>
                  <a:lnTo>
                    <a:pt x="12998" y="83"/>
                  </a:lnTo>
                  <a:lnTo>
                    <a:pt x="12992" y="74"/>
                  </a:lnTo>
                  <a:lnTo>
                    <a:pt x="12984" y="65"/>
                  </a:lnTo>
                  <a:close/>
                  <a:moveTo>
                    <a:pt x="12974" y="1488"/>
                  </a:moveTo>
                  <a:lnTo>
                    <a:pt x="12938" y="1394"/>
                  </a:lnTo>
                  <a:lnTo>
                    <a:pt x="12934" y="1401"/>
                  </a:lnTo>
                  <a:lnTo>
                    <a:pt x="12928" y="1408"/>
                  </a:lnTo>
                  <a:lnTo>
                    <a:pt x="12920" y="1415"/>
                  </a:lnTo>
                  <a:lnTo>
                    <a:pt x="12911" y="1424"/>
                  </a:lnTo>
                  <a:lnTo>
                    <a:pt x="12900" y="1433"/>
                  </a:lnTo>
                  <a:lnTo>
                    <a:pt x="12888" y="1441"/>
                  </a:lnTo>
                  <a:lnTo>
                    <a:pt x="12876" y="1450"/>
                  </a:lnTo>
                  <a:lnTo>
                    <a:pt x="12862" y="1457"/>
                  </a:lnTo>
                  <a:lnTo>
                    <a:pt x="12849" y="1466"/>
                  </a:lnTo>
                  <a:lnTo>
                    <a:pt x="12837" y="1473"/>
                  </a:lnTo>
                  <a:lnTo>
                    <a:pt x="12823" y="1481"/>
                  </a:lnTo>
                  <a:lnTo>
                    <a:pt x="12810" y="1488"/>
                  </a:lnTo>
                  <a:lnTo>
                    <a:pt x="12797" y="1493"/>
                  </a:lnTo>
                  <a:lnTo>
                    <a:pt x="12785" y="1498"/>
                  </a:lnTo>
                  <a:lnTo>
                    <a:pt x="12774" y="1500"/>
                  </a:lnTo>
                  <a:lnTo>
                    <a:pt x="12764" y="1501"/>
                  </a:lnTo>
                  <a:lnTo>
                    <a:pt x="12757" y="1500"/>
                  </a:lnTo>
                  <a:lnTo>
                    <a:pt x="12752" y="1500"/>
                  </a:lnTo>
                  <a:lnTo>
                    <a:pt x="12748" y="1498"/>
                  </a:lnTo>
                  <a:lnTo>
                    <a:pt x="12743" y="1496"/>
                  </a:lnTo>
                  <a:lnTo>
                    <a:pt x="12740" y="1492"/>
                  </a:lnTo>
                  <a:lnTo>
                    <a:pt x="12738" y="1488"/>
                  </a:lnTo>
                  <a:lnTo>
                    <a:pt x="12735" y="1483"/>
                  </a:lnTo>
                  <a:lnTo>
                    <a:pt x="12733" y="1478"/>
                  </a:lnTo>
                  <a:lnTo>
                    <a:pt x="12731" y="1465"/>
                  </a:lnTo>
                  <a:lnTo>
                    <a:pt x="12729" y="1453"/>
                  </a:lnTo>
                  <a:lnTo>
                    <a:pt x="12728" y="1438"/>
                  </a:lnTo>
                  <a:lnTo>
                    <a:pt x="12728" y="1424"/>
                  </a:lnTo>
                  <a:lnTo>
                    <a:pt x="12729" y="1412"/>
                  </a:lnTo>
                  <a:lnTo>
                    <a:pt x="12730" y="1396"/>
                  </a:lnTo>
                  <a:lnTo>
                    <a:pt x="12731" y="1387"/>
                  </a:lnTo>
                  <a:lnTo>
                    <a:pt x="12732" y="1376"/>
                  </a:lnTo>
                  <a:lnTo>
                    <a:pt x="12734" y="1365"/>
                  </a:lnTo>
                  <a:lnTo>
                    <a:pt x="12735" y="1355"/>
                  </a:lnTo>
                  <a:lnTo>
                    <a:pt x="12738" y="1344"/>
                  </a:lnTo>
                  <a:lnTo>
                    <a:pt x="12739" y="1333"/>
                  </a:lnTo>
                  <a:lnTo>
                    <a:pt x="12741" y="1323"/>
                  </a:lnTo>
                  <a:lnTo>
                    <a:pt x="12743" y="1311"/>
                  </a:lnTo>
                  <a:lnTo>
                    <a:pt x="12746" y="1301"/>
                  </a:lnTo>
                  <a:lnTo>
                    <a:pt x="12748" y="1292"/>
                  </a:lnTo>
                  <a:lnTo>
                    <a:pt x="12750" y="1283"/>
                  </a:lnTo>
                  <a:lnTo>
                    <a:pt x="12752" y="1275"/>
                  </a:lnTo>
                  <a:lnTo>
                    <a:pt x="12878" y="801"/>
                  </a:lnTo>
                  <a:lnTo>
                    <a:pt x="12879" y="795"/>
                  </a:lnTo>
                  <a:lnTo>
                    <a:pt x="12882" y="786"/>
                  </a:lnTo>
                  <a:lnTo>
                    <a:pt x="12884" y="775"/>
                  </a:lnTo>
                  <a:lnTo>
                    <a:pt x="12886" y="765"/>
                  </a:lnTo>
                  <a:lnTo>
                    <a:pt x="12888" y="753"/>
                  </a:lnTo>
                  <a:lnTo>
                    <a:pt x="12892" y="742"/>
                  </a:lnTo>
                  <a:lnTo>
                    <a:pt x="12894" y="729"/>
                  </a:lnTo>
                  <a:lnTo>
                    <a:pt x="12896" y="717"/>
                  </a:lnTo>
                  <a:lnTo>
                    <a:pt x="12898" y="706"/>
                  </a:lnTo>
                  <a:lnTo>
                    <a:pt x="12901" y="693"/>
                  </a:lnTo>
                  <a:lnTo>
                    <a:pt x="12902" y="682"/>
                  </a:lnTo>
                  <a:lnTo>
                    <a:pt x="12904" y="671"/>
                  </a:lnTo>
                  <a:lnTo>
                    <a:pt x="12906" y="652"/>
                  </a:lnTo>
                  <a:lnTo>
                    <a:pt x="12907" y="637"/>
                  </a:lnTo>
                  <a:lnTo>
                    <a:pt x="12906" y="620"/>
                  </a:lnTo>
                  <a:lnTo>
                    <a:pt x="12904" y="604"/>
                  </a:lnTo>
                  <a:lnTo>
                    <a:pt x="12900" y="588"/>
                  </a:lnTo>
                  <a:lnTo>
                    <a:pt x="12894" y="572"/>
                  </a:lnTo>
                  <a:lnTo>
                    <a:pt x="12887" y="558"/>
                  </a:lnTo>
                  <a:lnTo>
                    <a:pt x="12878" y="542"/>
                  </a:lnTo>
                  <a:lnTo>
                    <a:pt x="12867" y="527"/>
                  </a:lnTo>
                  <a:lnTo>
                    <a:pt x="12855" y="514"/>
                  </a:lnTo>
                  <a:lnTo>
                    <a:pt x="12848" y="507"/>
                  </a:lnTo>
                  <a:lnTo>
                    <a:pt x="12841" y="500"/>
                  </a:lnTo>
                  <a:lnTo>
                    <a:pt x="12833" y="495"/>
                  </a:lnTo>
                  <a:lnTo>
                    <a:pt x="12825" y="489"/>
                  </a:lnTo>
                  <a:lnTo>
                    <a:pt x="12817" y="485"/>
                  </a:lnTo>
                  <a:lnTo>
                    <a:pt x="12809" y="480"/>
                  </a:lnTo>
                  <a:lnTo>
                    <a:pt x="12800" y="476"/>
                  </a:lnTo>
                  <a:lnTo>
                    <a:pt x="12789" y="472"/>
                  </a:lnTo>
                  <a:lnTo>
                    <a:pt x="12769" y="467"/>
                  </a:lnTo>
                  <a:lnTo>
                    <a:pt x="12747" y="462"/>
                  </a:lnTo>
                  <a:lnTo>
                    <a:pt x="12722" y="459"/>
                  </a:lnTo>
                  <a:lnTo>
                    <a:pt x="12696" y="459"/>
                  </a:lnTo>
                  <a:lnTo>
                    <a:pt x="12674" y="460"/>
                  </a:lnTo>
                  <a:lnTo>
                    <a:pt x="12650" y="462"/>
                  </a:lnTo>
                  <a:lnTo>
                    <a:pt x="12628" y="468"/>
                  </a:lnTo>
                  <a:lnTo>
                    <a:pt x="12605" y="474"/>
                  </a:lnTo>
                  <a:lnTo>
                    <a:pt x="12583" y="483"/>
                  </a:lnTo>
                  <a:lnTo>
                    <a:pt x="12561" y="493"/>
                  </a:lnTo>
                  <a:lnTo>
                    <a:pt x="12541" y="504"/>
                  </a:lnTo>
                  <a:lnTo>
                    <a:pt x="12522" y="515"/>
                  </a:lnTo>
                  <a:lnTo>
                    <a:pt x="12504" y="526"/>
                  </a:lnTo>
                  <a:lnTo>
                    <a:pt x="12487" y="537"/>
                  </a:lnTo>
                  <a:lnTo>
                    <a:pt x="12471" y="549"/>
                  </a:lnTo>
                  <a:lnTo>
                    <a:pt x="12458" y="560"/>
                  </a:lnTo>
                  <a:lnTo>
                    <a:pt x="12446" y="571"/>
                  </a:lnTo>
                  <a:lnTo>
                    <a:pt x="12435" y="580"/>
                  </a:lnTo>
                  <a:lnTo>
                    <a:pt x="12428" y="588"/>
                  </a:lnTo>
                  <a:lnTo>
                    <a:pt x="12422" y="596"/>
                  </a:lnTo>
                  <a:lnTo>
                    <a:pt x="12456" y="682"/>
                  </a:lnTo>
                  <a:lnTo>
                    <a:pt x="12466" y="671"/>
                  </a:lnTo>
                  <a:lnTo>
                    <a:pt x="12484" y="655"/>
                  </a:lnTo>
                  <a:lnTo>
                    <a:pt x="12495" y="646"/>
                  </a:lnTo>
                  <a:lnTo>
                    <a:pt x="12507" y="638"/>
                  </a:lnTo>
                  <a:lnTo>
                    <a:pt x="12520" y="629"/>
                  </a:lnTo>
                  <a:lnTo>
                    <a:pt x="12533" y="620"/>
                  </a:lnTo>
                  <a:lnTo>
                    <a:pt x="12546" y="613"/>
                  </a:lnTo>
                  <a:lnTo>
                    <a:pt x="12559" y="606"/>
                  </a:lnTo>
                  <a:lnTo>
                    <a:pt x="12573" y="599"/>
                  </a:lnTo>
                  <a:lnTo>
                    <a:pt x="12585" y="592"/>
                  </a:lnTo>
                  <a:lnTo>
                    <a:pt x="12597" y="587"/>
                  </a:lnTo>
                  <a:lnTo>
                    <a:pt x="12607" y="583"/>
                  </a:lnTo>
                  <a:lnTo>
                    <a:pt x="12617" y="581"/>
                  </a:lnTo>
                  <a:lnTo>
                    <a:pt x="12625" y="580"/>
                  </a:lnTo>
                  <a:lnTo>
                    <a:pt x="12632" y="580"/>
                  </a:lnTo>
                  <a:lnTo>
                    <a:pt x="12637" y="582"/>
                  </a:lnTo>
                  <a:lnTo>
                    <a:pt x="12641" y="583"/>
                  </a:lnTo>
                  <a:lnTo>
                    <a:pt x="12646" y="587"/>
                  </a:lnTo>
                  <a:lnTo>
                    <a:pt x="12649" y="590"/>
                  </a:lnTo>
                  <a:lnTo>
                    <a:pt x="12652" y="595"/>
                  </a:lnTo>
                  <a:lnTo>
                    <a:pt x="12655" y="600"/>
                  </a:lnTo>
                  <a:lnTo>
                    <a:pt x="12657" y="607"/>
                  </a:lnTo>
                  <a:lnTo>
                    <a:pt x="12660" y="619"/>
                  </a:lnTo>
                  <a:lnTo>
                    <a:pt x="12661" y="633"/>
                  </a:lnTo>
                  <a:lnTo>
                    <a:pt x="12664" y="645"/>
                  </a:lnTo>
                  <a:lnTo>
                    <a:pt x="12664" y="658"/>
                  </a:lnTo>
                  <a:lnTo>
                    <a:pt x="12662" y="670"/>
                  </a:lnTo>
                  <a:lnTo>
                    <a:pt x="12660" y="687"/>
                  </a:lnTo>
                  <a:lnTo>
                    <a:pt x="12658" y="696"/>
                  </a:lnTo>
                  <a:lnTo>
                    <a:pt x="12657" y="705"/>
                  </a:lnTo>
                  <a:lnTo>
                    <a:pt x="12653" y="715"/>
                  </a:lnTo>
                  <a:lnTo>
                    <a:pt x="12651" y="726"/>
                  </a:lnTo>
                  <a:lnTo>
                    <a:pt x="12649" y="737"/>
                  </a:lnTo>
                  <a:lnTo>
                    <a:pt x="12646" y="749"/>
                  </a:lnTo>
                  <a:lnTo>
                    <a:pt x="12643" y="759"/>
                  </a:lnTo>
                  <a:lnTo>
                    <a:pt x="12640" y="770"/>
                  </a:lnTo>
                  <a:lnTo>
                    <a:pt x="12638" y="780"/>
                  </a:lnTo>
                  <a:lnTo>
                    <a:pt x="12635" y="789"/>
                  </a:lnTo>
                  <a:lnTo>
                    <a:pt x="12632" y="798"/>
                  </a:lnTo>
                  <a:lnTo>
                    <a:pt x="12630" y="806"/>
                  </a:lnTo>
                  <a:lnTo>
                    <a:pt x="12502" y="1280"/>
                  </a:lnTo>
                  <a:lnTo>
                    <a:pt x="12499" y="1288"/>
                  </a:lnTo>
                  <a:lnTo>
                    <a:pt x="12497" y="1297"/>
                  </a:lnTo>
                  <a:lnTo>
                    <a:pt x="12496" y="1307"/>
                  </a:lnTo>
                  <a:lnTo>
                    <a:pt x="12494" y="1318"/>
                  </a:lnTo>
                  <a:lnTo>
                    <a:pt x="12493" y="1330"/>
                  </a:lnTo>
                  <a:lnTo>
                    <a:pt x="12490" y="1342"/>
                  </a:lnTo>
                  <a:lnTo>
                    <a:pt x="12489" y="1354"/>
                  </a:lnTo>
                  <a:lnTo>
                    <a:pt x="12487" y="1366"/>
                  </a:lnTo>
                  <a:lnTo>
                    <a:pt x="12486" y="1378"/>
                  </a:lnTo>
                  <a:lnTo>
                    <a:pt x="12485" y="1390"/>
                  </a:lnTo>
                  <a:lnTo>
                    <a:pt x="12483" y="1400"/>
                  </a:lnTo>
                  <a:lnTo>
                    <a:pt x="12481" y="1411"/>
                  </a:lnTo>
                  <a:lnTo>
                    <a:pt x="12480" y="1430"/>
                  </a:lnTo>
                  <a:lnTo>
                    <a:pt x="12479" y="1444"/>
                  </a:lnTo>
                  <a:lnTo>
                    <a:pt x="12480" y="1460"/>
                  </a:lnTo>
                  <a:lnTo>
                    <a:pt x="12481" y="1476"/>
                  </a:lnTo>
                  <a:lnTo>
                    <a:pt x="12485" y="1492"/>
                  </a:lnTo>
                  <a:lnTo>
                    <a:pt x="12488" y="1509"/>
                  </a:lnTo>
                  <a:lnTo>
                    <a:pt x="12494" y="1525"/>
                  </a:lnTo>
                  <a:lnTo>
                    <a:pt x="12501" y="1539"/>
                  </a:lnTo>
                  <a:lnTo>
                    <a:pt x="12510" y="1553"/>
                  </a:lnTo>
                  <a:lnTo>
                    <a:pt x="12521" y="1566"/>
                  </a:lnTo>
                  <a:lnTo>
                    <a:pt x="12526" y="1572"/>
                  </a:lnTo>
                  <a:lnTo>
                    <a:pt x="12533" y="1579"/>
                  </a:lnTo>
                  <a:lnTo>
                    <a:pt x="12541" y="1584"/>
                  </a:lnTo>
                  <a:lnTo>
                    <a:pt x="12548" y="1589"/>
                  </a:lnTo>
                  <a:lnTo>
                    <a:pt x="12566" y="1599"/>
                  </a:lnTo>
                  <a:lnTo>
                    <a:pt x="12585" y="1607"/>
                  </a:lnTo>
                  <a:lnTo>
                    <a:pt x="12595" y="1611"/>
                  </a:lnTo>
                  <a:lnTo>
                    <a:pt x="12606" y="1614"/>
                  </a:lnTo>
                  <a:lnTo>
                    <a:pt x="12619" y="1617"/>
                  </a:lnTo>
                  <a:lnTo>
                    <a:pt x="12632" y="1619"/>
                  </a:lnTo>
                  <a:lnTo>
                    <a:pt x="12659" y="1621"/>
                  </a:lnTo>
                  <a:lnTo>
                    <a:pt x="12691" y="1623"/>
                  </a:lnTo>
                  <a:lnTo>
                    <a:pt x="12712" y="1621"/>
                  </a:lnTo>
                  <a:lnTo>
                    <a:pt x="12734" y="1619"/>
                  </a:lnTo>
                  <a:lnTo>
                    <a:pt x="12758" y="1615"/>
                  </a:lnTo>
                  <a:lnTo>
                    <a:pt x="12780" y="1608"/>
                  </a:lnTo>
                  <a:lnTo>
                    <a:pt x="12804" y="1601"/>
                  </a:lnTo>
                  <a:lnTo>
                    <a:pt x="12825" y="1592"/>
                  </a:lnTo>
                  <a:lnTo>
                    <a:pt x="12847" y="1583"/>
                  </a:lnTo>
                  <a:lnTo>
                    <a:pt x="12866" y="1573"/>
                  </a:lnTo>
                  <a:lnTo>
                    <a:pt x="12885" y="1562"/>
                  </a:lnTo>
                  <a:lnTo>
                    <a:pt x="12902" y="1552"/>
                  </a:lnTo>
                  <a:lnTo>
                    <a:pt x="12919" y="1541"/>
                  </a:lnTo>
                  <a:lnTo>
                    <a:pt x="12933" y="1528"/>
                  </a:lnTo>
                  <a:lnTo>
                    <a:pt x="12947" y="1517"/>
                  </a:lnTo>
                  <a:lnTo>
                    <a:pt x="12958" y="1507"/>
                  </a:lnTo>
                  <a:lnTo>
                    <a:pt x="12967" y="1497"/>
                  </a:lnTo>
                  <a:lnTo>
                    <a:pt x="12974" y="1488"/>
                  </a:lnTo>
                  <a:close/>
                  <a:moveTo>
                    <a:pt x="14044" y="623"/>
                  </a:moveTo>
                  <a:lnTo>
                    <a:pt x="14037" y="611"/>
                  </a:lnTo>
                  <a:lnTo>
                    <a:pt x="14030" y="600"/>
                  </a:lnTo>
                  <a:lnTo>
                    <a:pt x="14022" y="589"/>
                  </a:lnTo>
                  <a:lnTo>
                    <a:pt x="14014" y="579"/>
                  </a:lnTo>
                  <a:lnTo>
                    <a:pt x="14005" y="568"/>
                  </a:lnTo>
                  <a:lnTo>
                    <a:pt x="13996" y="558"/>
                  </a:lnTo>
                  <a:lnTo>
                    <a:pt x="13986" y="549"/>
                  </a:lnTo>
                  <a:lnTo>
                    <a:pt x="13975" y="540"/>
                  </a:lnTo>
                  <a:lnTo>
                    <a:pt x="13965" y="531"/>
                  </a:lnTo>
                  <a:lnTo>
                    <a:pt x="13952" y="522"/>
                  </a:lnTo>
                  <a:lnTo>
                    <a:pt x="13941" y="514"/>
                  </a:lnTo>
                  <a:lnTo>
                    <a:pt x="13928" y="506"/>
                  </a:lnTo>
                  <a:lnTo>
                    <a:pt x="13915" y="499"/>
                  </a:lnTo>
                  <a:lnTo>
                    <a:pt x="13901" y="492"/>
                  </a:lnTo>
                  <a:lnTo>
                    <a:pt x="13887" y="486"/>
                  </a:lnTo>
                  <a:lnTo>
                    <a:pt x="13873" y="480"/>
                  </a:lnTo>
                  <a:lnTo>
                    <a:pt x="13857" y="476"/>
                  </a:lnTo>
                  <a:lnTo>
                    <a:pt x="13842" y="471"/>
                  </a:lnTo>
                  <a:lnTo>
                    <a:pt x="13827" y="467"/>
                  </a:lnTo>
                  <a:lnTo>
                    <a:pt x="13811" y="464"/>
                  </a:lnTo>
                  <a:lnTo>
                    <a:pt x="13794" y="461"/>
                  </a:lnTo>
                  <a:lnTo>
                    <a:pt x="13778" y="460"/>
                  </a:lnTo>
                  <a:lnTo>
                    <a:pt x="13761" y="459"/>
                  </a:lnTo>
                  <a:lnTo>
                    <a:pt x="13743" y="459"/>
                  </a:lnTo>
                  <a:lnTo>
                    <a:pt x="13728" y="459"/>
                  </a:lnTo>
                  <a:lnTo>
                    <a:pt x="13711" y="460"/>
                  </a:lnTo>
                  <a:lnTo>
                    <a:pt x="13695" y="461"/>
                  </a:lnTo>
                  <a:lnTo>
                    <a:pt x="13679" y="463"/>
                  </a:lnTo>
                  <a:lnTo>
                    <a:pt x="13663" y="465"/>
                  </a:lnTo>
                  <a:lnTo>
                    <a:pt x="13647" y="469"/>
                  </a:lnTo>
                  <a:lnTo>
                    <a:pt x="13632" y="472"/>
                  </a:lnTo>
                  <a:lnTo>
                    <a:pt x="13616" y="477"/>
                  </a:lnTo>
                  <a:lnTo>
                    <a:pt x="13601" y="481"/>
                  </a:lnTo>
                  <a:lnTo>
                    <a:pt x="13586" y="487"/>
                  </a:lnTo>
                  <a:lnTo>
                    <a:pt x="13572" y="492"/>
                  </a:lnTo>
                  <a:lnTo>
                    <a:pt x="13557" y="499"/>
                  </a:lnTo>
                  <a:lnTo>
                    <a:pt x="13542" y="507"/>
                  </a:lnTo>
                  <a:lnTo>
                    <a:pt x="13528" y="514"/>
                  </a:lnTo>
                  <a:lnTo>
                    <a:pt x="13513" y="523"/>
                  </a:lnTo>
                  <a:lnTo>
                    <a:pt x="13500" y="532"/>
                  </a:lnTo>
                  <a:lnTo>
                    <a:pt x="13472" y="550"/>
                  </a:lnTo>
                  <a:lnTo>
                    <a:pt x="13446" y="570"/>
                  </a:lnTo>
                  <a:lnTo>
                    <a:pt x="13420" y="591"/>
                  </a:lnTo>
                  <a:lnTo>
                    <a:pt x="13395" y="614"/>
                  </a:lnTo>
                  <a:lnTo>
                    <a:pt x="13372" y="637"/>
                  </a:lnTo>
                  <a:lnTo>
                    <a:pt x="13349" y="662"/>
                  </a:lnTo>
                  <a:lnTo>
                    <a:pt x="13328" y="688"/>
                  </a:lnTo>
                  <a:lnTo>
                    <a:pt x="13306" y="715"/>
                  </a:lnTo>
                  <a:lnTo>
                    <a:pt x="13287" y="743"/>
                  </a:lnTo>
                  <a:lnTo>
                    <a:pt x="13268" y="772"/>
                  </a:lnTo>
                  <a:lnTo>
                    <a:pt x="13251" y="801"/>
                  </a:lnTo>
                  <a:lnTo>
                    <a:pt x="13234" y="831"/>
                  </a:lnTo>
                  <a:lnTo>
                    <a:pt x="13220" y="861"/>
                  </a:lnTo>
                  <a:lnTo>
                    <a:pt x="13205" y="892"/>
                  </a:lnTo>
                  <a:lnTo>
                    <a:pt x="13193" y="924"/>
                  </a:lnTo>
                  <a:lnTo>
                    <a:pt x="13180" y="956"/>
                  </a:lnTo>
                  <a:lnTo>
                    <a:pt x="13170" y="989"/>
                  </a:lnTo>
                  <a:lnTo>
                    <a:pt x="13160" y="1020"/>
                  </a:lnTo>
                  <a:lnTo>
                    <a:pt x="13152" y="1052"/>
                  </a:lnTo>
                  <a:lnTo>
                    <a:pt x="13147" y="1083"/>
                  </a:lnTo>
                  <a:lnTo>
                    <a:pt x="13141" y="1114"/>
                  </a:lnTo>
                  <a:lnTo>
                    <a:pt x="13138" y="1144"/>
                  </a:lnTo>
                  <a:lnTo>
                    <a:pt x="13136" y="1173"/>
                  </a:lnTo>
                  <a:lnTo>
                    <a:pt x="13136" y="1202"/>
                  </a:lnTo>
                  <a:lnTo>
                    <a:pt x="13136" y="1224"/>
                  </a:lnTo>
                  <a:lnTo>
                    <a:pt x="13137" y="1245"/>
                  </a:lnTo>
                  <a:lnTo>
                    <a:pt x="13139" y="1265"/>
                  </a:lnTo>
                  <a:lnTo>
                    <a:pt x="13141" y="1285"/>
                  </a:lnTo>
                  <a:lnTo>
                    <a:pt x="13145" y="1306"/>
                  </a:lnTo>
                  <a:lnTo>
                    <a:pt x="13149" y="1326"/>
                  </a:lnTo>
                  <a:lnTo>
                    <a:pt x="13153" y="1345"/>
                  </a:lnTo>
                  <a:lnTo>
                    <a:pt x="13159" y="1365"/>
                  </a:lnTo>
                  <a:lnTo>
                    <a:pt x="13166" y="1383"/>
                  </a:lnTo>
                  <a:lnTo>
                    <a:pt x="13173" y="1402"/>
                  </a:lnTo>
                  <a:lnTo>
                    <a:pt x="13180" y="1419"/>
                  </a:lnTo>
                  <a:lnTo>
                    <a:pt x="13189" y="1436"/>
                  </a:lnTo>
                  <a:lnTo>
                    <a:pt x="13198" y="1453"/>
                  </a:lnTo>
                  <a:lnTo>
                    <a:pt x="13209" y="1469"/>
                  </a:lnTo>
                  <a:lnTo>
                    <a:pt x="13220" y="1484"/>
                  </a:lnTo>
                  <a:lnTo>
                    <a:pt x="13231" y="1499"/>
                  </a:lnTo>
                  <a:lnTo>
                    <a:pt x="13243" y="1512"/>
                  </a:lnTo>
                  <a:lnTo>
                    <a:pt x="13257" y="1526"/>
                  </a:lnTo>
                  <a:lnTo>
                    <a:pt x="13270" y="1538"/>
                  </a:lnTo>
                  <a:lnTo>
                    <a:pt x="13284" y="1551"/>
                  </a:lnTo>
                  <a:lnTo>
                    <a:pt x="13298" y="1561"/>
                  </a:lnTo>
                  <a:lnTo>
                    <a:pt x="13314" y="1571"/>
                  </a:lnTo>
                  <a:lnTo>
                    <a:pt x="13330" y="1581"/>
                  </a:lnTo>
                  <a:lnTo>
                    <a:pt x="13347" y="1590"/>
                  </a:lnTo>
                  <a:lnTo>
                    <a:pt x="13364" y="1598"/>
                  </a:lnTo>
                  <a:lnTo>
                    <a:pt x="13382" y="1605"/>
                  </a:lnTo>
                  <a:lnTo>
                    <a:pt x="13400" y="1610"/>
                  </a:lnTo>
                  <a:lnTo>
                    <a:pt x="13419" y="1615"/>
                  </a:lnTo>
                  <a:lnTo>
                    <a:pt x="13438" y="1618"/>
                  </a:lnTo>
                  <a:lnTo>
                    <a:pt x="13458" y="1620"/>
                  </a:lnTo>
                  <a:lnTo>
                    <a:pt x="13479" y="1623"/>
                  </a:lnTo>
                  <a:lnTo>
                    <a:pt x="13501" y="1623"/>
                  </a:lnTo>
                  <a:lnTo>
                    <a:pt x="13541" y="1623"/>
                  </a:lnTo>
                  <a:lnTo>
                    <a:pt x="13579" y="1619"/>
                  </a:lnTo>
                  <a:lnTo>
                    <a:pt x="13618" y="1616"/>
                  </a:lnTo>
                  <a:lnTo>
                    <a:pt x="13654" y="1610"/>
                  </a:lnTo>
                  <a:lnTo>
                    <a:pt x="13687" y="1605"/>
                  </a:lnTo>
                  <a:lnTo>
                    <a:pt x="13720" y="1598"/>
                  </a:lnTo>
                  <a:lnTo>
                    <a:pt x="13750" y="1590"/>
                  </a:lnTo>
                  <a:lnTo>
                    <a:pt x="13778" y="1583"/>
                  </a:lnTo>
                  <a:lnTo>
                    <a:pt x="13804" y="1575"/>
                  </a:lnTo>
                  <a:lnTo>
                    <a:pt x="13828" y="1567"/>
                  </a:lnTo>
                  <a:lnTo>
                    <a:pt x="13848" y="1560"/>
                  </a:lnTo>
                  <a:lnTo>
                    <a:pt x="13866" y="1552"/>
                  </a:lnTo>
                  <a:lnTo>
                    <a:pt x="13881" y="1545"/>
                  </a:lnTo>
                  <a:lnTo>
                    <a:pt x="13893" y="1539"/>
                  </a:lnTo>
                  <a:lnTo>
                    <a:pt x="13903" y="1535"/>
                  </a:lnTo>
                  <a:lnTo>
                    <a:pt x="13910" y="1532"/>
                  </a:lnTo>
                  <a:lnTo>
                    <a:pt x="13875" y="1408"/>
                  </a:lnTo>
                  <a:lnTo>
                    <a:pt x="13868" y="1412"/>
                  </a:lnTo>
                  <a:lnTo>
                    <a:pt x="13858" y="1419"/>
                  </a:lnTo>
                  <a:lnTo>
                    <a:pt x="13846" y="1426"/>
                  </a:lnTo>
                  <a:lnTo>
                    <a:pt x="13830" y="1435"/>
                  </a:lnTo>
                  <a:lnTo>
                    <a:pt x="13813" y="1444"/>
                  </a:lnTo>
                  <a:lnTo>
                    <a:pt x="13795" y="1452"/>
                  </a:lnTo>
                  <a:lnTo>
                    <a:pt x="13775" y="1461"/>
                  </a:lnTo>
                  <a:lnTo>
                    <a:pt x="13754" y="1469"/>
                  </a:lnTo>
                  <a:lnTo>
                    <a:pt x="13732" y="1476"/>
                  </a:lnTo>
                  <a:lnTo>
                    <a:pt x="13710" y="1484"/>
                  </a:lnTo>
                  <a:lnTo>
                    <a:pt x="13687" y="1492"/>
                  </a:lnTo>
                  <a:lnTo>
                    <a:pt x="13665" y="1499"/>
                  </a:lnTo>
                  <a:lnTo>
                    <a:pt x="13641" y="1505"/>
                  </a:lnTo>
                  <a:lnTo>
                    <a:pt x="13620" y="1509"/>
                  </a:lnTo>
                  <a:lnTo>
                    <a:pt x="13598" y="1511"/>
                  </a:lnTo>
                  <a:lnTo>
                    <a:pt x="13578" y="1512"/>
                  </a:lnTo>
                  <a:lnTo>
                    <a:pt x="13567" y="1511"/>
                  </a:lnTo>
                  <a:lnTo>
                    <a:pt x="13556" y="1510"/>
                  </a:lnTo>
                  <a:lnTo>
                    <a:pt x="13545" y="1508"/>
                  </a:lnTo>
                  <a:lnTo>
                    <a:pt x="13534" y="1505"/>
                  </a:lnTo>
                  <a:lnTo>
                    <a:pt x="13523" y="1500"/>
                  </a:lnTo>
                  <a:lnTo>
                    <a:pt x="13514" y="1496"/>
                  </a:lnTo>
                  <a:lnTo>
                    <a:pt x="13504" y="1489"/>
                  </a:lnTo>
                  <a:lnTo>
                    <a:pt x="13495" y="1482"/>
                  </a:lnTo>
                  <a:lnTo>
                    <a:pt x="13486" y="1474"/>
                  </a:lnTo>
                  <a:lnTo>
                    <a:pt x="13477" y="1466"/>
                  </a:lnTo>
                  <a:lnTo>
                    <a:pt x="13469" y="1457"/>
                  </a:lnTo>
                  <a:lnTo>
                    <a:pt x="13461" y="1448"/>
                  </a:lnTo>
                  <a:lnTo>
                    <a:pt x="13454" y="1438"/>
                  </a:lnTo>
                  <a:lnTo>
                    <a:pt x="13447" y="1427"/>
                  </a:lnTo>
                  <a:lnTo>
                    <a:pt x="13439" y="1416"/>
                  </a:lnTo>
                  <a:lnTo>
                    <a:pt x="13433" y="1405"/>
                  </a:lnTo>
                  <a:lnTo>
                    <a:pt x="13421" y="1380"/>
                  </a:lnTo>
                  <a:lnTo>
                    <a:pt x="13410" y="1355"/>
                  </a:lnTo>
                  <a:lnTo>
                    <a:pt x="13401" y="1328"/>
                  </a:lnTo>
                  <a:lnTo>
                    <a:pt x="13393" y="1299"/>
                  </a:lnTo>
                  <a:lnTo>
                    <a:pt x="13387" y="1271"/>
                  </a:lnTo>
                  <a:lnTo>
                    <a:pt x="13383" y="1243"/>
                  </a:lnTo>
                  <a:lnTo>
                    <a:pt x="13379" y="1215"/>
                  </a:lnTo>
                  <a:lnTo>
                    <a:pt x="13378" y="1187"/>
                  </a:lnTo>
                  <a:lnTo>
                    <a:pt x="13378" y="1172"/>
                  </a:lnTo>
                  <a:lnTo>
                    <a:pt x="13379" y="1156"/>
                  </a:lnTo>
                  <a:lnTo>
                    <a:pt x="13379" y="1139"/>
                  </a:lnTo>
                  <a:lnTo>
                    <a:pt x="13379" y="1121"/>
                  </a:lnTo>
                  <a:lnTo>
                    <a:pt x="13380" y="1105"/>
                  </a:lnTo>
                  <a:lnTo>
                    <a:pt x="13382" y="1090"/>
                  </a:lnTo>
                  <a:lnTo>
                    <a:pt x="13383" y="1078"/>
                  </a:lnTo>
                  <a:lnTo>
                    <a:pt x="13385" y="1068"/>
                  </a:lnTo>
                  <a:lnTo>
                    <a:pt x="13420" y="1066"/>
                  </a:lnTo>
                  <a:lnTo>
                    <a:pt x="13454" y="1065"/>
                  </a:lnTo>
                  <a:lnTo>
                    <a:pt x="13486" y="1063"/>
                  </a:lnTo>
                  <a:lnTo>
                    <a:pt x="13519" y="1060"/>
                  </a:lnTo>
                  <a:lnTo>
                    <a:pt x="13551" y="1055"/>
                  </a:lnTo>
                  <a:lnTo>
                    <a:pt x="13584" y="1051"/>
                  </a:lnTo>
                  <a:lnTo>
                    <a:pt x="13615" y="1044"/>
                  </a:lnTo>
                  <a:lnTo>
                    <a:pt x="13647" y="1037"/>
                  </a:lnTo>
                  <a:lnTo>
                    <a:pt x="13677" y="1029"/>
                  </a:lnTo>
                  <a:lnTo>
                    <a:pt x="13706" y="1021"/>
                  </a:lnTo>
                  <a:lnTo>
                    <a:pt x="13736" y="1013"/>
                  </a:lnTo>
                  <a:lnTo>
                    <a:pt x="13763" y="1002"/>
                  </a:lnTo>
                  <a:lnTo>
                    <a:pt x="13790" y="992"/>
                  </a:lnTo>
                  <a:lnTo>
                    <a:pt x="13815" y="982"/>
                  </a:lnTo>
                  <a:lnTo>
                    <a:pt x="13840" y="971"/>
                  </a:lnTo>
                  <a:lnTo>
                    <a:pt x="13864" y="959"/>
                  </a:lnTo>
                  <a:lnTo>
                    <a:pt x="13886" y="946"/>
                  </a:lnTo>
                  <a:lnTo>
                    <a:pt x="13908" y="934"/>
                  </a:lnTo>
                  <a:lnTo>
                    <a:pt x="13928" y="920"/>
                  </a:lnTo>
                  <a:lnTo>
                    <a:pt x="13947" y="906"/>
                  </a:lnTo>
                  <a:lnTo>
                    <a:pt x="13965" y="892"/>
                  </a:lnTo>
                  <a:lnTo>
                    <a:pt x="13982" y="878"/>
                  </a:lnTo>
                  <a:lnTo>
                    <a:pt x="13997" y="862"/>
                  </a:lnTo>
                  <a:lnTo>
                    <a:pt x="14012" y="846"/>
                  </a:lnTo>
                  <a:lnTo>
                    <a:pt x="14024" y="831"/>
                  </a:lnTo>
                  <a:lnTo>
                    <a:pt x="14036" y="815"/>
                  </a:lnTo>
                  <a:lnTo>
                    <a:pt x="14046" y="799"/>
                  </a:lnTo>
                  <a:lnTo>
                    <a:pt x="14054" y="783"/>
                  </a:lnTo>
                  <a:lnTo>
                    <a:pt x="14059" y="768"/>
                  </a:lnTo>
                  <a:lnTo>
                    <a:pt x="14064" y="752"/>
                  </a:lnTo>
                  <a:lnTo>
                    <a:pt x="14066" y="735"/>
                  </a:lnTo>
                  <a:lnTo>
                    <a:pt x="14067" y="719"/>
                  </a:lnTo>
                  <a:lnTo>
                    <a:pt x="14067" y="707"/>
                  </a:lnTo>
                  <a:lnTo>
                    <a:pt x="14066" y="696"/>
                  </a:lnTo>
                  <a:lnTo>
                    <a:pt x="14064" y="683"/>
                  </a:lnTo>
                  <a:lnTo>
                    <a:pt x="14061" y="671"/>
                  </a:lnTo>
                  <a:lnTo>
                    <a:pt x="14058" y="659"/>
                  </a:lnTo>
                  <a:lnTo>
                    <a:pt x="14054" y="647"/>
                  </a:lnTo>
                  <a:lnTo>
                    <a:pt x="14049" y="635"/>
                  </a:lnTo>
                  <a:lnTo>
                    <a:pt x="14044" y="623"/>
                  </a:lnTo>
                  <a:close/>
                  <a:moveTo>
                    <a:pt x="13791" y="815"/>
                  </a:moveTo>
                  <a:lnTo>
                    <a:pt x="13779" y="826"/>
                  </a:lnTo>
                  <a:lnTo>
                    <a:pt x="13768" y="837"/>
                  </a:lnTo>
                  <a:lnTo>
                    <a:pt x="13756" y="848"/>
                  </a:lnTo>
                  <a:lnTo>
                    <a:pt x="13743" y="859"/>
                  </a:lnTo>
                  <a:lnTo>
                    <a:pt x="13730" y="870"/>
                  </a:lnTo>
                  <a:lnTo>
                    <a:pt x="13715" y="880"/>
                  </a:lnTo>
                  <a:lnTo>
                    <a:pt x="13701" y="889"/>
                  </a:lnTo>
                  <a:lnTo>
                    <a:pt x="13685" y="899"/>
                  </a:lnTo>
                  <a:lnTo>
                    <a:pt x="13669" y="908"/>
                  </a:lnTo>
                  <a:lnTo>
                    <a:pt x="13652" y="917"/>
                  </a:lnTo>
                  <a:lnTo>
                    <a:pt x="13636" y="925"/>
                  </a:lnTo>
                  <a:lnTo>
                    <a:pt x="13619" y="933"/>
                  </a:lnTo>
                  <a:lnTo>
                    <a:pt x="13601" y="941"/>
                  </a:lnTo>
                  <a:lnTo>
                    <a:pt x="13583" y="947"/>
                  </a:lnTo>
                  <a:lnTo>
                    <a:pt x="13565" y="954"/>
                  </a:lnTo>
                  <a:lnTo>
                    <a:pt x="13546" y="960"/>
                  </a:lnTo>
                  <a:lnTo>
                    <a:pt x="13527" y="965"/>
                  </a:lnTo>
                  <a:lnTo>
                    <a:pt x="13509" y="970"/>
                  </a:lnTo>
                  <a:lnTo>
                    <a:pt x="13489" y="974"/>
                  </a:lnTo>
                  <a:lnTo>
                    <a:pt x="13472" y="978"/>
                  </a:lnTo>
                  <a:lnTo>
                    <a:pt x="13454" y="980"/>
                  </a:lnTo>
                  <a:lnTo>
                    <a:pt x="13436" y="981"/>
                  </a:lnTo>
                  <a:lnTo>
                    <a:pt x="13418" y="982"/>
                  </a:lnTo>
                  <a:lnTo>
                    <a:pt x="13401" y="983"/>
                  </a:lnTo>
                  <a:lnTo>
                    <a:pt x="13405" y="964"/>
                  </a:lnTo>
                  <a:lnTo>
                    <a:pt x="13410" y="945"/>
                  </a:lnTo>
                  <a:lnTo>
                    <a:pt x="13415" y="926"/>
                  </a:lnTo>
                  <a:lnTo>
                    <a:pt x="13422" y="907"/>
                  </a:lnTo>
                  <a:lnTo>
                    <a:pt x="13429" y="889"/>
                  </a:lnTo>
                  <a:lnTo>
                    <a:pt x="13436" y="870"/>
                  </a:lnTo>
                  <a:lnTo>
                    <a:pt x="13445" y="851"/>
                  </a:lnTo>
                  <a:lnTo>
                    <a:pt x="13452" y="832"/>
                  </a:lnTo>
                  <a:lnTo>
                    <a:pt x="13472" y="795"/>
                  </a:lnTo>
                  <a:lnTo>
                    <a:pt x="13492" y="759"/>
                  </a:lnTo>
                  <a:lnTo>
                    <a:pt x="13512" y="725"/>
                  </a:lnTo>
                  <a:lnTo>
                    <a:pt x="13533" y="695"/>
                  </a:lnTo>
                  <a:lnTo>
                    <a:pt x="13545" y="679"/>
                  </a:lnTo>
                  <a:lnTo>
                    <a:pt x="13556" y="665"/>
                  </a:lnTo>
                  <a:lnTo>
                    <a:pt x="13568" y="652"/>
                  </a:lnTo>
                  <a:lnTo>
                    <a:pt x="13579" y="638"/>
                  </a:lnTo>
                  <a:lnTo>
                    <a:pt x="13591" y="627"/>
                  </a:lnTo>
                  <a:lnTo>
                    <a:pt x="13603" y="616"/>
                  </a:lnTo>
                  <a:lnTo>
                    <a:pt x="13615" y="606"/>
                  </a:lnTo>
                  <a:lnTo>
                    <a:pt x="13628" y="596"/>
                  </a:lnTo>
                  <a:lnTo>
                    <a:pt x="13640" y="587"/>
                  </a:lnTo>
                  <a:lnTo>
                    <a:pt x="13652" y="579"/>
                  </a:lnTo>
                  <a:lnTo>
                    <a:pt x="13665" y="572"/>
                  </a:lnTo>
                  <a:lnTo>
                    <a:pt x="13676" y="568"/>
                  </a:lnTo>
                  <a:lnTo>
                    <a:pt x="13688" y="563"/>
                  </a:lnTo>
                  <a:lnTo>
                    <a:pt x="13700" y="560"/>
                  </a:lnTo>
                  <a:lnTo>
                    <a:pt x="13711" y="559"/>
                  </a:lnTo>
                  <a:lnTo>
                    <a:pt x="13722" y="558"/>
                  </a:lnTo>
                  <a:lnTo>
                    <a:pt x="13734" y="559"/>
                  </a:lnTo>
                  <a:lnTo>
                    <a:pt x="13747" y="562"/>
                  </a:lnTo>
                  <a:lnTo>
                    <a:pt x="13758" y="567"/>
                  </a:lnTo>
                  <a:lnTo>
                    <a:pt x="13768" y="572"/>
                  </a:lnTo>
                  <a:lnTo>
                    <a:pt x="13778" y="580"/>
                  </a:lnTo>
                  <a:lnTo>
                    <a:pt x="13787" y="589"/>
                  </a:lnTo>
                  <a:lnTo>
                    <a:pt x="13795" y="599"/>
                  </a:lnTo>
                  <a:lnTo>
                    <a:pt x="13803" y="610"/>
                  </a:lnTo>
                  <a:lnTo>
                    <a:pt x="13810" y="622"/>
                  </a:lnTo>
                  <a:lnTo>
                    <a:pt x="13815" y="635"/>
                  </a:lnTo>
                  <a:lnTo>
                    <a:pt x="13821" y="647"/>
                  </a:lnTo>
                  <a:lnTo>
                    <a:pt x="13824" y="662"/>
                  </a:lnTo>
                  <a:lnTo>
                    <a:pt x="13828" y="677"/>
                  </a:lnTo>
                  <a:lnTo>
                    <a:pt x="13831" y="691"/>
                  </a:lnTo>
                  <a:lnTo>
                    <a:pt x="13832" y="705"/>
                  </a:lnTo>
                  <a:lnTo>
                    <a:pt x="13832" y="719"/>
                  </a:lnTo>
                  <a:lnTo>
                    <a:pt x="13832" y="732"/>
                  </a:lnTo>
                  <a:lnTo>
                    <a:pt x="13830" y="744"/>
                  </a:lnTo>
                  <a:lnTo>
                    <a:pt x="13827" y="755"/>
                  </a:lnTo>
                  <a:lnTo>
                    <a:pt x="13822" y="768"/>
                  </a:lnTo>
                  <a:lnTo>
                    <a:pt x="13817" y="780"/>
                  </a:lnTo>
                  <a:lnTo>
                    <a:pt x="13809" y="791"/>
                  </a:lnTo>
                  <a:lnTo>
                    <a:pt x="13801" y="804"/>
                  </a:lnTo>
                  <a:lnTo>
                    <a:pt x="13791" y="815"/>
                  </a:lnTo>
                  <a:close/>
                  <a:moveTo>
                    <a:pt x="15176" y="565"/>
                  </a:moveTo>
                  <a:lnTo>
                    <a:pt x="15171" y="552"/>
                  </a:lnTo>
                  <a:lnTo>
                    <a:pt x="15162" y="538"/>
                  </a:lnTo>
                  <a:lnTo>
                    <a:pt x="15152" y="526"/>
                  </a:lnTo>
                  <a:lnTo>
                    <a:pt x="15140" y="514"/>
                  </a:lnTo>
                  <a:lnTo>
                    <a:pt x="15127" y="502"/>
                  </a:lnTo>
                  <a:lnTo>
                    <a:pt x="15111" y="491"/>
                  </a:lnTo>
                  <a:lnTo>
                    <a:pt x="15094" y="482"/>
                  </a:lnTo>
                  <a:lnTo>
                    <a:pt x="15076" y="473"/>
                  </a:lnTo>
                  <a:lnTo>
                    <a:pt x="15066" y="470"/>
                  </a:lnTo>
                  <a:lnTo>
                    <a:pt x="15056" y="467"/>
                  </a:lnTo>
                  <a:lnTo>
                    <a:pt x="15045" y="464"/>
                  </a:lnTo>
                  <a:lnTo>
                    <a:pt x="15034" y="462"/>
                  </a:lnTo>
                  <a:lnTo>
                    <a:pt x="15010" y="460"/>
                  </a:lnTo>
                  <a:lnTo>
                    <a:pt x="14984" y="459"/>
                  </a:lnTo>
                  <a:lnTo>
                    <a:pt x="14969" y="459"/>
                  </a:lnTo>
                  <a:lnTo>
                    <a:pt x="14955" y="460"/>
                  </a:lnTo>
                  <a:lnTo>
                    <a:pt x="14940" y="462"/>
                  </a:lnTo>
                  <a:lnTo>
                    <a:pt x="14926" y="464"/>
                  </a:lnTo>
                  <a:lnTo>
                    <a:pt x="14912" y="468"/>
                  </a:lnTo>
                  <a:lnTo>
                    <a:pt x="14899" y="472"/>
                  </a:lnTo>
                  <a:lnTo>
                    <a:pt x="14885" y="477"/>
                  </a:lnTo>
                  <a:lnTo>
                    <a:pt x="14872" y="482"/>
                  </a:lnTo>
                  <a:lnTo>
                    <a:pt x="14847" y="496"/>
                  </a:lnTo>
                  <a:lnTo>
                    <a:pt x="14823" y="508"/>
                  </a:lnTo>
                  <a:lnTo>
                    <a:pt x="14801" y="523"/>
                  </a:lnTo>
                  <a:lnTo>
                    <a:pt x="14781" y="538"/>
                  </a:lnTo>
                  <a:lnTo>
                    <a:pt x="14762" y="553"/>
                  </a:lnTo>
                  <a:lnTo>
                    <a:pt x="14744" y="569"/>
                  </a:lnTo>
                  <a:lnTo>
                    <a:pt x="14728" y="586"/>
                  </a:lnTo>
                  <a:lnTo>
                    <a:pt x="14714" y="601"/>
                  </a:lnTo>
                  <a:lnTo>
                    <a:pt x="14702" y="616"/>
                  </a:lnTo>
                  <a:lnTo>
                    <a:pt x="14692" y="629"/>
                  </a:lnTo>
                  <a:lnTo>
                    <a:pt x="14685" y="640"/>
                  </a:lnTo>
                  <a:lnTo>
                    <a:pt x="14681" y="649"/>
                  </a:lnTo>
                  <a:lnTo>
                    <a:pt x="14678" y="637"/>
                  </a:lnTo>
                  <a:lnTo>
                    <a:pt x="14677" y="623"/>
                  </a:lnTo>
                  <a:lnTo>
                    <a:pt x="14676" y="609"/>
                  </a:lnTo>
                  <a:lnTo>
                    <a:pt x="14674" y="598"/>
                  </a:lnTo>
                  <a:lnTo>
                    <a:pt x="14672" y="588"/>
                  </a:lnTo>
                  <a:lnTo>
                    <a:pt x="14667" y="577"/>
                  </a:lnTo>
                  <a:lnTo>
                    <a:pt x="14663" y="567"/>
                  </a:lnTo>
                  <a:lnTo>
                    <a:pt x="14657" y="554"/>
                  </a:lnTo>
                  <a:lnTo>
                    <a:pt x="14650" y="543"/>
                  </a:lnTo>
                  <a:lnTo>
                    <a:pt x="14642" y="532"/>
                  </a:lnTo>
                  <a:lnTo>
                    <a:pt x="14633" y="520"/>
                  </a:lnTo>
                  <a:lnTo>
                    <a:pt x="14622" y="509"/>
                  </a:lnTo>
                  <a:lnTo>
                    <a:pt x="14610" y="499"/>
                  </a:lnTo>
                  <a:lnTo>
                    <a:pt x="14595" y="489"/>
                  </a:lnTo>
                  <a:lnTo>
                    <a:pt x="14580" y="480"/>
                  </a:lnTo>
                  <a:lnTo>
                    <a:pt x="14563" y="472"/>
                  </a:lnTo>
                  <a:lnTo>
                    <a:pt x="14553" y="469"/>
                  </a:lnTo>
                  <a:lnTo>
                    <a:pt x="14542" y="467"/>
                  </a:lnTo>
                  <a:lnTo>
                    <a:pt x="14532" y="464"/>
                  </a:lnTo>
                  <a:lnTo>
                    <a:pt x="14521" y="462"/>
                  </a:lnTo>
                  <a:lnTo>
                    <a:pt x="14497" y="459"/>
                  </a:lnTo>
                  <a:lnTo>
                    <a:pt x="14473" y="459"/>
                  </a:lnTo>
                  <a:lnTo>
                    <a:pt x="14453" y="460"/>
                  </a:lnTo>
                  <a:lnTo>
                    <a:pt x="14431" y="462"/>
                  </a:lnTo>
                  <a:lnTo>
                    <a:pt x="14410" y="468"/>
                  </a:lnTo>
                  <a:lnTo>
                    <a:pt x="14387" y="474"/>
                  </a:lnTo>
                  <a:lnTo>
                    <a:pt x="14365" y="483"/>
                  </a:lnTo>
                  <a:lnTo>
                    <a:pt x="14344" y="493"/>
                  </a:lnTo>
                  <a:lnTo>
                    <a:pt x="14323" y="504"/>
                  </a:lnTo>
                  <a:lnTo>
                    <a:pt x="14303" y="515"/>
                  </a:lnTo>
                  <a:lnTo>
                    <a:pt x="14284" y="526"/>
                  </a:lnTo>
                  <a:lnTo>
                    <a:pt x="14267" y="538"/>
                  </a:lnTo>
                  <a:lnTo>
                    <a:pt x="14250" y="550"/>
                  </a:lnTo>
                  <a:lnTo>
                    <a:pt x="14235" y="561"/>
                  </a:lnTo>
                  <a:lnTo>
                    <a:pt x="14221" y="572"/>
                  </a:lnTo>
                  <a:lnTo>
                    <a:pt x="14210" y="581"/>
                  </a:lnTo>
                  <a:lnTo>
                    <a:pt x="14202" y="589"/>
                  </a:lnTo>
                  <a:lnTo>
                    <a:pt x="14195" y="596"/>
                  </a:lnTo>
                  <a:lnTo>
                    <a:pt x="14231" y="682"/>
                  </a:lnTo>
                  <a:lnTo>
                    <a:pt x="14242" y="671"/>
                  </a:lnTo>
                  <a:lnTo>
                    <a:pt x="14260" y="655"/>
                  </a:lnTo>
                  <a:lnTo>
                    <a:pt x="14271" y="646"/>
                  </a:lnTo>
                  <a:lnTo>
                    <a:pt x="14281" y="638"/>
                  </a:lnTo>
                  <a:lnTo>
                    <a:pt x="14292" y="629"/>
                  </a:lnTo>
                  <a:lnTo>
                    <a:pt x="14304" y="620"/>
                  </a:lnTo>
                  <a:lnTo>
                    <a:pt x="14317" y="613"/>
                  </a:lnTo>
                  <a:lnTo>
                    <a:pt x="14329" y="606"/>
                  </a:lnTo>
                  <a:lnTo>
                    <a:pt x="14341" y="599"/>
                  </a:lnTo>
                  <a:lnTo>
                    <a:pt x="14354" y="592"/>
                  </a:lnTo>
                  <a:lnTo>
                    <a:pt x="14366" y="587"/>
                  </a:lnTo>
                  <a:lnTo>
                    <a:pt x="14378" y="583"/>
                  </a:lnTo>
                  <a:lnTo>
                    <a:pt x="14390" y="581"/>
                  </a:lnTo>
                  <a:lnTo>
                    <a:pt x="14400" y="580"/>
                  </a:lnTo>
                  <a:lnTo>
                    <a:pt x="14405" y="580"/>
                  </a:lnTo>
                  <a:lnTo>
                    <a:pt x="14411" y="581"/>
                  </a:lnTo>
                  <a:lnTo>
                    <a:pt x="14415" y="583"/>
                  </a:lnTo>
                  <a:lnTo>
                    <a:pt x="14419" y="587"/>
                  </a:lnTo>
                  <a:lnTo>
                    <a:pt x="14423" y="590"/>
                  </a:lnTo>
                  <a:lnTo>
                    <a:pt x="14426" y="595"/>
                  </a:lnTo>
                  <a:lnTo>
                    <a:pt x="14429" y="599"/>
                  </a:lnTo>
                  <a:lnTo>
                    <a:pt x="14430" y="606"/>
                  </a:lnTo>
                  <a:lnTo>
                    <a:pt x="14433" y="618"/>
                  </a:lnTo>
                  <a:lnTo>
                    <a:pt x="14436" y="632"/>
                  </a:lnTo>
                  <a:lnTo>
                    <a:pt x="14437" y="644"/>
                  </a:lnTo>
                  <a:lnTo>
                    <a:pt x="14437" y="658"/>
                  </a:lnTo>
                  <a:lnTo>
                    <a:pt x="14437" y="666"/>
                  </a:lnTo>
                  <a:lnTo>
                    <a:pt x="14435" y="682"/>
                  </a:lnTo>
                  <a:lnTo>
                    <a:pt x="14433" y="691"/>
                  </a:lnTo>
                  <a:lnTo>
                    <a:pt x="14432" y="700"/>
                  </a:lnTo>
                  <a:lnTo>
                    <a:pt x="14431" y="710"/>
                  </a:lnTo>
                  <a:lnTo>
                    <a:pt x="14429" y="720"/>
                  </a:lnTo>
                  <a:lnTo>
                    <a:pt x="14428" y="731"/>
                  </a:lnTo>
                  <a:lnTo>
                    <a:pt x="14426" y="742"/>
                  </a:lnTo>
                  <a:lnTo>
                    <a:pt x="14424" y="752"/>
                  </a:lnTo>
                  <a:lnTo>
                    <a:pt x="14422" y="762"/>
                  </a:lnTo>
                  <a:lnTo>
                    <a:pt x="14420" y="779"/>
                  </a:lnTo>
                  <a:lnTo>
                    <a:pt x="14418" y="792"/>
                  </a:lnTo>
                  <a:lnTo>
                    <a:pt x="14245" y="1597"/>
                  </a:lnTo>
                  <a:lnTo>
                    <a:pt x="14494" y="1597"/>
                  </a:lnTo>
                  <a:lnTo>
                    <a:pt x="14667" y="797"/>
                  </a:lnTo>
                  <a:lnTo>
                    <a:pt x="14672" y="786"/>
                  </a:lnTo>
                  <a:lnTo>
                    <a:pt x="14678" y="771"/>
                  </a:lnTo>
                  <a:lnTo>
                    <a:pt x="14687" y="756"/>
                  </a:lnTo>
                  <a:lnTo>
                    <a:pt x="14699" y="740"/>
                  </a:lnTo>
                  <a:lnTo>
                    <a:pt x="14711" y="722"/>
                  </a:lnTo>
                  <a:lnTo>
                    <a:pt x="14724" y="704"/>
                  </a:lnTo>
                  <a:lnTo>
                    <a:pt x="14740" y="687"/>
                  </a:lnTo>
                  <a:lnTo>
                    <a:pt x="14756" y="669"/>
                  </a:lnTo>
                  <a:lnTo>
                    <a:pt x="14773" y="652"/>
                  </a:lnTo>
                  <a:lnTo>
                    <a:pt x="14791" y="636"/>
                  </a:lnTo>
                  <a:lnTo>
                    <a:pt x="14809" y="622"/>
                  </a:lnTo>
                  <a:lnTo>
                    <a:pt x="14827" y="608"/>
                  </a:lnTo>
                  <a:lnTo>
                    <a:pt x="14836" y="601"/>
                  </a:lnTo>
                  <a:lnTo>
                    <a:pt x="14846" y="597"/>
                  </a:lnTo>
                  <a:lnTo>
                    <a:pt x="14855" y="592"/>
                  </a:lnTo>
                  <a:lnTo>
                    <a:pt x="14864" y="589"/>
                  </a:lnTo>
                  <a:lnTo>
                    <a:pt x="14872" y="586"/>
                  </a:lnTo>
                  <a:lnTo>
                    <a:pt x="14881" y="583"/>
                  </a:lnTo>
                  <a:lnTo>
                    <a:pt x="14890" y="582"/>
                  </a:lnTo>
                  <a:lnTo>
                    <a:pt x="14898" y="582"/>
                  </a:lnTo>
                  <a:lnTo>
                    <a:pt x="14903" y="582"/>
                  </a:lnTo>
                  <a:lnTo>
                    <a:pt x="14909" y="583"/>
                  </a:lnTo>
                  <a:lnTo>
                    <a:pt x="14914" y="584"/>
                  </a:lnTo>
                  <a:lnTo>
                    <a:pt x="14919" y="587"/>
                  </a:lnTo>
                  <a:lnTo>
                    <a:pt x="14923" y="590"/>
                  </a:lnTo>
                  <a:lnTo>
                    <a:pt x="14927" y="592"/>
                  </a:lnTo>
                  <a:lnTo>
                    <a:pt x="14930" y="597"/>
                  </a:lnTo>
                  <a:lnTo>
                    <a:pt x="14934" y="601"/>
                  </a:lnTo>
                  <a:lnTo>
                    <a:pt x="14938" y="610"/>
                  </a:lnTo>
                  <a:lnTo>
                    <a:pt x="14941" y="619"/>
                  </a:lnTo>
                  <a:lnTo>
                    <a:pt x="14944" y="628"/>
                  </a:lnTo>
                  <a:lnTo>
                    <a:pt x="14944" y="637"/>
                  </a:lnTo>
                  <a:lnTo>
                    <a:pt x="14945" y="651"/>
                  </a:lnTo>
                  <a:lnTo>
                    <a:pt x="14946" y="663"/>
                  </a:lnTo>
                  <a:lnTo>
                    <a:pt x="14948" y="674"/>
                  </a:lnTo>
                  <a:lnTo>
                    <a:pt x="14950" y="686"/>
                  </a:lnTo>
                  <a:lnTo>
                    <a:pt x="14954" y="697"/>
                  </a:lnTo>
                  <a:lnTo>
                    <a:pt x="14958" y="707"/>
                  </a:lnTo>
                  <a:lnTo>
                    <a:pt x="14964" y="716"/>
                  </a:lnTo>
                  <a:lnTo>
                    <a:pt x="14969" y="725"/>
                  </a:lnTo>
                  <a:lnTo>
                    <a:pt x="14976" y="733"/>
                  </a:lnTo>
                  <a:lnTo>
                    <a:pt x="14984" y="740"/>
                  </a:lnTo>
                  <a:lnTo>
                    <a:pt x="14991" y="746"/>
                  </a:lnTo>
                  <a:lnTo>
                    <a:pt x="15000" y="751"/>
                  </a:lnTo>
                  <a:lnTo>
                    <a:pt x="15009" y="754"/>
                  </a:lnTo>
                  <a:lnTo>
                    <a:pt x="15019" y="757"/>
                  </a:lnTo>
                  <a:lnTo>
                    <a:pt x="15029" y="759"/>
                  </a:lnTo>
                  <a:lnTo>
                    <a:pt x="15039" y="760"/>
                  </a:lnTo>
                  <a:lnTo>
                    <a:pt x="15054" y="759"/>
                  </a:lnTo>
                  <a:lnTo>
                    <a:pt x="15067" y="756"/>
                  </a:lnTo>
                  <a:lnTo>
                    <a:pt x="15081" y="754"/>
                  </a:lnTo>
                  <a:lnTo>
                    <a:pt x="15094" y="750"/>
                  </a:lnTo>
                  <a:lnTo>
                    <a:pt x="15107" y="743"/>
                  </a:lnTo>
                  <a:lnTo>
                    <a:pt x="15119" y="736"/>
                  </a:lnTo>
                  <a:lnTo>
                    <a:pt x="15131" y="728"/>
                  </a:lnTo>
                  <a:lnTo>
                    <a:pt x="15143" y="718"/>
                  </a:lnTo>
                  <a:lnTo>
                    <a:pt x="15153" y="708"/>
                  </a:lnTo>
                  <a:lnTo>
                    <a:pt x="15163" y="697"/>
                  </a:lnTo>
                  <a:lnTo>
                    <a:pt x="15170" y="686"/>
                  </a:lnTo>
                  <a:lnTo>
                    <a:pt x="15176" y="673"/>
                  </a:lnTo>
                  <a:lnTo>
                    <a:pt x="15182" y="661"/>
                  </a:lnTo>
                  <a:lnTo>
                    <a:pt x="15185" y="647"/>
                  </a:lnTo>
                  <a:lnTo>
                    <a:pt x="15187" y="634"/>
                  </a:lnTo>
                  <a:lnTo>
                    <a:pt x="15187" y="619"/>
                  </a:lnTo>
                  <a:lnTo>
                    <a:pt x="15187" y="607"/>
                  </a:lnTo>
                  <a:lnTo>
                    <a:pt x="15185" y="593"/>
                  </a:lnTo>
                  <a:lnTo>
                    <a:pt x="15182" y="579"/>
                  </a:lnTo>
                  <a:lnTo>
                    <a:pt x="15176" y="565"/>
                  </a:lnTo>
                  <a:close/>
                  <a:moveTo>
                    <a:pt x="16173" y="623"/>
                  </a:moveTo>
                  <a:lnTo>
                    <a:pt x="16166" y="611"/>
                  </a:lnTo>
                  <a:lnTo>
                    <a:pt x="16160" y="600"/>
                  </a:lnTo>
                  <a:lnTo>
                    <a:pt x="16152" y="589"/>
                  </a:lnTo>
                  <a:lnTo>
                    <a:pt x="16144" y="579"/>
                  </a:lnTo>
                  <a:lnTo>
                    <a:pt x="16135" y="568"/>
                  </a:lnTo>
                  <a:lnTo>
                    <a:pt x="16126" y="558"/>
                  </a:lnTo>
                  <a:lnTo>
                    <a:pt x="16116" y="549"/>
                  </a:lnTo>
                  <a:lnTo>
                    <a:pt x="16106" y="540"/>
                  </a:lnTo>
                  <a:lnTo>
                    <a:pt x="16094" y="531"/>
                  </a:lnTo>
                  <a:lnTo>
                    <a:pt x="16083" y="522"/>
                  </a:lnTo>
                  <a:lnTo>
                    <a:pt x="16071" y="514"/>
                  </a:lnTo>
                  <a:lnTo>
                    <a:pt x="16058" y="506"/>
                  </a:lnTo>
                  <a:lnTo>
                    <a:pt x="16045" y="499"/>
                  </a:lnTo>
                  <a:lnTo>
                    <a:pt x="16031" y="492"/>
                  </a:lnTo>
                  <a:lnTo>
                    <a:pt x="16017" y="486"/>
                  </a:lnTo>
                  <a:lnTo>
                    <a:pt x="16002" y="480"/>
                  </a:lnTo>
                  <a:lnTo>
                    <a:pt x="15988" y="476"/>
                  </a:lnTo>
                  <a:lnTo>
                    <a:pt x="15972" y="471"/>
                  </a:lnTo>
                  <a:lnTo>
                    <a:pt x="15956" y="467"/>
                  </a:lnTo>
                  <a:lnTo>
                    <a:pt x="15940" y="464"/>
                  </a:lnTo>
                  <a:lnTo>
                    <a:pt x="15925" y="461"/>
                  </a:lnTo>
                  <a:lnTo>
                    <a:pt x="15908" y="460"/>
                  </a:lnTo>
                  <a:lnTo>
                    <a:pt x="15891" y="459"/>
                  </a:lnTo>
                  <a:lnTo>
                    <a:pt x="15874" y="459"/>
                  </a:lnTo>
                  <a:lnTo>
                    <a:pt x="15857" y="459"/>
                  </a:lnTo>
                  <a:lnTo>
                    <a:pt x="15842" y="460"/>
                  </a:lnTo>
                  <a:lnTo>
                    <a:pt x="15825" y="461"/>
                  </a:lnTo>
                  <a:lnTo>
                    <a:pt x="15809" y="463"/>
                  </a:lnTo>
                  <a:lnTo>
                    <a:pt x="15793" y="465"/>
                  </a:lnTo>
                  <a:lnTo>
                    <a:pt x="15777" y="469"/>
                  </a:lnTo>
                  <a:lnTo>
                    <a:pt x="15762" y="472"/>
                  </a:lnTo>
                  <a:lnTo>
                    <a:pt x="15747" y="477"/>
                  </a:lnTo>
                  <a:lnTo>
                    <a:pt x="15731" y="481"/>
                  </a:lnTo>
                  <a:lnTo>
                    <a:pt x="15717" y="487"/>
                  </a:lnTo>
                  <a:lnTo>
                    <a:pt x="15701" y="492"/>
                  </a:lnTo>
                  <a:lnTo>
                    <a:pt x="15686" y="499"/>
                  </a:lnTo>
                  <a:lnTo>
                    <a:pt x="15672" y="507"/>
                  </a:lnTo>
                  <a:lnTo>
                    <a:pt x="15658" y="514"/>
                  </a:lnTo>
                  <a:lnTo>
                    <a:pt x="15644" y="523"/>
                  </a:lnTo>
                  <a:lnTo>
                    <a:pt x="15629" y="532"/>
                  </a:lnTo>
                  <a:lnTo>
                    <a:pt x="15602" y="550"/>
                  </a:lnTo>
                  <a:lnTo>
                    <a:pt x="15575" y="570"/>
                  </a:lnTo>
                  <a:lnTo>
                    <a:pt x="15550" y="591"/>
                  </a:lnTo>
                  <a:lnTo>
                    <a:pt x="15526" y="614"/>
                  </a:lnTo>
                  <a:lnTo>
                    <a:pt x="15502" y="637"/>
                  </a:lnTo>
                  <a:lnTo>
                    <a:pt x="15480" y="662"/>
                  </a:lnTo>
                  <a:lnTo>
                    <a:pt x="15457" y="688"/>
                  </a:lnTo>
                  <a:lnTo>
                    <a:pt x="15437" y="715"/>
                  </a:lnTo>
                  <a:lnTo>
                    <a:pt x="15417" y="743"/>
                  </a:lnTo>
                  <a:lnTo>
                    <a:pt x="15399" y="772"/>
                  </a:lnTo>
                  <a:lnTo>
                    <a:pt x="15381" y="801"/>
                  </a:lnTo>
                  <a:lnTo>
                    <a:pt x="15365" y="831"/>
                  </a:lnTo>
                  <a:lnTo>
                    <a:pt x="15349" y="861"/>
                  </a:lnTo>
                  <a:lnTo>
                    <a:pt x="15336" y="892"/>
                  </a:lnTo>
                  <a:lnTo>
                    <a:pt x="15322" y="924"/>
                  </a:lnTo>
                  <a:lnTo>
                    <a:pt x="15311" y="956"/>
                  </a:lnTo>
                  <a:lnTo>
                    <a:pt x="15300" y="989"/>
                  </a:lnTo>
                  <a:lnTo>
                    <a:pt x="15291" y="1020"/>
                  </a:lnTo>
                  <a:lnTo>
                    <a:pt x="15283" y="1052"/>
                  </a:lnTo>
                  <a:lnTo>
                    <a:pt x="15276" y="1083"/>
                  </a:lnTo>
                  <a:lnTo>
                    <a:pt x="15272" y="1114"/>
                  </a:lnTo>
                  <a:lnTo>
                    <a:pt x="15268" y="1144"/>
                  </a:lnTo>
                  <a:lnTo>
                    <a:pt x="15266" y="1173"/>
                  </a:lnTo>
                  <a:lnTo>
                    <a:pt x="15265" y="1202"/>
                  </a:lnTo>
                  <a:lnTo>
                    <a:pt x="15266" y="1224"/>
                  </a:lnTo>
                  <a:lnTo>
                    <a:pt x="15267" y="1245"/>
                  </a:lnTo>
                  <a:lnTo>
                    <a:pt x="15268" y="1265"/>
                  </a:lnTo>
                  <a:lnTo>
                    <a:pt x="15272" y="1285"/>
                  </a:lnTo>
                  <a:lnTo>
                    <a:pt x="15275" y="1306"/>
                  </a:lnTo>
                  <a:lnTo>
                    <a:pt x="15279" y="1326"/>
                  </a:lnTo>
                  <a:lnTo>
                    <a:pt x="15284" y="1345"/>
                  </a:lnTo>
                  <a:lnTo>
                    <a:pt x="15290" y="1365"/>
                  </a:lnTo>
                  <a:lnTo>
                    <a:pt x="15296" y="1383"/>
                  </a:lnTo>
                  <a:lnTo>
                    <a:pt x="15303" y="1402"/>
                  </a:lnTo>
                  <a:lnTo>
                    <a:pt x="15311" y="1419"/>
                  </a:lnTo>
                  <a:lnTo>
                    <a:pt x="15320" y="1436"/>
                  </a:lnTo>
                  <a:lnTo>
                    <a:pt x="15329" y="1453"/>
                  </a:lnTo>
                  <a:lnTo>
                    <a:pt x="15339" y="1469"/>
                  </a:lnTo>
                  <a:lnTo>
                    <a:pt x="15350" y="1484"/>
                  </a:lnTo>
                  <a:lnTo>
                    <a:pt x="15362" y="1499"/>
                  </a:lnTo>
                  <a:lnTo>
                    <a:pt x="15374" y="1512"/>
                  </a:lnTo>
                  <a:lnTo>
                    <a:pt x="15386" y="1526"/>
                  </a:lnTo>
                  <a:lnTo>
                    <a:pt x="15400" y="1538"/>
                  </a:lnTo>
                  <a:lnTo>
                    <a:pt x="15414" y="1551"/>
                  </a:lnTo>
                  <a:lnTo>
                    <a:pt x="15429" y="1561"/>
                  </a:lnTo>
                  <a:lnTo>
                    <a:pt x="15444" y="1571"/>
                  </a:lnTo>
                  <a:lnTo>
                    <a:pt x="15461" y="1581"/>
                  </a:lnTo>
                  <a:lnTo>
                    <a:pt x="15476" y="1590"/>
                  </a:lnTo>
                  <a:lnTo>
                    <a:pt x="15494" y="1598"/>
                  </a:lnTo>
                  <a:lnTo>
                    <a:pt x="15511" y="1605"/>
                  </a:lnTo>
                  <a:lnTo>
                    <a:pt x="15530" y="1610"/>
                  </a:lnTo>
                  <a:lnTo>
                    <a:pt x="15549" y="1615"/>
                  </a:lnTo>
                  <a:lnTo>
                    <a:pt x="15568" y="1618"/>
                  </a:lnTo>
                  <a:lnTo>
                    <a:pt x="15589" y="1620"/>
                  </a:lnTo>
                  <a:lnTo>
                    <a:pt x="15609" y="1623"/>
                  </a:lnTo>
                  <a:lnTo>
                    <a:pt x="15630" y="1623"/>
                  </a:lnTo>
                  <a:lnTo>
                    <a:pt x="15671" y="1623"/>
                  </a:lnTo>
                  <a:lnTo>
                    <a:pt x="15710" y="1619"/>
                  </a:lnTo>
                  <a:lnTo>
                    <a:pt x="15747" y="1616"/>
                  </a:lnTo>
                  <a:lnTo>
                    <a:pt x="15783" y="1610"/>
                  </a:lnTo>
                  <a:lnTo>
                    <a:pt x="15818" y="1605"/>
                  </a:lnTo>
                  <a:lnTo>
                    <a:pt x="15850" y="1598"/>
                  </a:lnTo>
                  <a:lnTo>
                    <a:pt x="15881" y="1590"/>
                  </a:lnTo>
                  <a:lnTo>
                    <a:pt x="15909" y="1583"/>
                  </a:lnTo>
                  <a:lnTo>
                    <a:pt x="15935" y="1575"/>
                  </a:lnTo>
                  <a:lnTo>
                    <a:pt x="15957" y="1567"/>
                  </a:lnTo>
                  <a:lnTo>
                    <a:pt x="15979" y="1560"/>
                  </a:lnTo>
                  <a:lnTo>
                    <a:pt x="15995" y="1552"/>
                  </a:lnTo>
                  <a:lnTo>
                    <a:pt x="16011" y="1545"/>
                  </a:lnTo>
                  <a:lnTo>
                    <a:pt x="16024" y="1539"/>
                  </a:lnTo>
                  <a:lnTo>
                    <a:pt x="16034" y="1535"/>
                  </a:lnTo>
                  <a:lnTo>
                    <a:pt x="16040" y="1532"/>
                  </a:lnTo>
                  <a:lnTo>
                    <a:pt x="16004" y="1408"/>
                  </a:lnTo>
                  <a:lnTo>
                    <a:pt x="15998" y="1412"/>
                  </a:lnTo>
                  <a:lnTo>
                    <a:pt x="15989" y="1419"/>
                  </a:lnTo>
                  <a:lnTo>
                    <a:pt x="15975" y="1426"/>
                  </a:lnTo>
                  <a:lnTo>
                    <a:pt x="15961" y="1435"/>
                  </a:lnTo>
                  <a:lnTo>
                    <a:pt x="15944" y="1444"/>
                  </a:lnTo>
                  <a:lnTo>
                    <a:pt x="15925" y="1452"/>
                  </a:lnTo>
                  <a:lnTo>
                    <a:pt x="15906" y="1461"/>
                  </a:lnTo>
                  <a:lnTo>
                    <a:pt x="15884" y="1469"/>
                  </a:lnTo>
                  <a:lnTo>
                    <a:pt x="15863" y="1476"/>
                  </a:lnTo>
                  <a:lnTo>
                    <a:pt x="15840" y="1484"/>
                  </a:lnTo>
                  <a:lnTo>
                    <a:pt x="15818" y="1492"/>
                  </a:lnTo>
                  <a:lnTo>
                    <a:pt x="15794" y="1499"/>
                  </a:lnTo>
                  <a:lnTo>
                    <a:pt x="15772" y="1505"/>
                  </a:lnTo>
                  <a:lnTo>
                    <a:pt x="15749" y="1509"/>
                  </a:lnTo>
                  <a:lnTo>
                    <a:pt x="15728" y="1511"/>
                  </a:lnTo>
                  <a:lnTo>
                    <a:pt x="15708" y="1512"/>
                  </a:lnTo>
                  <a:lnTo>
                    <a:pt x="15697" y="1511"/>
                  </a:lnTo>
                  <a:lnTo>
                    <a:pt x="15685" y="1510"/>
                  </a:lnTo>
                  <a:lnTo>
                    <a:pt x="15675" y="1508"/>
                  </a:lnTo>
                  <a:lnTo>
                    <a:pt x="15664" y="1505"/>
                  </a:lnTo>
                  <a:lnTo>
                    <a:pt x="15654" y="1500"/>
                  </a:lnTo>
                  <a:lnTo>
                    <a:pt x="15644" y="1496"/>
                  </a:lnTo>
                  <a:lnTo>
                    <a:pt x="15635" y="1489"/>
                  </a:lnTo>
                  <a:lnTo>
                    <a:pt x="15625" y="1482"/>
                  </a:lnTo>
                  <a:lnTo>
                    <a:pt x="15616" y="1474"/>
                  </a:lnTo>
                  <a:lnTo>
                    <a:pt x="15608" y="1466"/>
                  </a:lnTo>
                  <a:lnTo>
                    <a:pt x="15599" y="1457"/>
                  </a:lnTo>
                  <a:lnTo>
                    <a:pt x="15591" y="1448"/>
                  </a:lnTo>
                  <a:lnTo>
                    <a:pt x="15584" y="1438"/>
                  </a:lnTo>
                  <a:lnTo>
                    <a:pt x="15576" y="1427"/>
                  </a:lnTo>
                  <a:lnTo>
                    <a:pt x="15570" y="1416"/>
                  </a:lnTo>
                  <a:lnTo>
                    <a:pt x="15563" y="1405"/>
                  </a:lnTo>
                  <a:lnTo>
                    <a:pt x="15552" y="1380"/>
                  </a:lnTo>
                  <a:lnTo>
                    <a:pt x="15540" y="1355"/>
                  </a:lnTo>
                  <a:lnTo>
                    <a:pt x="15531" y="1328"/>
                  </a:lnTo>
                  <a:lnTo>
                    <a:pt x="15523" y="1299"/>
                  </a:lnTo>
                  <a:lnTo>
                    <a:pt x="15517" y="1271"/>
                  </a:lnTo>
                  <a:lnTo>
                    <a:pt x="15512" y="1243"/>
                  </a:lnTo>
                  <a:lnTo>
                    <a:pt x="15510" y="1215"/>
                  </a:lnTo>
                  <a:lnTo>
                    <a:pt x="15509" y="1187"/>
                  </a:lnTo>
                  <a:lnTo>
                    <a:pt x="15509" y="1172"/>
                  </a:lnTo>
                  <a:lnTo>
                    <a:pt x="15509" y="1156"/>
                  </a:lnTo>
                  <a:lnTo>
                    <a:pt x="15510" y="1139"/>
                  </a:lnTo>
                  <a:lnTo>
                    <a:pt x="15510" y="1121"/>
                  </a:lnTo>
                  <a:lnTo>
                    <a:pt x="15511" y="1105"/>
                  </a:lnTo>
                  <a:lnTo>
                    <a:pt x="15512" y="1090"/>
                  </a:lnTo>
                  <a:lnTo>
                    <a:pt x="15513" y="1078"/>
                  </a:lnTo>
                  <a:lnTo>
                    <a:pt x="15516" y="1068"/>
                  </a:lnTo>
                  <a:lnTo>
                    <a:pt x="15549" y="1066"/>
                  </a:lnTo>
                  <a:lnTo>
                    <a:pt x="15583" y="1065"/>
                  </a:lnTo>
                  <a:lnTo>
                    <a:pt x="15617" y="1063"/>
                  </a:lnTo>
                  <a:lnTo>
                    <a:pt x="15649" y="1060"/>
                  </a:lnTo>
                  <a:lnTo>
                    <a:pt x="15682" y="1055"/>
                  </a:lnTo>
                  <a:lnTo>
                    <a:pt x="15713" y="1051"/>
                  </a:lnTo>
                  <a:lnTo>
                    <a:pt x="15746" y="1044"/>
                  </a:lnTo>
                  <a:lnTo>
                    <a:pt x="15776" y="1037"/>
                  </a:lnTo>
                  <a:lnTo>
                    <a:pt x="15808" y="1029"/>
                  </a:lnTo>
                  <a:lnTo>
                    <a:pt x="15837" y="1021"/>
                  </a:lnTo>
                  <a:lnTo>
                    <a:pt x="15865" y="1013"/>
                  </a:lnTo>
                  <a:lnTo>
                    <a:pt x="15893" y="1002"/>
                  </a:lnTo>
                  <a:lnTo>
                    <a:pt x="15920" y="992"/>
                  </a:lnTo>
                  <a:lnTo>
                    <a:pt x="15945" y="982"/>
                  </a:lnTo>
                  <a:lnTo>
                    <a:pt x="15970" y="971"/>
                  </a:lnTo>
                  <a:lnTo>
                    <a:pt x="15993" y="959"/>
                  </a:lnTo>
                  <a:lnTo>
                    <a:pt x="16017" y="946"/>
                  </a:lnTo>
                  <a:lnTo>
                    <a:pt x="16038" y="934"/>
                  </a:lnTo>
                  <a:lnTo>
                    <a:pt x="16058" y="920"/>
                  </a:lnTo>
                  <a:lnTo>
                    <a:pt x="16077" y="906"/>
                  </a:lnTo>
                  <a:lnTo>
                    <a:pt x="16095" y="892"/>
                  </a:lnTo>
                  <a:lnTo>
                    <a:pt x="16112" y="878"/>
                  </a:lnTo>
                  <a:lnTo>
                    <a:pt x="16128" y="862"/>
                  </a:lnTo>
                  <a:lnTo>
                    <a:pt x="16143" y="846"/>
                  </a:lnTo>
                  <a:lnTo>
                    <a:pt x="16155" y="831"/>
                  </a:lnTo>
                  <a:lnTo>
                    <a:pt x="16166" y="815"/>
                  </a:lnTo>
                  <a:lnTo>
                    <a:pt x="16176" y="799"/>
                  </a:lnTo>
                  <a:lnTo>
                    <a:pt x="16183" y="783"/>
                  </a:lnTo>
                  <a:lnTo>
                    <a:pt x="16190" y="768"/>
                  </a:lnTo>
                  <a:lnTo>
                    <a:pt x="16194" y="752"/>
                  </a:lnTo>
                  <a:lnTo>
                    <a:pt x="16197" y="735"/>
                  </a:lnTo>
                  <a:lnTo>
                    <a:pt x="16198" y="719"/>
                  </a:lnTo>
                  <a:lnTo>
                    <a:pt x="16197" y="707"/>
                  </a:lnTo>
                  <a:lnTo>
                    <a:pt x="16195" y="696"/>
                  </a:lnTo>
                  <a:lnTo>
                    <a:pt x="16194" y="683"/>
                  </a:lnTo>
                  <a:lnTo>
                    <a:pt x="16191" y="671"/>
                  </a:lnTo>
                  <a:lnTo>
                    <a:pt x="16188" y="659"/>
                  </a:lnTo>
                  <a:lnTo>
                    <a:pt x="16184" y="647"/>
                  </a:lnTo>
                  <a:lnTo>
                    <a:pt x="16179" y="635"/>
                  </a:lnTo>
                  <a:lnTo>
                    <a:pt x="16173" y="623"/>
                  </a:lnTo>
                  <a:close/>
                  <a:moveTo>
                    <a:pt x="15920" y="815"/>
                  </a:moveTo>
                  <a:lnTo>
                    <a:pt x="15910" y="826"/>
                  </a:lnTo>
                  <a:lnTo>
                    <a:pt x="15899" y="837"/>
                  </a:lnTo>
                  <a:lnTo>
                    <a:pt x="15886" y="848"/>
                  </a:lnTo>
                  <a:lnTo>
                    <a:pt x="15873" y="859"/>
                  </a:lnTo>
                  <a:lnTo>
                    <a:pt x="15859" y="870"/>
                  </a:lnTo>
                  <a:lnTo>
                    <a:pt x="15846" y="880"/>
                  </a:lnTo>
                  <a:lnTo>
                    <a:pt x="15831" y="889"/>
                  </a:lnTo>
                  <a:lnTo>
                    <a:pt x="15816" y="899"/>
                  </a:lnTo>
                  <a:lnTo>
                    <a:pt x="15800" y="908"/>
                  </a:lnTo>
                  <a:lnTo>
                    <a:pt x="15783" y="917"/>
                  </a:lnTo>
                  <a:lnTo>
                    <a:pt x="15766" y="925"/>
                  </a:lnTo>
                  <a:lnTo>
                    <a:pt x="15749" y="933"/>
                  </a:lnTo>
                  <a:lnTo>
                    <a:pt x="15731" y="941"/>
                  </a:lnTo>
                  <a:lnTo>
                    <a:pt x="15713" y="947"/>
                  </a:lnTo>
                  <a:lnTo>
                    <a:pt x="15695" y="954"/>
                  </a:lnTo>
                  <a:lnTo>
                    <a:pt x="15676" y="960"/>
                  </a:lnTo>
                  <a:lnTo>
                    <a:pt x="15657" y="965"/>
                  </a:lnTo>
                  <a:lnTo>
                    <a:pt x="15638" y="970"/>
                  </a:lnTo>
                  <a:lnTo>
                    <a:pt x="15620" y="974"/>
                  </a:lnTo>
                  <a:lnTo>
                    <a:pt x="15601" y="978"/>
                  </a:lnTo>
                  <a:lnTo>
                    <a:pt x="15583" y="980"/>
                  </a:lnTo>
                  <a:lnTo>
                    <a:pt x="15566" y="981"/>
                  </a:lnTo>
                  <a:lnTo>
                    <a:pt x="15548" y="982"/>
                  </a:lnTo>
                  <a:lnTo>
                    <a:pt x="15531" y="983"/>
                  </a:lnTo>
                  <a:lnTo>
                    <a:pt x="15535" y="964"/>
                  </a:lnTo>
                  <a:lnTo>
                    <a:pt x="15540" y="945"/>
                  </a:lnTo>
                  <a:lnTo>
                    <a:pt x="15546" y="926"/>
                  </a:lnTo>
                  <a:lnTo>
                    <a:pt x="15552" y="907"/>
                  </a:lnTo>
                  <a:lnTo>
                    <a:pt x="15558" y="889"/>
                  </a:lnTo>
                  <a:lnTo>
                    <a:pt x="15566" y="870"/>
                  </a:lnTo>
                  <a:lnTo>
                    <a:pt x="15574" y="851"/>
                  </a:lnTo>
                  <a:lnTo>
                    <a:pt x="15583" y="832"/>
                  </a:lnTo>
                  <a:lnTo>
                    <a:pt x="15602" y="795"/>
                  </a:lnTo>
                  <a:lnTo>
                    <a:pt x="15621" y="759"/>
                  </a:lnTo>
                  <a:lnTo>
                    <a:pt x="15643" y="725"/>
                  </a:lnTo>
                  <a:lnTo>
                    <a:pt x="15664" y="695"/>
                  </a:lnTo>
                  <a:lnTo>
                    <a:pt x="15675" y="679"/>
                  </a:lnTo>
                  <a:lnTo>
                    <a:pt x="15686" y="665"/>
                  </a:lnTo>
                  <a:lnTo>
                    <a:pt x="15698" y="652"/>
                  </a:lnTo>
                  <a:lnTo>
                    <a:pt x="15710" y="638"/>
                  </a:lnTo>
                  <a:lnTo>
                    <a:pt x="15721" y="627"/>
                  </a:lnTo>
                  <a:lnTo>
                    <a:pt x="15734" y="616"/>
                  </a:lnTo>
                  <a:lnTo>
                    <a:pt x="15746" y="606"/>
                  </a:lnTo>
                  <a:lnTo>
                    <a:pt x="15758" y="596"/>
                  </a:lnTo>
                  <a:lnTo>
                    <a:pt x="15771" y="587"/>
                  </a:lnTo>
                  <a:lnTo>
                    <a:pt x="15782" y="579"/>
                  </a:lnTo>
                  <a:lnTo>
                    <a:pt x="15794" y="572"/>
                  </a:lnTo>
                  <a:lnTo>
                    <a:pt x="15807" y="568"/>
                  </a:lnTo>
                  <a:lnTo>
                    <a:pt x="15818" y="563"/>
                  </a:lnTo>
                  <a:lnTo>
                    <a:pt x="15829" y="560"/>
                  </a:lnTo>
                  <a:lnTo>
                    <a:pt x="15840" y="559"/>
                  </a:lnTo>
                  <a:lnTo>
                    <a:pt x="15852" y="558"/>
                  </a:lnTo>
                  <a:lnTo>
                    <a:pt x="15865" y="559"/>
                  </a:lnTo>
                  <a:lnTo>
                    <a:pt x="15877" y="562"/>
                  </a:lnTo>
                  <a:lnTo>
                    <a:pt x="15889" y="567"/>
                  </a:lnTo>
                  <a:lnTo>
                    <a:pt x="15899" y="572"/>
                  </a:lnTo>
                  <a:lnTo>
                    <a:pt x="15908" y="580"/>
                  </a:lnTo>
                  <a:lnTo>
                    <a:pt x="15917" y="589"/>
                  </a:lnTo>
                  <a:lnTo>
                    <a:pt x="15926" y="599"/>
                  </a:lnTo>
                  <a:lnTo>
                    <a:pt x="15933" y="610"/>
                  </a:lnTo>
                  <a:lnTo>
                    <a:pt x="15939" y="622"/>
                  </a:lnTo>
                  <a:lnTo>
                    <a:pt x="15946" y="635"/>
                  </a:lnTo>
                  <a:lnTo>
                    <a:pt x="15951" y="647"/>
                  </a:lnTo>
                  <a:lnTo>
                    <a:pt x="15955" y="662"/>
                  </a:lnTo>
                  <a:lnTo>
                    <a:pt x="15958" y="677"/>
                  </a:lnTo>
                  <a:lnTo>
                    <a:pt x="15961" y="691"/>
                  </a:lnTo>
                  <a:lnTo>
                    <a:pt x="15962" y="705"/>
                  </a:lnTo>
                  <a:lnTo>
                    <a:pt x="15963" y="719"/>
                  </a:lnTo>
                  <a:lnTo>
                    <a:pt x="15962" y="732"/>
                  </a:lnTo>
                  <a:lnTo>
                    <a:pt x="15961" y="744"/>
                  </a:lnTo>
                  <a:lnTo>
                    <a:pt x="15957" y="755"/>
                  </a:lnTo>
                  <a:lnTo>
                    <a:pt x="15953" y="768"/>
                  </a:lnTo>
                  <a:lnTo>
                    <a:pt x="15946" y="780"/>
                  </a:lnTo>
                  <a:lnTo>
                    <a:pt x="15939" y="791"/>
                  </a:lnTo>
                  <a:lnTo>
                    <a:pt x="15930" y="804"/>
                  </a:lnTo>
                  <a:lnTo>
                    <a:pt x="15920" y="815"/>
                  </a:lnTo>
                  <a:close/>
                  <a:moveTo>
                    <a:pt x="17553" y="1488"/>
                  </a:moveTo>
                  <a:lnTo>
                    <a:pt x="17517" y="1394"/>
                  </a:lnTo>
                  <a:lnTo>
                    <a:pt x="17513" y="1401"/>
                  </a:lnTo>
                  <a:lnTo>
                    <a:pt x="17507" y="1408"/>
                  </a:lnTo>
                  <a:lnTo>
                    <a:pt x="17499" y="1415"/>
                  </a:lnTo>
                  <a:lnTo>
                    <a:pt x="17490" y="1424"/>
                  </a:lnTo>
                  <a:lnTo>
                    <a:pt x="17479" y="1433"/>
                  </a:lnTo>
                  <a:lnTo>
                    <a:pt x="17468" y="1441"/>
                  </a:lnTo>
                  <a:lnTo>
                    <a:pt x="17455" y="1450"/>
                  </a:lnTo>
                  <a:lnTo>
                    <a:pt x="17442" y="1457"/>
                  </a:lnTo>
                  <a:lnTo>
                    <a:pt x="17428" y="1466"/>
                  </a:lnTo>
                  <a:lnTo>
                    <a:pt x="17416" y="1473"/>
                  </a:lnTo>
                  <a:lnTo>
                    <a:pt x="17402" y="1481"/>
                  </a:lnTo>
                  <a:lnTo>
                    <a:pt x="17389" y="1488"/>
                  </a:lnTo>
                  <a:lnTo>
                    <a:pt x="17375" y="1493"/>
                  </a:lnTo>
                  <a:lnTo>
                    <a:pt x="17364" y="1498"/>
                  </a:lnTo>
                  <a:lnTo>
                    <a:pt x="17353" y="1500"/>
                  </a:lnTo>
                  <a:lnTo>
                    <a:pt x="17342" y="1501"/>
                  </a:lnTo>
                  <a:lnTo>
                    <a:pt x="17336" y="1500"/>
                  </a:lnTo>
                  <a:lnTo>
                    <a:pt x="17332" y="1500"/>
                  </a:lnTo>
                  <a:lnTo>
                    <a:pt x="17327" y="1498"/>
                  </a:lnTo>
                  <a:lnTo>
                    <a:pt x="17323" y="1496"/>
                  </a:lnTo>
                  <a:lnTo>
                    <a:pt x="17319" y="1492"/>
                  </a:lnTo>
                  <a:lnTo>
                    <a:pt x="17316" y="1488"/>
                  </a:lnTo>
                  <a:lnTo>
                    <a:pt x="17314" y="1483"/>
                  </a:lnTo>
                  <a:lnTo>
                    <a:pt x="17312" y="1478"/>
                  </a:lnTo>
                  <a:lnTo>
                    <a:pt x="17310" y="1465"/>
                  </a:lnTo>
                  <a:lnTo>
                    <a:pt x="17308" y="1453"/>
                  </a:lnTo>
                  <a:lnTo>
                    <a:pt x="17307" y="1438"/>
                  </a:lnTo>
                  <a:lnTo>
                    <a:pt x="17307" y="1424"/>
                  </a:lnTo>
                  <a:lnTo>
                    <a:pt x="17307" y="1411"/>
                  </a:lnTo>
                  <a:lnTo>
                    <a:pt x="17309" y="1396"/>
                  </a:lnTo>
                  <a:lnTo>
                    <a:pt x="17311" y="1376"/>
                  </a:lnTo>
                  <a:lnTo>
                    <a:pt x="17316" y="1354"/>
                  </a:lnTo>
                  <a:lnTo>
                    <a:pt x="17320" y="1330"/>
                  </a:lnTo>
                  <a:lnTo>
                    <a:pt x="17324" y="1308"/>
                  </a:lnTo>
                  <a:lnTo>
                    <a:pt x="17328" y="1289"/>
                  </a:lnTo>
                  <a:lnTo>
                    <a:pt x="17332" y="1271"/>
                  </a:lnTo>
                  <a:lnTo>
                    <a:pt x="17419" y="863"/>
                  </a:lnTo>
                  <a:lnTo>
                    <a:pt x="17421" y="852"/>
                  </a:lnTo>
                  <a:lnTo>
                    <a:pt x="17424" y="838"/>
                  </a:lnTo>
                  <a:lnTo>
                    <a:pt x="17426" y="824"/>
                  </a:lnTo>
                  <a:lnTo>
                    <a:pt x="17427" y="808"/>
                  </a:lnTo>
                  <a:lnTo>
                    <a:pt x="17429" y="792"/>
                  </a:lnTo>
                  <a:lnTo>
                    <a:pt x="17430" y="777"/>
                  </a:lnTo>
                  <a:lnTo>
                    <a:pt x="17430" y="763"/>
                  </a:lnTo>
                  <a:lnTo>
                    <a:pt x="17430" y="751"/>
                  </a:lnTo>
                  <a:lnTo>
                    <a:pt x="17430" y="735"/>
                  </a:lnTo>
                  <a:lnTo>
                    <a:pt x="17429" y="720"/>
                  </a:lnTo>
                  <a:lnTo>
                    <a:pt x="17428" y="706"/>
                  </a:lnTo>
                  <a:lnTo>
                    <a:pt x="17425" y="691"/>
                  </a:lnTo>
                  <a:lnTo>
                    <a:pt x="17423" y="677"/>
                  </a:lnTo>
                  <a:lnTo>
                    <a:pt x="17418" y="662"/>
                  </a:lnTo>
                  <a:lnTo>
                    <a:pt x="17414" y="649"/>
                  </a:lnTo>
                  <a:lnTo>
                    <a:pt x="17409" y="635"/>
                  </a:lnTo>
                  <a:lnTo>
                    <a:pt x="17402" y="623"/>
                  </a:lnTo>
                  <a:lnTo>
                    <a:pt x="17397" y="609"/>
                  </a:lnTo>
                  <a:lnTo>
                    <a:pt x="17390" y="597"/>
                  </a:lnTo>
                  <a:lnTo>
                    <a:pt x="17382" y="586"/>
                  </a:lnTo>
                  <a:lnTo>
                    <a:pt x="17374" y="574"/>
                  </a:lnTo>
                  <a:lnTo>
                    <a:pt x="17365" y="563"/>
                  </a:lnTo>
                  <a:lnTo>
                    <a:pt x="17356" y="553"/>
                  </a:lnTo>
                  <a:lnTo>
                    <a:pt x="17346" y="543"/>
                  </a:lnTo>
                  <a:lnTo>
                    <a:pt x="17336" y="533"/>
                  </a:lnTo>
                  <a:lnTo>
                    <a:pt x="17326" y="524"/>
                  </a:lnTo>
                  <a:lnTo>
                    <a:pt x="17315" y="515"/>
                  </a:lnTo>
                  <a:lnTo>
                    <a:pt x="17304" y="507"/>
                  </a:lnTo>
                  <a:lnTo>
                    <a:pt x="17291" y="499"/>
                  </a:lnTo>
                  <a:lnTo>
                    <a:pt x="17279" y="492"/>
                  </a:lnTo>
                  <a:lnTo>
                    <a:pt x="17266" y="487"/>
                  </a:lnTo>
                  <a:lnTo>
                    <a:pt x="17253" y="480"/>
                  </a:lnTo>
                  <a:lnTo>
                    <a:pt x="17239" y="476"/>
                  </a:lnTo>
                  <a:lnTo>
                    <a:pt x="17225" y="471"/>
                  </a:lnTo>
                  <a:lnTo>
                    <a:pt x="17210" y="467"/>
                  </a:lnTo>
                  <a:lnTo>
                    <a:pt x="17197" y="464"/>
                  </a:lnTo>
                  <a:lnTo>
                    <a:pt x="17182" y="461"/>
                  </a:lnTo>
                  <a:lnTo>
                    <a:pt x="17166" y="460"/>
                  </a:lnTo>
                  <a:lnTo>
                    <a:pt x="17152" y="459"/>
                  </a:lnTo>
                  <a:lnTo>
                    <a:pt x="17136" y="459"/>
                  </a:lnTo>
                  <a:lnTo>
                    <a:pt x="17123" y="459"/>
                  </a:lnTo>
                  <a:lnTo>
                    <a:pt x="17110" y="460"/>
                  </a:lnTo>
                  <a:lnTo>
                    <a:pt x="17097" y="461"/>
                  </a:lnTo>
                  <a:lnTo>
                    <a:pt x="17083" y="463"/>
                  </a:lnTo>
                  <a:lnTo>
                    <a:pt x="17070" y="467"/>
                  </a:lnTo>
                  <a:lnTo>
                    <a:pt x="17056" y="470"/>
                  </a:lnTo>
                  <a:lnTo>
                    <a:pt x="17043" y="473"/>
                  </a:lnTo>
                  <a:lnTo>
                    <a:pt x="17030" y="478"/>
                  </a:lnTo>
                  <a:lnTo>
                    <a:pt x="17005" y="489"/>
                  </a:lnTo>
                  <a:lnTo>
                    <a:pt x="16980" y="500"/>
                  </a:lnTo>
                  <a:lnTo>
                    <a:pt x="16956" y="514"/>
                  </a:lnTo>
                  <a:lnTo>
                    <a:pt x="16934" y="528"/>
                  </a:lnTo>
                  <a:lnTo>
                    <a:pt x="16912" y="543"/>
                  </a:lnTo>
                  <a:lnTo>
                    <a:pt x="16893" y="559"/>
                  </a:lnTo>
                  <a:lnTo>
                    <a:pt x="16875" y="574"/>
                  </a:lnTo>
                  <a:lnTo>
                    <a:pt x="16860" y="591"/>
                  </a:lnTo>
                  <a:lnTo>
                    <a:pt x="16845" y="607"/>
                  </a:lnTo>
                  <a:lnTo>
                    <a:pt x="16834" y="622"/>
                  </a:lnTo>
                  <a:lnTo>
                    <a:pt x="16825" y="636"/>
                  </a:lnTo>
                  <a:lnTo>
                    <a:pt x="16817" y="649"/>
                  </a:lnTo>
                  <a:lnTo>
                    <a:pt x="16816" y="637"/>
                  </a:lnTo>
                  <a:lnTo>
                    <a:pt x="16814" y="623"/>
                  </a:lnTo>
                  <a:lnTo>
                    <a:pt x="16811" y="609"/>
                  </a:lnTo>
                  <a:lnTo>
                    <a:pt x="16809" y="598"/>
                  </a:lnTo>
                  <a:lnTo>
                    <a:pt x="16806" y="589"/>
                  </a:lnTo>
                  <a:lnTo>
                    <a:pt x="16802" y="579"/>
                  </a:lnTo>
                  <a:lnTo>
                    <a:pt x="16798" y="568"/>
                  </a:lnTo>
                  <a:lnTo>
                    <a:pt x="16792" y="555"/>
                  </a:lnTo>
                  <a:lnTo>
                    <a:pt x="16785" y="544"/>
                  </a:lnTo>
                  <a:lnTo>
                    <a:pt x="16778" y="532"/>
                  </a:lnTo>
                  <a:lnTo>
                    <a:pt x="16767" y="522"/>
                  </a:lnTo>
                  <a:lnTo>
                    <a:pt x="16756" y="510"/>
                  </a:lnTo>
                  <a:lnTo>
                    <a:pt x="16744" y="500"/>
                  </a:lnTo>
                  <a:lnTo>
                    <a:pt x="16729" y="490"/>
                  </a:lnTo>
                  <a:lnTo>
                    <a:pt x="16714" y="482"/>
                  </a:lnTo>
                  <a:lnTo>
                    <a:pt x="16696" y="473"/>
                  </a:lnTo>
                  <a:lnTo>
                    <a:pt x="16685" y="470"/>
                  </a:lnTo>
                  <a:lnTo>
                    <a:pt x="16675" y="467"/>
                  </a:lnTo>
                  <a:lnTo>
                    <a:pt x="16665" y="464"/>
                  </a:lnTo>
                  <a:lnTo>
                    <a:pt x="16654" y="462"/>
                  </a:lnTo>
                  <a:lnTo>
                    <a:pt x="16629" y="460"/>
                  </a:lnTo>
                  <a:lnTo>
                    <a:pt x="16602" y="459"/>
                  </a:lnTo>
                  <a:lnTo>
                    <a:pt x="16581" y="459"/>
                  </a:lnTo>
                  <a:lnTo>
                    <a:pt x="16558" y="462"/>
                  </a:lnTo>
                  <a:lnTo>
                    <a:pt x="16537" y="467"/>
                  </a:lnTo>
                  <a:lnTo>
                    <a:pt x="16516" y="472"/>
                  </a:lnTo>
                  <a:lnTo>
                    <a:pt x="16494" y="480"/>
                  </a:lnTo>
                  <a:lnTo>
                    <a:pt x="16474" y="489"/>
                  </a:lnTo>
                  <a:lnTo>
                    <a:pt x="16454" y="499"/>
                  </a:lnTo>
                  <a:lnTo>
                    <a:pt x="16436" y="509"/>
                  </a:lnTo>
                  <a:lnTo>
                    <a:pt x="16418" y="520"/>
                  </a:lnTo>
                  <a:lnTo>
                    <a:pt x="16401" y="532"/>
                  </a:lnTo>
                  <a:lnTo>
                    <a:pt x="16385" y="543"/>
                  </a:lnTo>
                  <a:lnTo>
                    <a:pt x="16371" y="554"/>
                  </a:lnTo>
                  <a:lnTo>
                    <a:pt x="16358" y="565"/>
                  </a:lnTo>
                  <a:lnTo>
                    <a:pt x="16347" y="577"/>
                  </a:lnTo>
                  <a:lnTo>
                    <a:pt x="16337" y="587"/>
                  </a:lnTo>
                  <a:lnTo>
                    <a:pt x="16328" y="596"/>
                  </a:lnTo>
                  <a:lnTo>
                    <a:pt x="16362" y="682"/>
                  </a:lnTo>
                  <a:lnTo>
                    <a:pt x="16373" y="671"/>
                  </a:lnTo>
                  <a:lnTo>
                    <a:pt x="16390" y="655"/>
                  </a:lnTo>
                  <a:lnTo>
                    <a:pt x="16400" y="646"/>
                  </a:lnTo>
                  <a:lnTo>
                    <a:pt x="16411" y="638"/>
                  </a:lnTo>
                  <a:lnTo>
                    <a:pt x="16422" y="629"/>
                  </a:lnTo>
                  <a:lnTo>
                    <a:pt x="16435" y="620"/>
                  </a:lnTo>
                  <a:lnTo>
                    <a:pt x="16446" y="613"/>
                  </a:lnTo>
                  <a:lnTo>
                    <a:pt x="16460" y="606"/>
                  </a:lnTo>
                  <a:lnTo>
                    <a:pt x="16472" y="599"/>
                  </a:lnTo>
                  <a:lnTo>
                    <a:pt x="16484" y="592"/>
                  </a:lnTo>
                  <a:lnTo>
                    <a:pt x="16497" y="587"/>
                  </a:lnTo>
                  <a:lnTo>
                    <a:pt x="16508" y="583"/>
                  </a:lnTo>
                  <a:lnTo>
                    <a:pt x="16519" y="581"/>
                  </a:lnTo>
                  <a:lnTo>
                    <a:pt x="16529" y="580"/>
                  </a:lnTo>
                  <a:lnTo>
                    <a:pt x="16536" y="580"/>
                  </a:lnTo>
                  <a:lnTo>
                    <a:pt x="16540" y="581"/>
                  </a:lnTo>
                  <a:lnTo>
                    <a:pt x="16545" y="583"/>
                  </a:lnTo>
                  <a:lnTo>
                    <a:pt x="16549" y="587"/>
                  </a:lnTo>
                  <a:lnTo>
                    <a:pt x="16553" y="590"/>
                  </a:lnTo>
                  <a:lnTo>
                    <a:pt x="16556" y="595"/>
                  </a:lnTo>
                  <a:lnTo>
                    <a:pt x="16558" y="599"/>
                  </a:lnTo>
                  <a:lnTo>
                    <a:pt x="16561" y="606"/>
                  </a:lnTo>
                  <a:lnTo>
                    <a:pt x="16564" y="618"/>
                  </a:lnTo>
                  <a:lnTo>
                    <a:pt x="16565" y="632"/>
                  </a:lnTo>
                  <a:lnTo>
                    <a:pt x="16566" y="644"/>
                  </a:lnTo>
                  <a:lnTo>
                    <a:pt x="16567" y="658"/>
                  </a:lnTo>
                  <a:lnTo>
                    <a:pt x="16566" y="668"/>
                  </a:lnTo>
                  <a:lnTo>
                    <a:pt x="16565" y="683"/>
                  </a:lnTo>
                  <a:lnTo>
                    <a:pt x="16564" y="692"/>
                  </a:lnTo>
                  <a:lnTo>
                    <a:pt x="16563" y="702"/>
                  </a:lnTo>
                  <a:lnTo>
                    <a:pt x="16561" y="711"/>
                  </a:lnTo>
                  <a:lnTo>
                    <a:pt x="16560" y="722"/>
                  </a:lnTo>
                  <a:lnTo>
                    <a:pt x="16557" y="732"/>
                  </a:lnTo>
                  <a:lnTo>
                    <a:pt x="16556" y="742"/>
                  </a:lnTo>
                  <a:lnTo>
                    <a:pt x="16555" y="752"/>
                  </a:lnTo>
                  <a:lnTo>
                    <a:pt x="16553" y="762"/>
                  </a:lnTo>
                  <a:lnTo>
                    <a:pt x="16549" y="779"/>
                  </a:lnTo>
                  <a:lnTo>
                    <a:pt x="16547" y="792"/>
                  </a:lnTo>
                  <a:lnTo>
                    <a:pt x="16376" y="1597"/>
                  </a:lnTo>
                  <a:lnTo>
                    <a:pt x="16625" y="1597"/>
                  </a:lnTo>
                  <a:lnTo>
                    <a:pt x="16791" y="808"/>
                  </a:lnTo>
                  <a:lnTo>
                    <a:pt x="16797" y="795"/>
                  </a:lnTo>
                  <a:lnTo>
                    <a:pt x="16805" y="780"/>
                  </a:lnTo>
                  <a:lnTo>
                    <a:pt x="16816" y="763"/>
                  </a:lnTo>
                  <a:lnTo>
                    <a:pt x="16828" y="745"/>
                  </a:lnTo>
                  <a:lnTo>
                    <a:pt x="16844" y="726"/>
                  </a:lnTo>
                  <a:lnTo>
                    <a:pt x="16860" y="707"/>
                  </a:lnTo>
                  <a:lnTo>
                    <a:pt x="16876" y="688"/>
                  </a:lnTo>
                  <a:lnTo>
                    <a:pt x="16894" y="670"/>
                  </a:lnTo>
                  <a:lnTo>
                    <a:pt x="16915" y="652"/>
                  </a:lnTo>
                  <a:lnTo>
                    <a:pt x="16934" y="636"/>
                  </a:lnTo>
                  <a:lnTo>
                    <a:pt x="16955" y="620"/>
                  </a:lnTo>
                  <a:lnTo>
                    <a:pt x="16976" y="607"/>
                  </a:lnTo>
                  <a:lnTo>
                    <a:pt x="16988" y="600"/>
                  </a:lnTo>
                  <a:lnTo>
                    <a:pt x="16999" y="595"/>
                  </a:lnTo>
                  <a:lnTo>
                    <a:pt x="17010" y="590"/>
                  </a:lnTo>
                  <a:lnTo>
                    <a:pt x="17021" y="587"/>
                  </a:lnTo>
                  <a:lnTo>
                    <a:pt x="17033" y="583"/>
                  </a:lnTo>
                  <a:lnTo>
                    <a:pt x="17043" y="582"/>
                  </a:lnTo>
                  <a:lnTo>
                    <a:pt x="17054" y="580"/>
                  </a:lnTo>
                  <a:lnTo>
                    <a:pt x="17065" y="580"/>
                  </a:lnTo>
                  <a:lnTo>
                    <a:pt x="17082" y="581"/>
                  </a:lnTo>
                  <a:lnTo>
                    <a:pt x="17098" y="584"/>
                  </a:lnTo>
                  <a:lnTo>
                    <a:pt x="17106" y="587"/>
                  </a:lnTo>
                  <a:lnTo>
                    <a:pt x="17112" y="589"/>
                  </a:lnTo>
                  <a:lnTo>
                    <a:pt x="17119" y="592"/>
                  </a:lnTo>
                  <a:lnTo>
                    <a:pt x="17125" y="597"/>
                  </a:lnTo>
                  <a:lnTo>
                    <a:pt x="17137" y="606"/>
                  </a:lnTo>
                  <a:lnTo>
                    <a:pt x="17147" y="615"/>
                  </a:lnTo>
                  <a:lnTo>
                    <a:pt x="17156" y="625"/>
                  </a:lnTo>
                  <a:lnTo>
                    <a:pt x="17164" y="636"/>
                  </a:lnTo>
                  <a:lnTo>
                    <a:pt x="17171" y="649"/>
                  </a:lnTo>
                  <a:lnTo>
                    <a:pt x="17177" y="661"/>
                  </a:lnTo>
                  <a:lnTo>
                    <a:pt x="17181" y="673"/>
                  </a:lnTo>
                  <a:lnTo>
                    <a:pt x="17186" y="687"/>
                  </a:lnTo>
                  <a:lnTo>
                    <a:pt x="17188" y="699"/>
                  </a:lnTo>
                  <a:lnTo>
                    <a:pt x="17190" y="711"/>
                  </a:lnTo>
                  <a:lnTo>
                    <a:pt x="17191" y="723"/>
                  </a:lnTo>
                  <a:lnTo>
                    <a:pt x="17191" y="733"/>
                  </a:lnTo>
                  <a:lnTo>
                    <a:pt x="17191" y="741"/>
                  </a:lnTo>
                  <a:lnTo>
                    <a:pt x="17191" y="750"/>
                  </a:lnTo>
                  <a:lnTo>
                    <a:pt x="17190" y="760"/>
                  </a:lnTo>
                  <a:lnTo>
                    <a:pt x="17190" y="771"/>
                  </a:lnTo>
                  <a:lnTo>
                    <a:pt x="17188" y="783"/>
                  </a:lnTo>
                  <a:lnTo>
                    <a:pt x="17187" y="793"/>
                  </a:lnTo>
                  <a:lnTo>
                    <a:pt x="17184" y="801"/>
                  </a:lnTo>
                  <a:lnTo>
                    <a:pt x="17183" y="808"/>
                  </a:lnTo>
                  <a:lnTo>
                    <a:pt x="17081" y="1275"/>
                  </a:lnTo>
                  <a:lnTo>
                    <a:pt x="17079" y="1282"/>
                  </a:lnTo>
                  <a:lnTo>
                    <a:pt x="17077" y="1291"/>
                  </a:lnTo>
                  <a:lnTo>
                    <a:pt x="17075" y="1301"/>
                  </a:lnTo>
                  <a:lnTo>
                    <a:pt x="17073" y="1312"/>
                  </a:lnTo>
                  <a:lnTo>
                    <a:pt x="17072" y="1325"/>
                  </a:lnTo>
                  <a:lnTo>
                    <a:pt x="17070" y="1337"/>
                  </a:lnTo>
                  <a:lnTo>
                    <a:pt x="17069" y="1350"/>
                  </a:lnTo>
                  <a:lnTo>
                    <a:pt x="17066" y="1362"/>
                  </a:lnTo>
                  <a:lnTo>
                    <a:pt x="17065" y="1373"/>
                  </a:lnTo>
                  <a:lnTo>
                    <a:pt x="17063" y="1385"/>
                  </a:lnTo>
                  <a:lnTo>
                    <a:pt x="17062" y="1398"/>
                  </a:lnTo>
                  <a:lnTo>
                    <a:pt x="17061" y="1409"/>
                  </a:lnTo>
                  <a:lnTo>
                    <a:pt x="17060" y="1420"/>
                  </a:lnTo>
                  <a:lnTo>
                    <a:pt x="17060" y="1429"/>
                  </a:lnTo>
                  <a:lnTo>
                    <a:pt x="17059" y="1437"/>
                  </a:lnTo>
                  <a:lnTo>
                    <a:pt x="17059" y="1444"/>
                  </a:lnTo>
                  <a:lnTo>
                    <a:pt x="17060" y="1460"/>
                  </a:lnTo>
                  <a:lnTo>
                    <a:pt x="17061" y="1476"/>
                  </a:lnTo>
                  <a:lnTo>
                    <a:pt x="17064" y="1492"/>
                  </a:lnTo>
                  <a:lnTo>
                    <a:pt x="17068" y="1509"/>
                  </a:lnTo>
                  <a:lnTo>
                    <a:pt x="17073" y="1525"/>
                  </a:lnTo>
                  <a:lnTo>
                    <a:pt x="17080" y="1539"/>
                  </a:lnTo>
                  <a:lnTo>
                    <a:pt x="17089" y="1553"/>
                  </a:lnTo>
                  <a:lnTo>
                    <a:pt x="17100" y="1566"/>
                  </a:lnTo>
                  <a:lnTo>
                    <a:pt x="17106" y="1572"/>
                  </a:lnTo>
                  <a:lnTo>
                    <a:pt x="17112" y="1579"/>
                  </a:lnTo>
                  <a:lnTo>
                    <a:pt x="17119" y="1584"/>
                  </a:lnTo>
                  <a:lnTo>
                    <a:pt x="17127" y="1589"/>
                  </a:lnTo>
                  <a:lnTo>
                    <a:pt x="17145" y="1599"/>
                  </a:lnTo>
                  <a:lnTo>
                    <a:pt x="17164" y="1607"/>
                  </a:lnTo>
                  <a:lnTo>
                    <a:pt x="17174" y="1611"/>
                  </a:lnTo>
                  <a:lnTo>
                    <a:pt x="17186" y="1614"/>
                  </a:lnTo>
                  <a:lnTo>
                    <a:pt x="17198" y="1617"/>
                  </a:lnTo>
                  <a:lnTo>
                    <a:pt x="17210" y="1619"/>
                  </a:lnTo>
                  <a:lnTo>
                    <a:pt x="17238" y="1621"/>
                  </a:lnTo>
                  <a:lnTo>
                    <a:pt x="17269" y="1623"/>
                  </a:lnTo>
                  <a:lnTo>
                    <a:pt x="17291" y="1621"/>
                  </a:lnTo>
                  <a:lnTo>
                    <a:pt x="17314" y="1619"/>
                  </a:lnTo>
                  <a:lnTo>
                    <a:pt x="17337" y="1615"/>
                  </a:lnTo>
                  <a:lnTo>
                    <a:pt x="17360" y="1608"/>
                  </a:lnTo>
                  <a:lnTo>
                    <a:pt x="17383" y="1601"/>
                  </a:lnTo>
                  <a:lnTo>
                    <a:pt x="17405" y="1592"/>
                  </a:lnTo>
                  <a:lnTo>
                    <a:pt x="17425" y="1583"/>
                  </a:lnTo>
                  <a:lnTo>
                    <a:pt x="17445" y="1573"/>
                  </a:lnTo>
                  <a:lnTo>
                    <a:pt x="17464" y="1562"/>
                  </a:lnTo>
                  <a:lnTo>
                    <a:pt x="17481" y="1552"/>
                  </a:lnTo>
                  <a:lnTo>
                    <a:pt x="17498" y="1541"/>
                  </a:lnTo>
                  <a:lnTo>
                    <a:pt x="17513" y="1528"/>
                  </a:lnTo>
                  <a:lnTo>
                    <a:pt x="17526" y="1517"/>
                  </a:lnTo>
                  <a:lnTo>
                    <a:pt x="17537" y="1507"/>
                  </a:lnTo>
                  <a:lnTo>
                    <a:pt x="17546" y="1497"/>
                  </a:lnTo>
                  <a:lnTo>
                    <a:pt x="17553" y="1488"/>
                  </a:lnTo>
                  <a:close/>
                  <a:moveTo>
                    <a:pt x="17943" y="1346"/>
                  </a:moveTo>
                  <a:lnTo>
                    <a:pt x="17934" y="1337"/>
                  </a:lnTo>
                  <a:lnTo>
                    <a:pt x="17924" y="1330"/>
                  </a:lnTo>
                  <a:lnTo>
                    <a:pt x="17913" y="1325"/>
                  </a:lnTo>
                  <a:lnTo>
                    <a:pt x="17901" y="1319"/>
                  </a:lnTo>
                  <a:lnTo>
                    <a:pt x="17890" y="1316"/>
                  </a:lnTo>
                  <a:lnTo>
                    <a:pt x="17877" y="1312"/>
                  </a:lnTo>
                  <a:lnTo>
                    <a:pt x="17863" y="1311"/>
                  </a:lnTo>
                  <a:lnTo>
                    <a:pt x="17850" y="1310"/>
                  </a:lnTo>
                  <a:lnTo>
                    <a:pt x="17831" y="1311"/>
                  </a:lnTo>
                  <a:lnTo>
                    <a:pt x="17813" y="1315"/>
                  </a:lnTo>
                  <a:lnTo>
                    <a:pt x="17795" y="1319"/>
                  </a:lnTo>
                  <a:lnTo>
                    <a:pt x="17777" y="1326"/>
                  </a:lnTo>
                  <a:lnTo>
                    <a:pt x="17759" y="1335"/>
                  </a:lnTo>
                  <a:lnTo>
                    <a:pt x="17743" y="1344"/>
                  </a:lnTo>
                  <a:lnTo>
                    <a:pt x="17727" y="1355"/>
                  </a:lnTo>
                  <a:lnTo>
                    <a:pt x="17713" y="1368"/>
                  </a:lnTo>
                  <a:lnTo>
                    <a:pt x="17698" y="1380"/>
                  </a:lnTo>
                  <a:lnTo>
                    <a:pt x="17687" y="1394"/>
                  </a:lnTo>
                  <a:lnTo>
                    <a:pt x="17675" y="1410"/>
                  </a:lnTo>
                  <a:lnTo>
                    <a:pt x="17666" y="1427"/>
                  </a:lnTo>
                  <a:lnTo>
                    <a:pt x="17660" y="1444"/>
                  </a:lnTo>
                  <a:lnTo>
                    <a:pt x="17654" y="1462"/>
                  </a:lnTo>
                  <a:lnTo>
                    <a:pt x="17651" y="1480"/>
                  </a:lnTo>
                  <a:lnTo>
                    <a:pt x="17650" y="1499"/>
                  </a:lnTo>
                  <a:lnTo>
                    <a:pt x="17651" y="1511"/>
                  </a:lnTo>
                  <a:lnTo>
                    <a:pt x="17652" y="1524"/>
                  </a:lnTo>
                  <a:lnTo>
                    <a:pt x="17655" y="1536"/>
                  </a:lnTo>
                  <a:lnTo>
                    <a:pt x="17660" y="1547"/>
                  </a:lnTo>
                  <a:lnTo>
                    <a:pt x="17664" y="1558"/>
                  </a:lnTo>
                  <a:lnTo>
                    <a:pt x="17671" y="1569"/>
                  </a:lnTo>
                  <a:lnTo>
                    <a:pt x="17678" y="1579"/>
                  </a:lnTo>
                  <a:lnTo>
                    <a:pt x="17687" y="1588"/>
                  </a:lnTo>
                  <a:lnTo>
                    <a:pt x="17696" y="1596"/>
                  </a:lnTo>
                  <a:lnTo>
                    <a:pt x="17706" y="1602"/>
                  </a:lnTo>
                  <a:lnTo>
                    <a:pt x="17717" y="1609"/>
                  </a:lnTo>
                  <a:lnTo>
                    <a:pt x="17728" y="1614"/>
                  </a:lnTo>
                  <a:lnTo>
                    <a:pt x="17741" y="1618"/>
                  </a:lnTo>
                  <a:lnTo>
                    <a:pt x="17753" y="1620"/>
                  </a:lnTo>
                  <a:lnTo>
                    <a:pt x="17766" y="1623"/>
                  </a:lnTo>
                  <a:lnTo>
                    <a:pt x="17781" y="1623"/>
                  </a:lnTo>
                  <a:lnTo>
                    <a:pt x="17799" y="1621"/>
                  </a:lnTo>
                  <a:lnTo>
                    <a:pt x="17818" y="1619"/>
                  </a:lnTo>
                  <a:lnTo>
                    <a:pt x="17836" y="1614"/>
                  </a:lnTo>
                  <a:lnTo>
                    <a:pt x="17854" y="1607"/>
                  </a:lnTo>
                  <a:lnTo>
                    <a:pt x="17871" y="1599"/>
                  </a:lnTo>
                  <a:lnTo>
                    <a:pt x="17888" y="1589"/>
                  </a:lnTo>
                  <a:lnTo>
                    <a:pt x="17904" y="1579"/>
                  </a:lnTo>
                  <a:lnTo>
                    <a:pt x="17918" y="1566"/>
                  </a:lnTo>
                  <a:lnTo>
                    <a:pt x="17932" y="1553"/>
                  </a:lnTo>
                  <a:lnTo>
                    <a:pt x="17944" y="1538"/>
                  </a:lnTo>
                  <a:lnTo>
                    <a:pt x="17954" y="1524"/>
                  </a:lnTo>
                  <a:lnTo>
                    <a:pt x="17963" y="1507"/>
                  </a:lnTo>
                  <a:lnTo>
                    <a:pt x="17971" y="1489"/>
                  </a:lnTo>
                  <a:lnTo>
                    <a:pt x="17976" y="1471"/>
                  </a:lnTo>
                  <a:lnTo>
                    <a:pt x="17979" y="1453"/>
                  </a:lnTo>
                  <a:lnTo>
                    <a:pt x="17980" y="1435"/>
                  </a:lnTo>
                  <a:lnTo>
                    <a:pt x="17979" y="1421"/>
                  </a:lnTo>
                  <a:lnTo>
                    <a:pt x="17978" y="1409"/>
                  </a:lnTo>
                  <a:lnTo>
                    <a:pt x="17974" y="1397"/>
                  </a:lnTo>
                  <a:lnTo>
                    <a:pt x="17971" y="1385"/>
                  </a:lnTo>
                  <a:lnTo>
                    <a:pt x="17965" y="1375"/>
                  </a:lnTo>
                  <a:lnTo>
                    <a:pt x="17960" y="1365"/>
                  </a:lnTo>
                  <a:lnTo>
                    <a:pt x="17952" y="1355"/>
                  </a:lnTo>
                  <a:lnTo>
                    <a:pt x="17943" y="13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99E16421-9F7F-4CDB-952B-9BF184EADC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90763" y="2578100"/>
              <a:ext cx="5332413" cy="673100"/>
            </a:xfrm>
            <a:custGeom>
              <a:avLst/>
              <a:gdLst>
                <a:gd name="T0" fmla="*/ 125 w 16796"/>
                <a:gd name="T1" fmla="*/ 1505 h 2121"/>
                <a:gd name="T2" fmla="*/ 821 w 16796"/>
                <a:gd name="T3" fmla="*/ 1502 h 2121"/>
                <a:gd name="T4" fmla="*/ 915 w 16796"/>
                <a:gd name="T5" fmla="*/ 718 h 2121"/>
                <a:gd name="T6" fmla="*/ 2205 w 16796"/>
                <a:gd name="T7" fmla="*/ 477 h 2121"/>
                <a:gd name="T8" fmla="*/ 1356 w 16796"/>
                <a:gd name="T9" fmla="*/ 609 h 2121"/>
                <a:gd name="T10" fmla="*/ 2049 w 16796"/>
                <a:gd name="T11" fmla="*/ 595 h 2121"/>
                <a:gd name="T12" fmla="*/ 3222 w 16796"/>
                <a:gd name="T13" fmla="*/ 15 h 2121"/>
                <a:gd name="T14" fmla="*/ 2243 w 16796"/>
                <a:gd name="T15" fmla="*/ 1997 h 2121"/>
                <a:gd name="T16" fmla="*/ 2365 w 16796"/>
                <a:gd name="T17" fmla="*/ 2106 h 2121"/>
                <a:gd name="T18" fmla="*/ 3213 w 16796"/>
                <a:gd name="T19" fmla="*/ 210 h 2121"/>
                <a:gd name="T20" fmla="*/ 3875 w 16796"/>
                <a:gd name="T21" fmla="*/ 472 h 2121"/>
                <a:gd name="T22" fmla="*/ 3372 w 16796"/>
                <a:gd name="T23" fmla="*/ 1542 h 2121"/>
                <a:gd name="T24" fmla="*/ 3962 w 16796"/>
                <a:gd name="T25" fmla="*/ 1166 h 2121"/>
                <a:gd name="T26" fmla="*/ 3590 w 16796"/>
                <a:gd name="T27" fmla="*/ 788 h 2121"/>
                <a:gd name="T28" fmla="*/ 4644 w 16796"/>
                <a:gd name="T29" fmla="*/ 44 h 2121"/>
                <a:gd name="T30" fmla="*/ 4763 w 16796"/>
                <a:gd name="T31" fmla="*/ 1621 h 2121"/>
                <a:gd name="T32" fmla="*/ 6046 w 16796"/>
                <a:gd name="T33" fmla="*/ 495 h 2121"/>
                <a:gd name="T34" fmla="*/ 5171 w 16796"/>
                <a:gd name="T35" fmla="*/ 1069 h 2121"/>
                <a:gd name="T36" fmla="*/ 5203 w 16796"/>
                <a:gd name="T37" fmla="*/ 1617 h 2121"/>
                <a:gd name="T38" fmla="*/ 5503 w 16796"/>
                <a:gd name="T39" fmla="*/ 2094 h 2121"/>
                <a:gd name="T40" fmla="*/ 5429 w 16796"/>
                <a:gd name="T41" fmla="*/ 1442 h 2121"/>
                <a:gd name="T42" fmla="*/ 6032 w 16796"/>
                <a:gd name="T43" fmla="*/ 784 h 2121"/>
                <a:gd name="T44" fmla="*/ 5444 w 16796"/>
                <a:gd name="T45" fmla="*/ 1151 h 2121"/>
                <a:gd name="T46" fmla="*/ 5782 w 16796"/>
                <a:gd name="T47" fmla="*/ 734 h 2121"/>
                <a:gd name="T48" fmla="*/ 5199 w 16796"/>
                <a:gd name="T49" fmla="*/ 1731 h 2121"/>
                <a:gd name="T50" fmla="*/ 7187 w 16796"/>
                <a:gd name="T51" fmla="*/ 516 h 2121"/>
                <a:gd name="T52" fmla="*/ 7314 w 16796"/>
                <a:gd name="T53" fmla="*/ 1444 h 2121"/>
                <a:gd name="T54" fmla="*/ 6753 w 16796"/>
                <a:gd name="T55" fmla="*/ 1492 h 2121"/>
                <a:gd name="T56" fmla="*/ 7486 w 16796"/>
                <a:gd name="T57" fmla="*/ 1078 h 2121"/>
                <a:gd name="T58" fmla="*/ 7471 w 16796"/>
                <a:gd name="T59" fmla="*/ 714 h 2121"/>
                <a:gd name="T60" fmla="*/ 8062 w 16796"/>
                <a:gd name="T61" fmla="*/ 473 h 2121"/>
                <a:gd name="T62" fmla="*/ 8260 w 16796"/>
                <a:gd name="T63" fmla="*/ 1502 h 2121"/>
                <a:gd name="T64" fmla="*/ 9612 w 16796"/>
                <a:gd name="T65" fmla="*/ 1302 h 2121"/>
                <a:gd name="T66" fmla="*/ 9105 w 16796"/>
                <a:gd name="T67" fmla="*/ 684 h 2121"/>
                <a:gd name="T68" fmla="*/ 8856 w 16796"/>
                <a:gd name="T69" fmla="*/ 646 h 2121"/>
                <a:gd name="T70" fmla="*/ 9273 w 16796"/>
                <a:gd name="T71" fmla="*/ 1533 h 2121"/>
                <a:gd name="T72" fmla="*/ 10813 w 16796"/>
                <a:gd name="T73" fmla="*/ 137 h 2121"/>
                <a:gd name="T74" fmla="*/ 10187 w 16796"/>
                <a:gd name="T75" fmla="*/ 681 h 2121"/>
                <a:gd name="T76" fmla="*/ 10578 w 16796"/>
                <a:gd name="T77" fmla="*/ 1515 h 2121"/>
                <a:gd name="T78" fmla="*/ 10904 w 16796"/>
                <a:gd name="T79" fmla="*/ 1514 h 2121"/>
                <a:gd name="T80" fmla="*/ 10266 w 16796"/>
                <a:gd name="T81" fmla="*/ 1390 h 2121"/>
                <a:gd name="T82" fmla="*/ 11791 w 16796"/>
                <a:gd name="T83" fmla="*/ 71 h 2121"/>
                <a:gd name="T84" fmla="*/ 11814 w 16796"/>
                <a:gd name="T85" fmla="*/ 97 h 2121"/>
                <a:gd name="T86" fmla="*/ 11723 w 16796"/>
                <a:gd name="T87" fmla="*/ 650 h 2121"/>
                <a:gd name="T88" fmla="*/ 11477 w 16796"/>
                <a:gd name="T89" fmla="*/ 646 h 2121"/>
                <a:gd name="T90" fmla="*/ 11718 w 16796"/>
                <a:gd name="T91" fmla="*/ 1565 h 2121"/>
                <a:gd name="T92" fmla="*/ 12021 w 16796"/>
                <a:gd name="T93" fmla="*/ 905 h 2121"/>
                <a:gd name="T94" fmla="*/ 12674 w 16796"/>
                <a:gd name="T95" fmla="*/ 1432 h 2121"/>
                <a:gd name="T96" fmla="*/ 12656 w 16796"/>
                <a:gd name="T97" fmla="*/ 984 h 2121"/>
                <a:gd name="T98" fmla="*/ 12328 w 16796"/>
                <a:gd name="T99" fmla="*/ 739 h 2121"/>
                <a:gd name="T100" fmla="*/ 13728 w 16796"/>
                <a:gd name="T101" fmla="*/ 481 h 2121"/>
                <a:gd name="T102" fmla="*/ 13133 w 16796"/>
                <a:gd name="T103" fmla="*/ 626 h 2121"/>
                <a:gd name="T104" fmla="*/ 13746 w 16796"/>
                <a:gd name="T105" fmla="*/ 610 h 2121"/>
                <a:gd name="T106" fmla="*/ 14772 w 16796"/>
                <a:gd name="T107" fmla="*/ 480 h 2121"/>
                <a:gd name="T108" fmla="*/ 14178 w 16796"/>
                <a:gd name="T109" fmla="*/ 1512 h 2121"/>
                <a:gd name="T110" fmla="*/ 14407 w 16796"/>
                <a:gd name="T111" fmla="*/ 1462 h 2121"/>
                <a:gd name="T112" fmla="*/ 14736 w 16796"/>
                <a:gd name="T113" fmla="*/ 828 h 2121"/>
                <a:gd name="T114" fmla="*/ 14755 w 16796"/>
                <a:gd name="T115" fmla="*/ 635 h 2121"/>
                <a:gd name="T116" fmla="*/ 16247 w 16796"/>
                <a:gd name="T117" fmla="*/ 776 h 2121"/>
                <a:gd name="T118" fmla="*/ 15608 w 16796"/>
                <a:gd name="T119" fmla="*/ 568 h 2121"/>
                <a:gd name="T120" fmla="*/ 15378 w 16796"/>
                <a:gd name="T121" fmla="*/ 716 h 2121"/>
                <a:gd name="T122" fmla="*/ 15890 w 16796"/>
                <a:gd name="T123" fmla="*/ 1314 h 2121"/>
                <a:gd name="T124" fmla="*/ 16609 w 16796"/>
                <a:gd name="T125" fmla="*/ 1332 h 2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796" h="2121">
                  <a:moveTo>
                    <a:pt x="1333" y="126"/>
                  </a:moveTo>
                  <a:lnTo>
                    <a:pt x="1314" y="126"/>
                  </a:lnTo>
                  <a:lnTo>
                    <a:pt x="1291" y="127"/>
                  </a:lnTo>
                  <a:lnTo>
                    <a:pt x="1264" y="127"/>
                  </a:lnTo>
                  <a:lnTo>
                    <a:pt x="1233" y="127"/>
                  </a:lnTo>
                  <a:lnTo>
                    <a:pt x="1200" y="128"/>
                  </a:lnTo>
                  <a:lnTo>
                    <a:pt x="1166" y="128"/>
                  </a:lnTo>
                  <a:lnTo>
                    <a:pt x="1130" y="129"/>
                  </a:lnTo>
                  <a:lnTo>
                    <a:pt x="1094" y="129"/>
                  </a:lnTo>
                  <a:lnTo>
                    <a:pt x="1057" y="130"/>
                  </a:lnTo>
                  <a:lnTo>
                    <a:pt x="1020" y="130"/>
                  </a:lnTo>
                  <a:lnTo>
                    <a:pt x="983" y="131"/>
                  </a:lnTo>
                  <a:lnTo>
                    <a:pt x="946" y="131"/>
                  </a:lnTo>
                  <a:lnTo>
                    <a:pt x="911" y="133"/>
                  </a:lnTo>
                  <a:lnTo>
                    <a:pt x="879" y="133"/>
                  </a:lnTo>
                  <a:lnTo>
                    <a:pt x="850" y="133"/>
                  </a:lnTo>
                  <a:lnTo>
                    <a:pt x="824" y="133"/>
                  </a:lnTo>
                  <a:lnTo>
                    <a:pt x="797" y="133"/>
                  </a:lnTo>
                  <a:lnTo>
                    <a:pt x="768" y="133"/>
                  </a:lnTo>
                  <a:lnTo>
                    <a:pt x="737" y="133"/>
                  </a:lnTo>
                  <a:lnTo>
                    <a:pt x="702" y="131"/>
                  </a:lnTo>
                  <a:lnTo>
                    <a:pt x="666" y="131"/>
                  </a:lnTo>
                  <a:lnTo>
                    <a:pt x="629" y="130"/>
                  </a:lnTo>
                  <a:lnTo>
                    <a:pt x="593" y="130"/>
                  </a:lnTo>
                  <a:lnTo>
                    <a:pt x="557" y="129"/>
                  </a:lnTo>
                  <a:lnTo>
                    <a:pt x="521" y="129"/>
                  </a:lnTo>
                  <a:lnTo>
                    <a:pt x="486" y="128"/>
                  </a:lnTo>
                  <a:lnTo>
                    <a:pt x="452" y="128"/>
                  </a:lnTo>
                  <a:lnTo>
                    <a:pt x="420" y="127"/>
                  </a:lnTo>
                  <a:lnTo>
                    <a:pt x="389" y="127"/>
                  </a:lnTo>
                  <a:lnTo>
                    <a:pt x="362" y="127"/>
                  </a:lnTo>
                  <a:lnTo>
                    <a:pt x="340" y="126"/>
                  </a:lnTo>
                  <a:lnTo>
                    <a:pt x="322" y="126"/>
                  </a:lnTo>
                  <a:lnTo>
                    <a:pt x="286" y="224"/>
                  </a:lnTo>
                  <a:lnTo>
                    <a:pt x="363" y="230"/>
                  </a:lnTo>
                  <a:lnTo>
                    <a:pt x="379" y="233"/>
                  </a:lnTo>
                  <a:lnTo>
                    <a:pt x="392" y="236"/>
                  </a:lnTo>
                  <a:lnTo>
                    <a:pt x="403" y="242"/>
                  </a:lnTo>
                  <a:lnTo>
                    <a:pt x="412" y="248"/>
                  </a:lnTo>
                  <a:lnTo>
                    <a:pt x="415" y="252"/>
                  </a:lnTo>
                  <a:lnTo>
                    <a:pt x="418" y="256"/>
                  </a:lnTo>
                  <a:lnTo>
                    <a:pt x="422" y="261"/>
                  </a:lnTo>
                  <a:lnTo>
                    <a:pt x="424" y="265"/>
                  </a:lnTo>
                  <a:lnTo>
                    <a:pt x="427" y="275"/>
                  </a:lnTo>
                  <a:lnTo>
                    <a:pt x="427" y="288"/>
                  </a:lnTo>
                  <a:lnTo>
                    <a:pt x="427" y="299"/>
                  </a:lnTo>
                  <a:lnTo>
                    <a:pt x="426" y="311"/>
                  </a:lnTo>
                  <a:lnTo>
                    <a:pt x="424" y="324"/>
                  </a:lnTo>
                  <a:lnTo>
                    <a:pt x="421" y="336"/>
                  </a:lnTo>
                  <a:lnTo>
                    <a:pt x="194" y="1405"/>
                  </a:lnTo>
                  <a:lnTo>
                    <a:pt x="187" y="1430"/>
                  </a:lnTo>
                  <a:lnTo>
                    <a:pt x="180" y="1450"/>
                  </a:lnTo>
                  <a:lnTo>
                    <a:pt x="176" y="1459"/>
                  </a:lnTo>
                  <a:lnTo>
                    <a:pt x="171" y="1468"/>
                  </a:lnTo>
                  <a:lnTo>
                    <a:pt x="167" y="1475"/>
                  </a:lnTo>
                  <a:lnTo>
                    <a:pt x="162" y="1482"/>
                  </a:lnTo>
                  <a:lnTo>
                    <a:pt x="157" y="1489"/>
                  </a:lnTo>
                  <a:lnTo>
                    <a:pt x="150" y="1493"/>
                  </a:lnTo>
                  <a:lnTo>
                    <a:pt x="143" y="1499"/>
                  </a:lnTo>
                  <a:lnTo>
                    <a:pt x="134" y="1502"/>
                  </a:lnTo>
                  <a:lnTo>
                    <a:pt x="125" y="1505"/>
                  </a:lnTo>
                  <a:lnTo>
                    <a:pt x="115" y="1509"/>
                  </a:lnTo>
                  <a:lnTo>
                    <a:pt x="104" y="1511"/>
                  </a:lnTo>
                  <a:lnTo>
                    <a:pt x="91" y="1512"/>
                  </a:lnTo>
                  <a:lnTo>
                    <a:pt x="12" y="1519"/>
                  </a:lnTo>
                  <a:lnTo>
                    <a:pt x="0" y="1617"/>
                  </a:lnTo>
                  <a:lnTo>
                    <a:pt x="20" y="1615"/>
                  </a:lnTo>
                  <a:lnTo>
                    <a:pt x="42" y="1615"/>
                  </a:lnTo>
                  <a:lnTo>
                    <a:pt x="70" y="1615"/>
                  </a:lnTo>
                  <a:lnTo>
                    <a:pt x="102" y="1615"/>
                  </a:lnTo>
                  <a:lnTo>
                    <a:pt x="135" y="1614"/>
                  </a:lnTo>
                  <a:lnTo>
                    <a:pt x="171" y="1614"/>
                  </a:lnTo>
                  <a:lnTo>
                    <a:pt x="207" y="1613"/>
                  </a:lnTo>
                  <a:lnTo>
                    <a:pt x="245" y="1613"/>
                  </a:lnTo>
                  <a:lnTo>
                    <a:pt x="284" y="1612"/>
                  </a:lnTo>
                  <a:lnTo>
                    <a:pt x="322" y="1612"/>
                  </a:lnTo>
                  <a:lnTo>
                    <a:pt x="359" y="1611"/>
                  </a:lnTo>
                  <a:lnTo>
                    <a:pt x="397" y="1611"/>
                  </a:lnTo>
                  <a:lnTo>
                    <a:pt x="433" y="1610"/>
                  </a:lnTo>
                  <a:lnTo>
                    <a:pt x="466" y="1610"/>
                  </a:lnTo>
                  <a:lnTo>
                    <a:pt x="496" y="1610"/>
                  </a:lnTo>
                  <a:lnTo>
                    <a:pt x="523" y="1610"/>
                  </a:lnTo>
                  <a:lnTo>
                    <a:pt x="549" y="1610"/>
                  </a:lnTo>
                  <a:lnTo>
                    <a:pt x="578" y="1610"/>
                  </a:lnTo>
                  <a:lnTo>
                    <a:pt x="611" y="1610"/>
                  </a:lnTo>
                  <a:lnTo>
                    <a:pt x="647" y="1611"/>
                  </a:lnTo>
                  <a:lnTo>
                    <a:pt x="685" y="1611"/>
                  </a:lnTo>
                  <a:lnTo>
                    <a:pt x="723" y="1612"/>
                  </a:lnTo>
                  <a:lnTo>
                    <a:pt x="761" y="1612"/>
                  </a:lnTo>
                  <a:lnTo>
                    <a:pt x="798" y="1613"/>
                  </a:lnTo>
                  <a:lnTo>
                    <a:pt x="837" y="1613"/>
                  </a:lnTo>
                  <a:lnTo>
                    <a:pt x="872" y="1614"/>
                  </a:lnTo>
                  <a:lnTo>
                    <a:pt x="907" y="1614"/>
                  </a:lnTo>
                  <a:lnTo>
                    <a:pt x="942" y="1615"/>
                  </a:lnTo>
                  <a:lnTo>
                    <a:pt x="973" y="1615"/>
                  </a:lnTo>
                  <a:lnTo>
                    <a:pt x="999" y="1615"/>
                  </a:lnTo>
                  <a:lnTo>
                    <a:pt x="1023" y="1615"/>
                  </a:lnTo>
                  <a:lnTo>
                    <a:pt x="1041" y="1617"/>
                  </a:lnTo>
                  <a:lnTo>
                    <a:pt x="1143" y="1248"/>
                  </a:lnTo>
                  <a:lnTo>
                    <a:pt x="1046" y="1248"/>
                  </a:lnTo>
                  <a:lnTo>
                    <a:pt x="1039" y="1278"/>
                  </a:lnTo>
                  <a:lnTo>
                    <a:pt x="1030" y="1308"/>
                  </a:lnTo>
                  <a:lnTo>
                    <a:pt x="1020" y="1335"/>
                  </a:lnTo>
                  <a:lnTo>
                    <a:pt x="1010" y="1359"/>
                  </a:lnTo>
                  <a:lnTo>
                    <a:pt x="1003" y="1372"/>
                  </a:lnTo>
                  <a:lnTo>
                    <a:pt x="996" y="1383"/>
                  </a:lnTo>
                  <a:lnTo>
                    <a:pt x="989" y="1394"/>
                  </a:lnTo>
                  <a:lnTo>
                    <a:pt x="983" y="1404"/>
                  </a:lnTo>
                  <a:lnTo>
                    <a:pt x="975" y="1414"/>
                  </a:lnTo>
                  <a:lnTo>
                    <a:pt x="966" y="1424"/>
                  </a:lnTo>
                  <a:lnTo>
                    <a:pt x="958" y="1433"/>
                  </a:lnTo>
                  <a:lnTo>
                    <a:pt x="948" y="1442"/>
                  </a:lnTo>
                  <a:lnTo>
                    <a:pt x="939" y="1450"/>
                  </a:lnTo>
                  <a:lnTo>
                    <a:pt x="929" y="1458"/>
                  </a:lnTo>
                  <a:lnTo>
                    <a:pt x="917" y="1466"/>
                  </a:lnTo>
                  <a:lnTo>
                    <a:pt x="905" y="1473"/>
                  </a:lnTo>
                  <a:lnTo>
                    <a:pt x="893" y="1478"/>
                  </a:lnTo>
                  <a:lnTo>
                    <a:pt x="880" y="1484"/>
                  </a:lnTo>
                  <a:lnTo>
                    <a:pt x="866" y="1490"/>
                  </a:lnTo>
                  <a:lnTo>
                    <a:pt x="852" y="1494"/>
                  </a:lnTo>
                  <a:lnTo>
                    <a:pt x="837" y="1499"/>
                  </a:lnTo>
                  <a:lnTo>
                    <a:pt x="821" y="1502"/>
                  </a:lnTo>
                  <a:lnTo>
                    <a:pt x="805" y="1505"/>
                  </a:lnTo>
                  <a:lnTo>
                    <a:pt x="787" y="1508"/>
                  </a:lnTo>
                  <a:lnTo>
                    <a:pt x="769" y="1510"/>
                  </a:lnTo>
                  <a:lnTo>
                    <a:pt x="751" y="1511"/>
                  </a:lnTo>
                  <a:lnTo>
                    <a:pt x="732" y="1512"/>
                  </a:lnTo>
                  <a:lnTo>
                    <a:pt x="712" y="1512"/>
                  </a:lnTo>
                  <a:lnTo>
                    <a:pt x="510" y="1512"/>
                  </a:lnTo>
                  <a:lnTo>
                    <a:pt x="495" y="1511"/>
                  </a:lnTo>
                  <a:lnTo>
                    <a:pt x="481" y="1509"/>
                  </a:lnTo>
                  <a:lnTo>
                    <a:pt x="476" y="1506"/>
                  </a:lnTo>
                  <a:lnTo>
                    <a:pt x="470" y="1504"/>
                  </a:lnTo>
                  <a:lnTo>
                    <a:pt x="466" y="1502"/>
                  </a:lnTo>
                  <a:lnTo>
                    <a:pt x="461" y="1499"/>
                  </a:lnTo>
                  <a:lnTo>
                    <a:pt x="458" y="1495"/>
                  </a:lnTo>
                  <a:lnTo>
                    <a:pt x="454" y="1491"/>
                  </a:lnTo>
                  <a:lnTo>
                    <a:pt x="452" y="1487"/>
                  </a:lnTo>
                  <a:lnTo>
                    <a:pt x="450" y="1482"/>
                  </a:lnTo>
                  <a:lnTo>
                    <a:pt x="448" y="1477"/>
                  </a:lnTo>
                  <a:lnTo>
                    <a:pt x="447" y="1472"/>
                  </a:lnTo>
                  <a:lnTo>
                    <a:pt x="445" y="1465"/>
                  </a:lnTo>
                  <a:lnTo>
                    <a:pt x="445" y="1459"/>
                  </a:lnTo>
                  <a:lnTo>
                    <a:pt x="447" y="1447"/>
                  </a:lnTo>
                  <a:lnTo>
                    <a:pt x="448" y="1435"/>
                  </a:lnTo>
                  <a:lnTo>
                    <a:pt x="449" y="1421"/>
                  </a:lnTo>
                  <a:lnTo>
                    <a:pt x="452" y="1405"/>
                  </a:lnTo>
                  <a:lnTo>
                    <a:pt x="563" y="885"/>
                  </a:lnTo>
                  <a:lnTo>
                    <a:pt x="719" y="885"/>
                  </a:lnTo>
                  <a:lnTo>
                    <a:pt x="737" y="886"/>
                  </a:lnTo>
                  <a:lnTo>
                    <a:pt x="755" y="887"/>
                  </a:lnTo>
                  <a:lnTo>
                    <a:pt x="770" y="890"/>
                  </a:lnTo>
                  <a:lnTo>
                    <a:pt x="786" y="892"/>
                  </a:lnTo>
                  <a:lnTo>
                    <a:pt x="799" y="895"/>
                  </a:lnTo>
                  <a:lnTo>
                    <a:pt x="812" y="901"/>
                  </a:lnTo>
                  <a:lnTo>
                    <a:pt x="823" y="905"/>
                  </a:lnTo>
                  <a:lnTo>
                    <a:pt x="833" y="912"/>
                  </a:lnTo>
                  <a:lnTo>
                    <a:pt x="842" y="919"/>
                  </a:lnTo>
                  <a:lnTo>
                    <a:pt x="850" y="928"/>
                  </a:lnTo>
                  <a:lnTo>
                    <a:pt x="856" y="938"/>
                  </a:lnTo>
                  <a:lnTo>
                    <a:pt x="861" y="949"/>
                  </a:lnTo>
                  <a:lnTo>
                    <a:pt x="866" y="962"/>
                  </a:lnTo>
                  <a:lnTo>
                    <a:pt x="868" y="975"/>
                  </a:lnTo>
                  <a:lnTo>
                    <a:pt x="870" y="991"/>
                  </a:lnTo>
                  <a:lnTo>
                    <a:pt x="870" y="1008"/>
                  </a:lnTo>
                  <a:lnTo>
                    <a:pt x="870" y="1017"/>
                  </a:lnTo>
                  <a:lnTo>
                    <a:pt x="870" y="1026"/>
                  </a:lnTo>
                  <a:lnTo>
                    <a:pt x="869" y="1036"/>
                  </a:lnTo>
                  <a:lnTo>
                    <a:pt x="868" y="1047"/>
                  </a:lnTo>
                  <a:lnTo>
                    <a:pt x="866" y="1058"/>
                  </a:lnTo>
                  <a:lnTo>
                    <a:pt x="864" y="1071"/>
                  </a:lnTo>
                  <a:lnTo>
                    <a:pt x="862" y="1083"/>
                  </a:lnTo>
                  <a:lnTo>
                    <a:pt x="860" y="1095"/>
                  </a:lnTo>
                  <a:lnTo>
                    <a:pt x="957" y="1095"/>
                  </a:lnTo>
                  <a:lnTo>
                    <a:pt x="997" y="839"/>
                  </a:lnTo>
                  <a:lnTo>
                    <a:pt x="1066" y="580"/>
                  </a:lnTo>
                  <a:lnTo>
                    <a:pt x="968" y="580"/>
                  </a:lnTo>
                  <a:lnTo>
                    <a:pt x="961" y="609"/>
                  </a:lnTo>
                  <a:lnTo>
                    <a:pt x="955" y="635"/>
                  </a:lnTo>
                  <a:lnTo>
                    <a:pt x="946" y="659"/>
                  </a:lnTo>
                  <a:lnTo>
                    <a:pt x="937" y="681"/>
                  </a:lnTo>
                  <a:lnTo>
                    <a:pt x="926" y="701"/>
                  </a:lnTo>
                  <a:lnTo>
                    <a:pt x="915" y="718"/>
                  </a:lnTo>
                  <a:lnTo>
                    <a:pt x="904" y="734"/>
                  </a:lnTo>
                  <a:lnTo>
                    <a:pt x="890" y="746"/>
                  </a:lnTo>
                  <a:lnTo>
                    <a:pt x="877" y="757"/>
                  </a:lnTo>
                  <a:lnTo>
                    <a:pt x="861" y="766"/>
                  </a:lnTo>
                  <a:lnTo>
                    <a:pt x="844" y="774"/>
                  </a:lnTo>
                  <a:lnTo>
                    <a:pt x="826" y="781"/>
                  </a:lnTo>
                  <a:lnTo>
                    <a:pt x="806" y="786"/>
                  </a:lnTo>
                  <a:lnTo>
                    <a:pt x="785" y="790"/>
                  </a:lnTo>
                  <a:lnTo>
                    <a:pt x="762" y="792"/>
                  </a:lnTo>
                  <a:lnTo>
                    <a:pt x="738" y="792"/>
                  </a:lnTo>
                  <a:lnTo>
                    <a:pt x="583" y="792"/>
                  </a:lnTo>
                  <a:lnTo>
                    <a:pt x="680" y="336"/>
                  </a:lnTo>
                  <a:lnTo>
                    <a:pt x="686" y="312"/>
                  </a:lnTo>
                  <a:lnTo>
                    <a:pt x="694" y="291"/>
                  </a:lnTo>
                  <a:lnTo>
                    <a:pt x="697" y="282"/>
                  </a:lnTo>
                  <a:lnTo>
                    <a:pt x="702" y="273"/>
                  </a:lnTo>
                  <a:lnTo>
                    <a:pt x="706" y="265"/>
                  </a:lnTo>
                  <a:lnTo>
                    <a:pt x="712" y="258"/>
                  </a:lnTo>
                  <a:lnTo>
                    <a:pt x="716" y="252"/>
                  </a:lnTo>
                  <a:lnTo>
                    <a:pt x="723" y="246"/>
                  </a:lnTo>
                  <a:lnTo>
                    <a:pt x="731" y="242"/>
                  </a:lnTo>
                  <a:lnTo>
                    <a:pt x="739" y="237"/>
                  </a:lnTo>
                  <a:lnTo>
                    <a:pt x="749" y="234"/>
                  </a:lnTo>
                  <a:lnTo>
                    <a:pt x="759" y="231"/>
                  </a:lnTo>
                  <a:lnTo>
                    <a:pt x="770" y="230"/>
                  </a:lnTo>
                  <a:lnTo>
                    <a:pt x="783" y="230"/>
                  </a:lnTo>
                  <a:lnTo>
                    <a:pt x="979" y="230"/>
                  </a:lnTo>
                  <a:lnTo>
                    <a:pt x="1007" y="230"/>
                  </a:lnTo>
                  <a:lnTo>
                    <a:pt x="1033" y="233"/>
                  </a:lnTo>
                  <a:lnTo>
                    <a:pt x="1058" y="236"/>
                  </a:lnTo>
                  <a:lnTo>
                    <a:pt x="1079" y="240"/>
                  </a:lnTo>
                  <a:lnTo>
                    <a:pt x="1099" y="246"/>
                  </a:lnTo>
                  <a:lnTo>
                    <a:pt x="1116" y="253"/>
                  </a:lnTo>
                  <a:lnTo>
                    <a:pt x="1132" y="261"/>
                  </a:lnTo>
                  <a:lnTo>
                    <a:pt x="1146" y="270"/>
                  </a:lnTo>
                  <a:lnTo>
                    <a:pt x="1157" y="281"/>
                  </a:lnTo>
                  <a:lnTo>
                    <a:pt x="1167" y="292"/>
                  </a:lnTo>
                  <a:lnTo>
                    <a:pt x="1175" y="304"/>
                  </a:lnTo>
                  <a:lnTo>
                    <a:pt x="1182" y="318"/>
                  </a:lnTo>
                  <a:lnTo>
                    <a:pt x="1187" y="333"/>
                  </a:lnTo>
                  <a:lnTo>
                    <a:pt x="1191" y="348"/>
                  </a:lnTo>
                  <a:lnTo>
                    <a:pt x="1194" y="365"/>
                  </a:lnTo>
                  <a:lnTo>
                    <a:pt x="1194" y="383"/>
                  </a:lnTo>
                  <a:lnTo>
                    <a:pt x="1193" y="406"/>
                  </a:lnTo>
                  <a:lnTo>
                    <a:pt x="1191" y="431"/>
                  </a:lnTo>
                  <a:lnTo>
                    <a:pt x="1187" y="458"/>
                  </a:lnTo>
                  <a:lnTo>
                    <a:pt x="1180" y="488"/>
                  </a:lnTo>
                  <a:lnTo>
                    <a:pt x="1278" y="488"/>
                  </a:lnTo>
                  <a:lnTo>
                    <a:pt x="1333" y="126"/>
                  </a:lnTo>
                  <a:close/>
                  <a:moveTo>
                    <a:pt x="2337" y="579"/>
                  </a:moveTo>
                  <a:lnTo>
                    <a:pt x="2330" y="565"/>
                  </a:lnTo>
                  <a:lnTo>
                    <a:pt x="2322" y="552"/>
                  </a:lnTo>
                  <a:lnTo>
                    <a:pt x="2312" y="539"/>
                  </a:lnTo>
                  <a:lnTo>
                    <a:pt x="2300" y="527"/>
                  </a:lnTo>
                  <a:lnTo>
                    <a:pt x="2286" y="516"/>
                  </a:lnTo>
                  <a:lnTo>
                    <a:pt x="2272" y="504"/>
                  </a:lnTo>
                  <a:lnTo>
                    <a:pt x="2255" y="495"/>
                  </a:lnTo>
                  <a:lnTo>
                    <a:pt x="2236" y="488"/>
                  </a:lnTo>
                  <a:lnTo>
                    <a:pt x="2225" y="483"/>
                  </a:lnTo>
                  <a:lnTo>
                    <a:pt x="2215" y="480"/>
                  </a:lnTo>
                  <a:lnTo>
                    <a:pt x="2205" y="477"/>
                  </a:lnTo>
                  <a:lnTo>
                    <a:pt x="2194" y="475"/>
                  </a:lnTo>
                  <a:lnTo>
                    <a:pt x="2169" y="473"/>
                  </a:lnTo>
                  <a:lnTo>
                    <a:pt x="2143" y="472"/>
                  </a:lnTo>
                  <a:lnTo>
                    <a:pt x="2129" y="472"/>
                  </a:lnTo>
                  <a:lnTo>
                    <a:pt x="2114" y="473"/>
                  </a:lnTo>
                  <a:lnTo>
                    <a:pt x="2101" y="475"/>
                  </a:lnTo>
                  <a:lnTo>
                    <a:pt x="2086" y="477"/>
                  </a:lnTo>
                  <a:lnTo>
                    <a:pt x="2073" y="481"/>
                  </a:lnTo>
                  <a:lnTo>
                    <a:pt x="2059" y="485"/>
                  </a:lnTo>
                  <a:lnTo>
                    <a:pt x="2046" y="490"/>
                  </a:lnTo>
                  <a:lnTo>
                    <a:pt x="2032" y="495"/>
                  </a:lnTo>
                  <a:lnTo>
                    <a:pt x="2006" y="509"/>
                  </a:lnTo>
                  <a:lnTo>
                    <a:pt x="1983" y="522"/>
                  </a:lnTo>
                  <a:lnTo>
                    <a:pt x="1961" y="536"/>
                  </a:lnTo>
                  <a:lnTo>
                    <a:pt x="1940" y="552"/>
                  </a:lnTo>
                  <a:lnTo>
                    <a:pt x="1921" y="567"/>
                  </a:lnTo>
                  <a:lnTo>
                    <a:pt x="1904" y="583"/>
                  </a:lnTo>
                  <a:lnTo>
                    <a:pt x="1888" y="599"/>
                  </a:lnTo>
                  <a:lnTo>
                    <a:pt x="1874" y="615"/>
                  </a:lnTo>
                  <a:lnTo>
                    <a:pt x="1861" y="629"/>
                  </a:lnTo>
                  <a:lnTo>
                    <a:pt x="1852" y="643"/>
                  </a:lnTo>
                  <a:lnTo>
                    <a:pt x="1846" y="653"/>
                  </a:lnTo>
                  <a:lnTo>
                    <a:pt x="1841" y="662"/>
                  </a:lnTo>
                  <a:lnTo>
                    <a:pt x="1839" y="650"/>
                  </a:lnTo>
                  <a:lnTo>
                    <a:pt x="1838" y="637"/>
                  </a:lnTo>
                  <a:lnTo>
                    <a:pt x="1836" y="622"/>
                  </a:lnTo>
                  <a:lnTo>
                    <a:pt x="1834" y="611"/>
                  </a:lnTo>
                  <a:lnTo>
                    <a:pt x="1831" y="601"/>
                  </a:lnTo>
                  <a:lnTo>
                    <a:pt x="1828" y="590"/>
                  </a:lnTo>
                  <a:lnTo>
                    <a:pt x="1823" y="580"/>
                  </a:lnTo>
                  <a:lnTo>
                    <a:pt x="1818" y="567"/>
                  </a:lnTo>
                  <a:lnTo>
                    <a:pt x="1811" y="556"/>
                  </a:lnTo>
                  <a:lnTo>
                    <a:pt x="1803" y="545"/>
                  </a:lnTo>
                  <a:lnTo>
                    <a:pt x="1793" y="534"/>
                  </a:lnTo>
                  <a:lnTo>
                    <a:pt x="1782" y="522"/>
                  </a:lnTo>
                  <a:lnTo>
                    <a:pt x="1769" y="512"/>
                  </a:lnTo>
                  <a:lnTo>
                    <a:pt x="1756" y="502"/>
                  </a:lnTo>
                  <a:lnTo>
                    <a:pt x="1740" y="493"/>
                  </a:lnTo>
                  <a:lnTo>
                    <a:pt x="1722" y="486"/>
                  </a:lnTo>
                  <a:lnTo>
                    <a:pt x="1713" y="483"/>
                  </a:lnTo>
                  <a:lnTo>
                    <a:pt x="1703" y="480"/>
                  </a:lnTo>
                  <a:lnTo>
                    <a:pt x="1693" y="477"/>
                  </a:lnTo>
                  <a:lnTo>
                    <a:pt x="1682" y="475"/>
                  </a:lnTo>
                  <a:lnTo>
                    <a:pt x="1658" y="473"/>
                  </a:lnTo>
                  <a:lnTo>
                    <a:pt x="1632" y="472"/>
                  </a:lnTo>
                  <a:lnTo>
                    <a:pt x="1612" y="473"/>
                  </a:lnTo>
                  <a:lnTo>
                    <a:pt x="1592" y="475"/>
                  </a:lnTo>
                  <a:lnTo>
                    <a:pt x="1569" y="481"/>
                  </a:lnTo>
                  <a:lnTo>
                    <a:pt x="1547" y="489"/>
                  </a:lnTo>
                  <a:lnTo>
                    <a:pt x="1525" y="497"/>
                  </a:lnTo>
                  <a:lnTo>
                    <a:pt x="1504" y="507"/>
                  </a:lnTo>
                  <a:lnTo>
                    <a:pt x="1483" y="517"/>
                  </a:lnTo>
                  <a:lnTo>
                    <a:pt x="1464" y="528"/>
                  </a:lnTo>
                  <a:lnTo>
                    <a:pt x="1444" y="539"/>
                  </a:lnTo>
                  <a:lnTo>
                    <a:pt x="1427" y="552"/>
                  </a:lnTo>
                  <a:lnTo>
                    <a:pt x="1410" y="563"/>
                  </a:lnTo>
                  <a:lnTo>
                    <a:pt x="1394" y="574"/>
                  </a:lnTo>
                  <a:lnTo>
                    <a:pt x="1380" y="585"/>
                  </a:lnTo>
                  <a:lnTo>
                    <a:pt x="1370" y="594"/>
                  </a:lnTo>
                  <a:lnTo>
                    <a:pt x="1361" y="602"/>
                  </a:lnTo>
                  <a:lnTo>
                    <a:pt x="1356" y="609"/>
                  </a:lnTo>
                  <a:lnTo>
                    <a:pt x="1392" y="695"/>
                  </a:lnTo>
                  <a:lnTo>
                    <a:pt x="1403" y="684"/>
                  </a:lnTo>
                  <a:lnTo>
                    <a:pt x="1420" y="668"/>
                  </a:lnTo>
                  <a:lnTo>
                    <a:pt x="1430" y="659"/>
                  </a:lnTo>
                  <a:lnTo>
                    <a:pt x="1441" y="652"/>
                  </a:lnTo>
                  <a:lnTo>
                    <a:pt x="1452" y="643"/>
                  </a:lnTo>
                  <a:lnTo>
                    <a:pt x="1465" y="635"/>
                  </a:lnTo>
                  <a:lnTo>
                    <a:pt x="1476" y="626"/>
                  </a:lnTo>
                  <a:lnTo>
                    <a:pt x="1488" y="619"/>
                  </a:lnTo>
                  <a:lnTo>
                    <a:pt x="1502" y="612"/>
                  </a:lnTo>
                  <a:lnTo>
                    <a:pt x="1514" y="606"/>
                  </a:lnTo>
                  <a:lnTo>
                    <a:pt x="1527" y="600"/>
                  </a:lnTo>
                  <a:lnTo>
                    <a:pt x="1538" y="597"/>
                  </a:lnTo>
                  <a:lnTo>
                    <a:pt x="1549" y="594"/>
                  </a:lnTo>
                  <a:lnTo>
                    <a:pt x="1559" y="593"/>
                  </a:lnTo>
                  <a:lnTo>
                    <a:pt x="1565" y="593"/>
                  </a:lnTo>
                  <a:lnTo>
                    <a:pt x="1570" y="595"/>
                  </a:lnTo>
                  <a:lnTo>
                    <a:pt x="1575" y="597"/>
                  </a:lnTo>
                  <a:lnTo>
                    <a:pt x="1579" y="600"/>
                  </a:lnTo>
                  <a:lnTo>
                    <a:pt x="1583" y="603"/>
                  </a:lnTo>
                  <a:lnTo>
                    <a:pt x="1586" y="608"/>
                  </a:lnTo>
                  <a:lnTo>
                    <a:pt x="1588" y="612"/>
                  </a:lnTo>
                  <a:lnTo>
                    <a:pt x="1591" y="619"/>
                  </a:lnTo>
                  <a:lnTo>
                    <a:pt x="1593" y="631"/>
                  </a:lnTo>
                  <a:lnTo>
                    <a:pt x="1595" y="645"/>
                  </a:lnTo>
                  <a:lnTo>
                    <a:pt x="1596" y="657"/>
                  </a:lnTo>
                  <a:lnTo>
                    <a:pt x="1597" y="671"/>
                  </a:lnTo>
                  <a:lnTo>
                    <a:pt x="1596" y="680"/>
                  </a:lnTo>
                  <a:lnTo>
                    <a:pt x="1595" y="695"/>
                  </a:lnTo>
                  <a:lnTo>
                    <a:pt x="1594" y="704"/>
                  </a:lnTo>
                  <a:lnTo>
                    <a:pt x="1593" y="713"/>
                  </a:lnTo>
                  <a:lnTo>
                    <a:pt x="1591" y="723"/>
                  </a:lnTo>
                  <a:lnTo>
                    <a:pt x="1589" y="734"/>
                  </a:lnTo>
                  <a:lnTo>
                    <a:pt x="1587" y="745"/>
                  </a:lnTo>
                  <a:lnTo>
                    <a:pt x="1586" y="755"/>
                  </a:lnTo>
                  <a:lnTo>
                    <a:pt x="1584" y="765"/>
                  </a:lnTo>
                  <a:lnTo>
                    <a:pt x="1583" y="775"/>
                  </a:lnTo>
                  <a:lnTo>
                    <a:pt x="1579" y="792"/>
                  </a:lnTo>
                  <a:lnTo>
                    <a:pt x="1577" y="805"/>
                  </a:lnTo>
                  <a:lnTo>
                    <a:pt x="1404" y="1610"/>
                  </a:lnTo>
                  <a:lnTo>
                    <a:pt x="1655" y="1610"/>
                  </a:lnTo>
                  <a:lnTo>
                    <a:pt x="1828" y="810"/>
                  </a:lnTo>
                  <a:lnTo>
                    <a:pt x="1832" y="799"/>
                  </a:lnTo>
                  <a:lnTo>
                    <a:pt x="1839" y="785"/>
                  </a:lnTo>
                  <a:lnTo>
                    <a:pt x="1847" y="770"/>
                  </a:lnTo>
                  <a:lnTo>
                    <a:pt x="1858" y="753"/>
                  </a:lnTo>
                  <a:lnTo>
                    <a:pt x="1872" y="735"/>
                  </a:lnTo>
                  <a:lnTo>
                    <a:pt x="1885" y="717"/>
                  </a:lnTo>
                  <a:lnTo>
                    <a:pt x="1900" y="700"/>
                  </a:lnTo>
                  <a:lnTo>
                    <a:pt x="1916" y="682"/>
                  </a:lnTo>
                  <a:lnTo>
                    <a:pt x="1933" y="665"/>
                  </a:lnTo>
                  <a:lnTo>
                    <a:pt x="1950" y="649"/>
                  </a:lnTo>
                  <a:lnTo>
                    <a:pt x="1968" y="635"/>
                  </a:lnTo>
                  <a:lnTo>
                    <a:pt x="1987" y="621"/>
                  </a:lnTo>
                  <a:lnTo>
                    <a:pt x="1996" y="615"/>
                  </a:lnTo>
                  <a:lnTo>
                    <a:pt x="2005" y="610"/>
                  </a:lnTo>
                  <a:lnTo>
                    <a:pt x="2014" y="606"/>
                  </a:lnTo>
                  <a:lnTo>
                    <a:pt x="2023" y="602"/>
                  </a:lnTo>
                  <a:lnTo>
                    <a:pt x="2032" y="599"/>
                  </a:lnTo>
                  <a:lnTo>
                    <a:pt x="2041" y="597"/>
                  </a:lnTo>
                  <a:lnTo>
                    <a:pt x="2049" y="595"/>
                  </a:lnTo>
                  <a:lnTo>
                    <a:pt x="2058" y="595"/>
                  </a:lnTo>
                  <a:lnTo>
                    <a:pt x="2064" y="595"/>
                  </a:lnTo>
                  <a:lnTo>
                    <a:pt x="2069" y="597"/>
                  </a:lnTo>
                  <a:lnTo>
                    <a:pt x="2074" y="598"/>
                  </a:lnTo>
                  <a:lnTo>
                    <a:pt x="2078" y="600"/>
                  </a:lnTo>
                  <a:lnTo>
                    <a:pt x="2083" y="603"/>
                  </a:lnTo>
                  <a:lnTo>
                    <a:pt x="2086" y="607"/>
                  </a:lnTo>
                  <a:lnTo>
                    <a:pt x="2091" y="610"/>
                  </a:lnTo>
                  <a:lnTo>
                    <a:pt x="2093" y="615"/>
                  </a:lnTo>
                  <a:lnTo>
                    <a:pt x="2097" y="623"/>
                  </a:lnTo>
                  <a:lnTo>
                    <a:pt x="2102" y="632"/>
                  </a:lnTo>
                  <a:lnTo>
                    <a:pt x="2103" y="641"/>
                  </a:lnTo>
                  <a:lnTo>
                    <a:pt x="2104" y="650"/>
                  </a:lnTo>
                  <a:lnTo>
                    <a:pt x="2104" y="664"/>
                  </a:lnTo>
                  <a:lnTo>
                    <a:pt x="2105" y="676"/>
                  </a:lnTo>
                  <a:lnTo>
                    <a:pt x="2107" y="688"/>
                  </a:lnTo>
                  <a:lnTo>
                    <a:pt x="2111" y="699"/>
                  </a:lnTo>
                  <a:lnTo>
                    <a:pt x="2114" y="710"/>
                  </a:lnTo>
                  <a:lnTo>
                    <a:pt x="2119" y="720"/>
                  </a:lnTo>
                  <a:lnTo>
                    <a:pt x="2123" y="729"/>
                  </a:lnTo>
                  <a:lnTo>
                    <a:pt x="2130" y="738"/>
                  </a:lnTo>
                  <a:lnTo>
                    <a:pt x="2137" y="746"/>
                  </a:lnTo>
                  <a:lnTo>
                    <a:pt x="2143" y="754"/>
                  </a:lnTo>
                  <a:lnTo>
                    <a:pt x="2151" y="759"/>
                  </a:lnTo>
                  <a:lnTo>
                    <a:pt x="2160" y="764"/>
                  </a:lnTo>
                  <a:lnTo>
                    <a:pt x="2169" y="767"/>
                  </a:lnTo>
                  <a:lnTo>
                    <a:pt x="2178" y="771"/>
                  </a:lnTo>
                  <a:lnTo>
                    <a:pt x="2188" y="772"/>
                  </a:lnTo>
                  <a:lnTo>
                    <a:pt x="2200" y="773"/>
                  </a:lnTo>
                  <a:lnTo>
                    <a:pt x="2213" y="772"/>
                  </a:lnTo>
                  <a:lnTo>
                    <a:pt x="2228" y="770"/>
                  </a:lnTo>
                  <a:lnTo>
                    <a:pt x="2241" y="767"/>
                  </a:lnTo>
                  <a:lnTo>
                    <a:pt x="2254" y="763"/>
                  </a:lnTo>
                  <a:lnTo>
                    <a:pt x="2267" y="757"/>
                  </a:lnTo>
                  <a:lnTo>
                    <a:pt x="2278" y="749"/>
                  </a:lnTo>
                  <a:lnTo>
                    <a:pt x="2291" y="741"/>
                  </a:lnTo>
                  <a:lnTo>
                    <a:pt x="2302" y="731"/>
                  </a:lnTo>
                  <a:lnTo>
                    <a:pt x="2313" y="721"/>
                  </a:lnTo>
                  <a:lnTo>
                    <a:pt x="2322" y="710"/>
                  </a:lnTo>
                  <a:lnTo>
                    <a:pt x="2330" y="699"/>
                  </a:lnTo>
                  <a:lnTo>
                    <a:pt x="2337" y="686"/>
                  </a:lnTo>
                  <a:lnTo>
                    <a:pt x="2341" y="674"/>
                  </a:lnTo>
                  <a:lnTo>
                    <a:pt x="2345" y="661"/>
                  </a:lnTo>
                  <a:lnTo>
                    <a:pt x="2347" y="647"/>
                  </a:lnTo>
                  <a:lnTo>
                    <a:pt x="2348" y="634"/>
                  </a:lnTo>
                  <a:lnTo>
                    <a:pt x="2347" y="620"/>
                  </a:lnTo>
                  <a:lnTo>
                    <a:pt x="2345" y="607"/>
                  </a:lnTo>
                  <a:lnTo>
                    <a:pt x="2341" y="593"/>
                  </a:lnTo>
                  <a:lnTo>
                    <a:pt x="2337" y="579"/>
                  </a:lnTo>
                  <a:close/>
                  <a:moveTo>
                    <a:pt x="3423" y="111"/>
                  </a:moveTo>
                  <a:lnTo>
                    <a:pt x="3413" y="98"/>
                  </a:lnTo>
                  <a:lnTo>
                    <a:pt x="3400" y="85"/>
                  </a:lnTo>
                  <a:lnTo>
                    <a:pt x="3386" y="74"/>
                  </a:lnTo>
                  <a:lnTo>
                    <a:pt x="3369" y="63"/>
                  </a:lnTo>
                  <a:lnTo>
                    <a:pt x="3351" y="53"/>
                  </a:lnTo>
                  <a:lnTo>
                    <a:pt x="3332" y="44"/>
                  </a:lnTo>
                  <a:lnTo>
                    <a:pt x="3312" y="35"/>
                  </a:lnTo>
                  <a:lnTo>
                    <a:pt x="3291" y="28"/>
                  </a:lnTo>
                  <a:lnTo>
                    <a:pt x="3268" y="21"/>
                  </a:lnTo>
                  <a:lnTo>
                    <a:pt x="3246" y="17"/>
                  </a:lnTo>
                  <a:lnTo>
                    <a:pt x="3222" y="15"/>
                  </a:lnTo>
                  <a:lnTo>
                    <a:pt x="3198" y="13"/>
                  </a:lnTo>
                  <a:lnTo>
                    <a:pt x="3176" y="13"/>
                  </a:lnTo>
                  <a:lnTo>
                    <a:pt x="3156" y="16"/>
                  </a:lnTo>
                  <a:lnTo>
                    <a:pt x="3135" y="18"/>
                  </a:lnTo>
                  <a:lnTo>
                    <a:pt x="3114" y="21"/>
                  </a:lnTo>
                  <a:lnTo>
                    <a:pt x="3094" y="26"/>
                  </a:lnTo>
                  <a:lnTo>
                    <a:pt x="3074" y="30"/>
                  </a:lnTo>
                  <a:lnTo>
                    <a:pt x="3055" y="37"/>
                  </a:lnTo>
                  <a:lnTo>
                    <a:pt x="3036" y="44"/>
                  </a:lnTo>
                  <a:lnTo>
                    <a:pt x="3017" y="53"/>
                  </a:lnTo>
                  <a:lnTo>
                    <a:pt x="2999" y="61"/>
                  </a:lnTo>
                  <a:lnTo>
                    <a:pt x="2981" y="70"/>
                  </a:lnTo>
                  <a:lnTo>
                    <a:pt x="2963" y="80"/>
                  </a:lnTo>
                  <a:lnTo>
                    <a:pt x="2946" y="90"/>
                  </a:lnTo>
                  <a:lnTo>
                    <a:pt x="2930" y="101"/>
                  </a:lnTo>
                  <a:lnTo>
                    <a:pt x="2914" y="112"/>
                  </a:lnTo>
                  <a:lnTo>
                    <a:pt x="2899" y="125"/>
                  </a:lnTo>
                  <a:lnTo>
                    <a:pt x="2884" y="138"/>
                  </a:lnTo>
                  <a:lnTo>
                    <a:pt x="2871" y="151"/>
                  </a:lnTo>
                  <a:lnTo>
                    <a:pt x="2857" y="164"/>
                  </a:lnTo>
                  <a:lnTo>
                    <a:pt x="2845" y="177"/>
                  </a:lnTo>
                  <a:lnTo>
                    <a:pt x="2832" y="192"/>
                  </a:lnTo>
                  <a:lnTo>
                    <a:pt x="2821" y="206"/>
                  </a:lnTo>
                  <a:lnTo>
                    <a:pt x="2810" y="220"/>
                  </a:lnTo>
                  <a:lnTo>
                    <a:pt x="2800" y="236"/>
                  </a:lnTo>
                  <a:lnTo>
                    <a:pt x="2790" y="251"/>
                  </a:lnTo>
                  <a:lnTo>
                    <a:pt x="2781" y="266"/>
                  </a:lnTo>
                  <a:lnTo>
                    <a:pt x="2773" y="282"/>
                  </a:lnTo>
                  <a:lnTo>
                    <a:pt x="2766" y="297"/>
                  </a:lnTo>
                  <a:lnTo>
                    <a:pt x="2760" y="312"/>
                  </a:lnTo>
                  <a:lnTo>
                    <a:pt x="2755" y="328"/>
                  </a:lnTo>
                  <a:lnTo>
                    <a:pt x="2750" y="343"/>
                  </a:lnTo>
                  <a:lnTo>
                    <a:pt x="2746" y="358"/>
                  </a:lnTo>
                  <a:lnTo>
                    <a:pt x="2718" y="498"/>
                  </a:lnTo>
                  <a:lnTo>
                    <a:pt x="2540" y="498"/>
                  </a:lnTo>
                  <a:lnTo>
                    <a:pt x="2518" y="598"/>
                  </a:lnTo>
                  <a:lnTo>
                    <a:pt x="2695" y="598"/>
                  </a:lnTo>
                  <a:lnTo>
                    <a:pt x="2423" y="1870"/>
                  </a:lnTo>
                  <a:lnTo>
                    <a:pt x="2419" y="1884"/>
                  </a:lnTo>
                  <a:lnTo>
                    <a:pt x="2414" y="1897"/>
                  </a:lnTo>
                  <a:lnTo>
                    <a:pt x="2410" y="1910"/>
                  </a:lnTo>
                  <a:lnTo>
                    <a:pt x="2403" y="1922"/>
                  </a:lnTo>
                  <a:lnTo>
                    <a:pt x="2396" y="1935"/>
                  </a:lnTo>
                  <a:lnTo>
                    <a:pt x="2388" y="1947"/>
                  </a:lnTo>
                  <a:lnTo>
                    <a:pt x="2381" y="1958"/>
                  </a:lnTo>
                  <a:lnTo>
                    <a:pt x="2370" y="1968"/>
                  </a:lnTo>
                  <a:lnTo>
                    <a:pt x="2361" y="1977"/>
                  </a:lnTo>
                  <a:lnTo>
                    <a:pt x="2351" y="1986"/>
                  </a:lnTo>
                  <a:lnTo>
                    <a:pt x="2341" y="1994"/>
                  </a:lnTo>
                  <a:lnTo>
                    <a:pt x="2330" y="2000"/>
                  </a:lnTo>
                  <a:lnTo>
                    <a:pt x="2319" y="2005"/>
                  </a:lnTo>
                  <a:lnTo>
                    <a:pt x="2308" y="2010"/>
                  </a:lnTo>
                  <a:lnTo>
                    <a:pt x="2295" y="2012"/>
                  </a:lnTo>
                  <a:lnTo>
                    <a:pt x="2284" y="2012"/>
                  </a:lnTo>
                  <a:lnTo>
                    <a:pt x="2276" y="2012"/>
                  </a:lnTo>
                  <a:lnTo>
                    <a:pt x="2269" y="2011"/>
                  </a:lnTo>
                  <a:lnTo>
                    <a:pt x="2263" y="2010"/>
                  </a:lnTo>
                  <a:lnTo>
                    <a:pt x="2257" y="2008"/>
                  </a:lnTo>
                  <a:lnTo>
                    <a:pt x="2252" y="2005"/>
                  </a:lnTo>
                  <a:lnTo>
                    <a:pt x="2248" y="2002"/>
                  </a:lnTo>
                  <a:lnTo>
                    <a:pt x="2243" y="1997"/>
                  </a:lnTo>
                  <a:lnTo>
                    <a:pt x="2240" y="1994"/>
                  </a:lnTo>
                  <a:lnTo>
                    <a:pt x="2234" y="1983"/>
                  </a:lnTo>
                  <a:lnTo>
                    <a:pt x="2231" y="1972"/>
                  </a:lnTo>
                  <a:lnTo>
                    <a:pt x="2229" y="1958"/>
                  </a:lnTo>
                  <a:lnTo>
                    <a:pt x="2228" y="1944"/>
                  </a:lnTo>
                  <a:lnTo>
                    <a:pt x="2228" y="1933"/>
                  </a:lnTo>
                  <a:lnTo>
                    <a:pt x="2227" y="1924"/>
                  </a:lnTo>
                  <a:lnTo>
                    <a:pt x="2224" y="1915"/>
                  </a:lnTo>
                  <a:lnTo>
                    <a:pt x="2221" y="1906"/>
                  </a:lnTo>
                  <a:lnTo>
                    <a:pt x="2216" y="1897"/>
                  </a:lnTo>
                  <a:lnTo>
                    <a:pt x="2212" y="1888"/>
                  </a:lnTo>
                  <a:lnTo>
                    <a:pt x="2206" y="1881"/>
                  </a:lnTo>
                  <a:lnTo>
                    <a:pt x="2200" y="1873"/>
                  </a:lnTo>
                  <a:lnTo>
                    <a:pt x="2192" y="1866"/>
                  </a:lnTo>
                  <a:lnTo>
                    <a:pt x="2184" y="1859"/>
                  </a:lnTo>
                  <a:lnTo>
                    <a:pt x="2176" y="1854"/>
                  </a:lnTo>
                  <a:lnTo>
                    <a:pt x="2168" y="1849"/>
                  </a:lnTo>
                  <a:lnTo>
                    <a:pt x="2160" y="1846"/>
                  </a:lnTo>
                  <a:lnTo>
                    <a:pt x="2151" y="1844"/>
                  </a:lnTo>
                  <a:lnTo>
                    <a:pt x="2142" y="1842"/>
                  </a:lnTo>
                  <a:lnTo>
                    <a:pt x="2133" y="1842"/>
                  </a:lnTo>
                  <a:lnTo>
                    <a:pt x="2120" y="1842"/>
                  </a:lnTo>
                  <a:lnTo>
                    <a:pt x="2106" y="1845"/>
                  </a:lnTo>
                  <a:lnTo>
                    <a:pt x="2094" y="1848"/>
                  </a:lnTo>
                  <a:lnTo>
                    <a:pt x="2082" y="1853"/>
                  </a:lnTo>
                  <a:lnTo>
                    <a:pt x="2070" y="1859"/>
                  </a:lnTo>
                  <a:lnTo>
                    <a:pt x="2059" y="1866"/>
                  </a:lnTo>
                  <a:lnTo>
                    <a:pt x="2049" y="1874"/>
                  </a:lnTo>
                  <a:lnTo>
                    <a:pt x="2039" y="1883"/>
                  </a:lnTo>
                  <a:lnTo>
                    <a:pt x="2030" y="1893"/>
                  </a:lnTo>
                  <a:lnTo>
                    <a:pt x="2022" y="1903"/>
                  </a:lnTo>
                  <a:lnTo>
                    <a:pt x="2014" y="1913"/>
                  </a:lnTo>
                  <a:lnTo>
                    <a:pt x="2007" y="1924"/>
                  </a:lnTo>
                  <a:lnTo>
                    <a:pt x="2003" y="1937"/>
                  </a:lnTo>
                  <a:lnTo>
                    <a:pt x="1998" y="1948"/>
                  </a:lnTo>
                  <a:lnTo>
                    <a:pt x="1996" y="1960"/>
                  </a:lnTo>
                  <a:lnTo>
                    <a:pt x="1995" y="1973"/>
                  </a:lnTo>
                  <a:lnTo>
                    <a:pt x="1996" y="1979"/>
                  </a:lnTo>
                  <a:lnTo>
                    <a:pt x="1997" y="1986"/>
                  </a:lnTo>
                  <a:lnTo>
                    <a:pt x="1998" y="1993"/>
                  </a:lnTo>
                  <a:lnTo>
                    <a:pt x="2001" y="1999"/>
                  </a:lnTo>
                  <a:lnTo>
                    <a:pt x="2006" y="2012"/>
                  </a:lnTo>
                  <a:lnTo>
                    <a:pt x="2015" y="2026"/>
                  </a:lnTo>
                  <a:lnTo>
                    <a:pt x="2027" y="2039"/>
                  </a:lnTo>
                  <a:lnTo>
                    <a:pt x="2039" y="2050"/>
                  </a:lnTo>
                  <a:lnTo>
                    <a:pt x="2052" y="2063"/>
                  </a:lnTo>
                  <a:lnTo>
                    <a:pt x="2068" y="2073"/>
                  </a:lnTo>
                  <a:lnTo>
                    <a:pt x="2086" y="2083"/>
                  </a:lnTo>
                  <a:lnTo>
                    <a:pt x="2105" y="2092"/>
                  </a:lnTo>
                  <a:lnTo>
                    <a:pt x="2124" y="2101"/>
                  </a:lnTo>
                  <a:lnTo>
                    <a:pt x="2146" y="2108"/>
                  </a:lnTo>
                  <a:lnTo>
                    <a:pt x="2169" y="2113"/>
                  </a:lnTo>
                  <a:lnTo>
                    <a:pt x="2192" y="2118"/>
                  </a:lnTo>
                  <a:lnTo>
                    <a:pt x="2216" y="2120"/>
                  </a:lnTo>
                  <a:lnTo>
                    <a:pt x="2241" y="2121"/>
                  </a:lnTo>
                  <a:lnTo>
                    <a:pt x="2263" y="2120"/>
                  </a:lnTo>
                  <a:lnTo>
                    <a:pt x="2284" y="2119"/>
                  </a:lnTo>
                  <a:lnTo>
                    <a:pt x="2304" y="2117"/>
                  </a:lnTo>
                  <a:lnTo>
                    <a:pt x="2326" y="2114"/>
                  </a:lnTo>
                  <a:lnTo>
                    <a:pt x="2345" y="2111"/>
                  </a:lnTo>
                  <a:lnTo>
                    <a:pt x="2365" y="2106"/>
                  </a:lnTo>
                  <a:lnTo>
                    <a:pt x="2384" y="2101"/>
                  </a:lnTo>
                  <a:lnTo>
                    <a:pt x="2403" y="2094"/>
                  </a:lnTo>
                  <a:lnTo>
                    <a:pt x="2422" y="2087"/>
                  </a:lnTo>
                  <a:lnTo>
                    <a:pt x="2440" y="2079"/>
                  </a:lnTo>
                  <a:lnTo>
                    <a:pt x="2457" y="2072"/>
                  </a:lnTo>
                  <a:lnTo>
                    <a:pt x="2474" y="2063"/>
                  </a:lnTo>
                  <a:lnTo>
                    <a:pt x="2491" y="2054"/>
                  </a:lnTo>
                  <a:lnTo>
                    <a:pt x="2506" y="2043"/>
                  </a:lnTo>
                  <a:lnTo>
                    <a:pt x="2522" y="2032"/>
                  </a:lnTo>
                  <a:lnTo>
                    <a:pt x="2537" y="2021"/>
                  </a:lnTo>
                  <a:lnTo>
                    <a:pt x="2551" y="2010"/>
                  </a:lnTo>
                  <a:lnTo>
                    <a:pt x="2565" y="1997"/>
                  </a:lnTo>
                  <a:lnTo>
                    <a:pt x="2578" y="1984"/>
                  </a:lnTo>
                  <a:lnTo>
                    <a:pt x="2591" y="1970"/>
                  </a:lnTo>
                  <a:lnTo>
                    <a:pt x="2603" y="1957"/>
                  </a:lnTo>
                  <a:lnTo>
                    <a:pt x="2614" y="1942"/>
                  </a:lnTo>
                  <a:lnTo>
                    <a:pt x="2626" y="1927"/>
                  </a:lnTo>
                  <a:lnTo>
                    <a:pt x="2636" y="1912"/>
                  </a:lnTo>
                  <a:lnTo>
                    <a:pt x="2645" y="1895"/>
                  </a:lnTo>
                  <a:lnTo>
                    <a:pt x="2654" y="1879"/>
                  </a:lnTo>
                  <a:lnTo>
                    <a:pt x="2662" y="1863"/>
                  </a:lnTo>
                  <a:lnTo>
                    <a:pt x="2669" y="1846"/>
                  </a:lnTo>
                  <a:lnTo>
                    <a:pt x="2676" y="1829"/>
                  </a:lnTo>
                  <a:lnTo>
                    <a:pt x="2682" y="1811"/>
                  </a:lnTo>
                  <a:lnTo>
                    <a:pt x="2686" y="1794"/>
                  </a:lnTo>
                  <a:lnTo>
                    <a:pt x="2691" y="1775"/>
                  </a:lnTo>
                  <a:lnTo>
                    <a:pt x="2944" y="598"/>
                  </a:lnTo>
                  <a:lnTo>
                    <a:pt x="3147" y="598"/>
                  </a:lnTo>
                  <a:lnTo>
                    <a:pt x="3167" y="498"/>
                  </a:lnTo>
                  <a:lnTo>
                    <a:pt x="2964" y="498"/>
                  </a:lnTo>
                  <a:lnTo>
                    <a:pt x="3017" y="263"/>
                  </a:lnTo>
                  <a:lnTo>
                    <a:pt x="3020" y="251"/>
                  </a:lnTo>
                  <a:lnTo>
                    <a:pt x="3023" y="238"/>
                  </a:lnTo>
                  <a:lnTo>
                    <a:pt x="3028" y="226"/>
                  </a:lnTo>
                  <a:lnTo>
                    <a:pt x="3033" y="213"/>
                  </a:lnTo>
                  <a:lnTo>
                    <a:pt x="3040" y="202"/>
                  </a:lnTo>
                  <a:lnTo>
                    <a:pt x="3047" y="190"/>
                  </a:lnTo>
                  <a:lnTo>
                    <a:pt x="3055" y="179"/>
                  </a:lnTo>
                  <a:lnTo>
                    <a:pt x="3064" y="167"/>
                  </a:lnTo>
                  <a:lnTo>
                    <a:pt x="3074" y="156"/>
                  </a:lnTo>
                  <a:lnTo>
                    <a:pt x="3084" y="147"/>
                  </a:lnTo>
                  <a:lnTo>
                    <a:pt x="3094" y="139"/>
                  </a:lnTo>
                  <a:lnTo>
                    <a:pt x="3105" y="133"/>
                  </a:lnTo>
                  <a:lnTo>
                    <a:pt x="3117" y="128"/>
                  </a:lnTo>
                  <a:lnTo>
                    <a:pt x="3129" y="125"/>
                  </a:lnTo>
                  <a:lnTo>
                    <a:pt x="3142" y="122"/>
                  </a:lnTo>
                  <a:lnTo>
                    <a:pt x="3156" y="121"/>
                  </a:lnTo>
                  <a:lnTo>
                    <a:pt x="3164" y="122"/>
                  </a:lnTo>
                  <a:lnTo>
                    <a:pt x="3171" y="122"/>
                  </a:lnTo>
                  <a:lnTo>
                    <a:pt x="3176" y="125"/>
                  </a:lnTo>
                  <a:lnTo>
                    <a:pt x="3182" y="127"/>
                  </a:lnTo>
                  <a:lnTo>
                    <a:pt x="3187" y="129"/>
                  </a:lnTo>
                  <a:lnTo>
                    <a:pt x="3192" y="133"/>
                  </a:lnTo>
                  <a:lnTo>
                    <a:pt x="3195" y="136"/>
                  </a:lnTo>
                  <a:lnTo>
                    <a:pt x="3199" y="140"/>
                  </a:lnTo>
                  <a:lnTo>
                    <a:pt x="3204" y="151"/>
                  </a:lnTo>
                  <a:lnTo>
                    <a:pt x="3209" y="163"/>
                  </a:lnTo>
                  <a:lnTo>
                    <a:pt x="3211" y="175"/>
                  </a:lnTo>
                  <a:lnTo>
                    <a:pt x="3211" y="190"/>
                  </a:lnTo>
                  <a:lnTo>
                    <a:pt x="3212" y="200"/>
                  </a:lnTo>
                  <a:lnTo>
                    <a:pt x="3213" y="210"/>
                  </a:lnTo>
                  <a:lnTo>
                    <a:pt x="3216" y="219"/>
                  </a:lnTo>
                  <a:lnTo>
                    <a:pt x="3219" y="228"/>
                  </a:lnTo>
                  <a:lnTo>
                    <a:pt x="3222" y="237"/>
                  </a:lnTo>
                  <a:lnTo>
                    <a:pt x="3228" y="245"/>
                  </a:lnTo>
                  <a:lnTo>
                    <a:pt x="3233" y="253"/>
                  </a:lnTo>
                  <a:lnTo>
                    <a:pt x="3240" y="262"/>
                  </a:lnTo>
                  <a:lnTo>
                    <a:pt x="3247" y="268"/>
                  </a:lnTo>
                  <a:lnTo>
                    <a:pt x="3255" y="275"/>
                  </a:lnTo>
                  <a:lnTo>
                    <a:pt x="3263" y="280"/>
                  </a:lnTo>
                  <a:lnTo>
                    <a:pt x="3271" y="284"/>
                  </a:lnTo>
                  <a:lnTo>
                    <a:pt x="3280" y="288"/>
                  </a:lnTo>
                  <a:lnTo>
                    <a:pt x="3289" y="290"/>
                  </a:lnTo>
                  <a:lnTo>
                    <a:pt x="3298" y="292"/>
                  </a:lnTo>
                  <a:lnTo>
                    <a:pt x="3307" y="292"/>
                  </a:lnTo>
                  <a:lnTo>
                    <a:pt x="3320" y="292"/>
                  </a:lnTo>
                  <a:lnTo>
                    <a:pt x="3332" y="290"/>
                  </a:lnTo>
                  <a:lnTo>
                    <a:pt x="3345" y="286"/>
                  </a:lnTo>
                  <a:lnTo>
                    <a:pt x="3357" y="283"/>
                  </a:lnTo>
                  <a:lnTo>
                    <a:pt x="3368" y="277"/>
                  </a:lnTo>
                  <a:lnTo>
                    <a:pt x="3380" y="271"/>
                  </a:lnTo>
                  <a:lnTo>
                    <a:pt x="3391" y="263"/>
                  </a:lnTo>
                  <a:lnTo>
                    <a:pt x="3402" y="255"/>
                  </a:lnTo>
                  <a:lnTo>
                    <a:pt x="3411" y="245"/>
                  </a:lnTo>
                  <a:lnTo>
                    <a:pt x="3420" y="235"/>
                  </a:lnTo>
                  <a:lnTo>
                    <a:pt x="3428" y="224"/>
                  </a:lnTo>
                  <a:lnTo>
                    <a:pt x="3434" y="212"/>
                  </a:lnTo>
                  <a:lnTo>
                    <a:pt x="3438" y="201"/>
                  </a:lnTo>
                  <a:lnTo>
                    <a:pt x="3441" y="188"/>
                  </a:lnTo>
                  <a:lnTo>
                    <a:pt x="3444" y="175"/>
                  </a:lnTo>
                  <a:lnTo>
                    <a:pt x="3444" y="162"/>
                  </a:lnTo>
                  <a:lnTo>
                    <a:pt x="3444" y="155"/>
                  </a:lnTo>
                  <a:lnTo>
                    <a:pt x="3443" y="149"/>
                  </a:lnTo>
                  <a:lnTo>
                    <a:pt x="3441" y="143"/>
                  </a:lnTo>
                  <a:lnTo>
                    <a:pt x="3439" y="137"/>
                  </a:lnTo>
                  <a:lnTo>
                    <a:pt x="3432" y="124"/>
                  </a:lnTo>
                  <a:lnTo>
                    <a:pt x="3423" y="111"/>
                  </a:lnTo>
                  <a:close/>
                  <a:moveTo>
                    <a:pt x="4228" y="759"/>
                  </a:moveTo>
                  <a:lnTo>
                    <a:pt x="4221" y="740"/>
                  </a:lnTo>
                  <a:lnTo>
                    <a:pt x="4215" y="721"/>
                  </a:lnTo>
                  <a:lnTo>
                    <a:pt x="4208" y="703"/>
                  </a:lnTo>
                  <a:lnTo>
                    <a:pt x="4200" y="685"/>
                  </a:lnTo>
                  <a:lnTo>
                    <a:pt x="4191" y="668"/>
                  </a:lnTo>
                  <a:lnTo>
                    <a:pt x="4181" y="652"/>
                  </a:lnTo>
                  <a:lnTo>
                    <a:pt x="4171" y="635"/>
                  </a:lnTo>
                  <a:lnTo>
                    <a:pt x="4159" y="619"/>
                  </a:lnTo>
                  <a:lnTo>
                    <a:pt x="4147" y="603"/>
                  </a:lnTo>
                  <a:lnTo>
                    <a:pt x="4135" y="589"/>
                  </a:lnTo>
                  <a:lnTo>
                    <a:pt x="4120" y="574"/>
                  </a:lnTo>
                  <a:lnTo>
                    <a:pt x="4107" y="561"/>
                  </a:lnTo>
                  <a:lnTo>
                    <a:pt x="4091" y="548"/>
                  </a:lnTo>
                  <a:lnTo>
                    <a:pt x="4075" y="536"/>
                  </a:lnTo>
                  <a:lnTo>
                    <a:pt x="4059" y="525"/>
                  </a:lnTo>
                  <a:lnTo>
                    <a:pt x="4041" y="513"/>
                  </a:lnTo>
                  <a:lnTo>
                    <a:pt x="4023" y="503"/>
                  </a:lnTo>
                  <a:lnTo>
                    <a:pt x="4004" y="495"/>
                  </a:lnTo>
                  <a:lnTo>
                    <a:pt x="3985" y="488"/>
                  </a:lnTo>
                  <a:lnTo>
                    <a:pt x="3965" y="482"/>
                  </a:lnTo>
                  <a:lnTo>
                    <a:pt x="3944" y="477"/>
                  </a:lnTo>
                  <a:lnTo>
                    <a:pt x="3921" y="474"/>
                  </a:lnTo>
                  <a:lnTo>
                    <a:pt x="3899" y="472"/>
                  </a:lnTo>
                  <a:lnTo>
                    <a:pt x="3875" y="472"/>
                  </a:lnTo>
                  <a:lnTo>
                    <a:pt x="3850" y="472"/>
                  </a:lnTo>
                  <a:lnTo>
                    <a:pt x="3826" y="474"/>
                  </a:lnTo>
                  <a:lnTo>
                    <a:pt x="3801" y="476"/>
                  </a:lnTo>
                  <a:lnTo>
                    <a:pt x="3777" y="481"/>
                  </a:lnTo>
                  <a:lnTo>
                    <a:pt x="3755" y="485"/>
                  </a:lnTo>
                  <a:lnTo>
                    <a:pt x="3732" y="491"/>
                  </a:lnTo>
                  <a:lnTo>
                    <a:pt x="3710" y="499"/>
                  </a:lnTo>
                  <a:lnTo>
                    <a:pt x="3689" y="507"/>
                  </a:lnTo>
                  <a:lnTo>
                    <a:pt x="3667" y="516"/>
                  </a:lnTo>
                  <a:lnTo>
                    <a:pt x="3647" y="526"/>
                  </a:lnTo>
                  <a:lnTo>
                    <a:pt x="3627" y="537"/>
                  </a:lnTo>
                  <a:lnTo>
                    <a:pt x="3607" y="548"/>
                  </a:lnTo>
                  <a:lnTo>
                    <a:pt x="3587" y="561"/>
                  </a:lnTo>
                  <a:lnTo>
                    <a:pt x="3569" y="574"/>
                  </a:lnTo>
                  <a:lnTo>
                    <a:pt x="3552" y="588"/>
                  </a:lnTo>
                  <a:lnTo>
                    <a:pt x="3534" y="602"/>
                  </a:lnTo>
                  <a:lnTo>
                    <a:pt x="3517" y="618"/>
                  </a:lnTo>
                  <a:lnTo>
                    <a:pt x="3500" y="634"/>
                  </a:lnTo>
                  <a:lnTo>
                    <a:pt x="3483" y="649"/>
                  </a:lnTo>
                  <a:lnTo>
                    <a:pt x="3468" y="666"/>
                  </a:lnTo>
                  <a:lnTo>
                    <a:pt x="3453" y="683"/>
                  </a:lnTo>
                  <a:lnTo>
                    <a:pt x="3438" y="701"/>
                  </a:lnTo>
                  <a:lnTo>
                    <a:pt x="3425" y="719"/>
                  </a:lnTo>
                  <a:lnTo>
                    <a:pt x="3411" y="738"/>
                  </a:lnTo>
                  <a:lnTo>
                    <a:pt x="3398" y="757"/>
                  </a:lnTo>
                  <a:lnTo>
                    <a:pt x="3385" y="777"/>
                  </a:lnTo>
                  <a:lnTo>
                    <a:pt x="3373" y="796"/>
                  </a:lnTo>
                  <a:lnTo>
                    <a:pt x="3362" y="817"/>
                  </a:lnTo>
                  <a:lnTo>
                    <a:pt x="3351" y="836"/>
                  </a:lnTo>
                  <a:lnTo>
                    <a:pt x="3340" y="856"/>
                  </a:lnTo>
                  <a:lnTo>
                    <a:pt x="3331" y="877"/>
                  </a:lnTo>
                  <a:lnTo>
                    <a:pt x="3322" y="898"/>
                  </a:lnTo>
                  <a:lnTo>
                    <a:pt x="3305" y="939"/>
                  </a:lnTo>
                  <a:lnTo>
                    <a:pt x="3291" y="981"/>
                  </a:lnTo>
                  <a:lnTo>
                    <a:pt x="3278" y="1021"/>
                  </a:lnTo>
                  <a:lnTo>
                    <a:pt x="3267" y="1063"/>
                  </a:lnTo>
                  <a:lnTo>
                    <a:pt x="3259" y="1103"/>
                  </a:lnTo>
                  <a:lnTo>
                    <a:pt x="3254" y="1141"/>
                  </a:lnTo>
                  <a:lnTo>
                    <a:pt x="3251" y="1160"/>
                  </a:lnTo>
                  <a:lnTo>
                    <a:pt x="3250" y="1180"/>
                  </a:lnTo>
                  <a:lnTo>
                    <a:pt x="3249" y="1198"/>
                  </a:lnTo>
                  <a:lnTo>
                    <a:pt x="3249" y="1216"/>
                  </a:lnTo>
                  <a:lnTo>
                    <a:pt x="3249" y="1235"/>
                  </a:lnTo>
                  <a:lnTo>
                    <a:pt x="3250" y="1253"/>
                  </a:lnTo>
                  <a:lnTo>
                    <a:pt x="3251" y="1272"/>
                  </a:lnTo>
                  <a:lnTo>
                    <a:pt x="3254" y="1291"/>
                  </a:lnTo>
                  <a:lnTo>
                    <a:pt x="3257" y="1310"/>
                  </a:lnTo>
                  <a:lnTo>
                    <a:pt x="3260" y="1328"/>
                  </a:lnTo>
                  <a:lnTo>
                    <a:pt x="3264" y="1347"/>
                  </a:lnTo>
                  <a:lnTo>
                    <a:pt x="3268" y="1366"/>
                  </a:lnTo>
                  <a:lnTo>
                    <a:pt x="3274" y="1384"/>
                  </a:lnTo>
                  <a:lnTo>
                    <a:pt x="3281" y="1402"/>
                  </a:lnTo>
                  <a:lnTo>
                    <a:pt x="3287" y="1420"/>
                  </a:lnTo>
                  <a:lnTo>
                    <a:pt x="3295" y="1437"/>
                  </a:lnTo>
                  <a:lnTo>
                    <a:pt x="3303" y="1454"/>
                  </a:lnTo>
                  <a:lnTo>
                    <a:pt x="3313" y="1471"/>
                  </a:lnTo>
                  <a:lnTo>
                    <a:pt x="3323" y="1486"/>
                  </a:lnTo>
                  <a:lnTo>
                    <a:pt x="3335" y="1501"/>
                  </a:lnTo>
                  <a:lnTo>
                    <a:pt x="3346" y="1515"/>
                  </a:lnTo>
                  <a:lnTo>
                    <a:pt x="3358" y="1529"/>
                  </a:lnTo>
                  <a:lnTo>
                    <a:pt x="3372" y="1542"/>
                  </a:lnTo>
                  <a:lnTo>
                    <a:pt x="3386" y="1555"/>
                  </a:lnTo>
                  <a:lnTo>
                    <a:pt x="3401" y="1567"/>
                  </a:lnTo>
                  <a:lnTo>
                    <a:pt x="3417" y="1578"/>
                  </a:lnTo>
                  <a:lnTo>
                    <a:pt x="3434" y="1589"/>
                  </a:lnTo>
                  <a:lnTo>
                    <a:pt x="3450" y="1599"/>
                  </a:lnTo>
                  <a:lnTo>
                    <a:pt x="3468" y="1608"/>
                  </a:lnTo>
                  <a:lnTo>
                    <a:pt x="3487" y="1614"/>
                  </a:lnTo>
                  <a:lnTo>
                    <a:pt x="3508" y="1621"/>
                  </a:lnTo>
                  <a:lnTo>
                    <a:pt x="3529" y="1627"/>
                  </a:lnTo>
                  <a:lnTo>
                    <a:pt x="3552" y="1631"/>
                  </a:lnTo>
                  <a:lnTo>
                    <a:pt x="3574" y="1633"/>
                  </a:lnTo>
                  <a:lnTo>
                    <a:pt x="3598" y="1636"/>
                  </a:lnTo>
                  <a:lnTo>
                    <a:pt x="3623" y="1636"/>
                  </a:lnTo>
                  <a:lnTo>
                    <a:pt x="3659" y="1635"/>
                  </a:lnTo>
                  <a:lnTo>
                    <a:pt x="3694" y="1631"/>
                  </a:lnTo>
                  <a:lnTo>
                    <a:pt x="3711" y="1629"/>
                  </a:lnTo>
                  <a:lnTo>
                    <a:pt x="3728" y="1627"/>
                  </a:lnTo>
                  <a:lnTo>
                    <a:pt x="3745" y="1623"/>
                  </a:lnTo>
                  <a:lnTo>
                    <a:pt x="3762" y="1619"/>
                  </a:lnTo>
                  <a:lnTo>
                    <a:pt x="3777" y="1614"/>
                  </a:lnTo>
                  <a:lnTo>
                    <a:pt x="3794" y="1609"/>
                  </a:lnTo>
                  <a:lnTo>
                    <a:pt x="3810" y="1603"/>
                  </a:lnTo>
                  <a:lnTo>
                    <a:pt x="3825" y="1597"/>
                  </a:lnTo>
                  <a:lnTo>
                    <a:pt x="3840" y="1591"/>
                  </a:lnTo>
                  <a:lnTo>
                    <a:pt x="3855" y="1583"/>
                  </a:lnTo>
                  <a:lnTo>
                    <a:pt x="3870" y="1576"/>
                  </a:lnTo>
                  <a:lnTo>
                    <a:pt x="3884" y="1567"/>
                  </a:lnTo>
                  <a:lnTo>
                    <a:pt x="3912" y="1549"/>
                  </a:lnTo>
                  <a:lnTo>
                    <a:pt x="3940" y="1531"/>
                  </a:lnTo>
                  <a:lnTo>
                    <a:pt x="3966" y="1511"/>
                  </a:lnTo>
                  <a:lnTo>
                    <a:pt x="3991" y="1490"/>
                  </a:lnTo>
                  <a:lnTo>
                    <a:pt x="4016" y="1467"/>
                  </a:lnTo>
                  <a:lnTo>
                    <a:pt x="4038" y="1444"/>
                  </a:lnTo>
                  <a:lnTo>
                    <a:pt x="4061" y="1419"/>
                  </a:lnTo>
                  <a:lnTo>
                    <a:pt x="4082" y="1392"/>
                  </a:lnTo>
                  <a:lnTo>
                    <a:pt x="4101" y="1366"/>
                  </a:lnTo>
                  <a:lnTo>
                    <a:pt x="4120" y="1338"/>
                  </a:lnTo>
                  <a:lnTo>
                    <a:pt x="4137" y="1310"/>
                  </a:lnTo>
                  <a:lnTo>
                    <a:pt x="4154" y="1281"/>
                  </a:lnTo>
                  <a:lnTo>
                    <a:pt x="4168" y="1250"/>
                  </a:lnTo>
                  <a:lnTo>
                    <a:pt x="4183" y="1220"/>
                  </a:lnTo>
                  <a:lnTo>
                    <a:pt x="4195" y="1189"/>
                  </a:lnTo>
                  <a:lnTo>
                    <a:pt x="4207" y="1157"/>
                  </a:lnTo>
                  <a:lnTo>
                    <a:pt x="4217" y="1125"/>
                  </a:lnTo>
                  <a:lnTo>
                    <a:pt x="4226" y="1092"/>
                  </a:lnTo>
                  <a:lnTo>
                    <a:pt x="4233" y="1061"/>
                  </a:lnTo>
                  <a:lnTo>
                    <a:pt x="4239" y="1029"/>
                  </a:lnTo>
                  <a:lnTo>
                    <a:pt x="4244" y="998"/>
                  </a:lnTo>
                  <a:lnTo>
                    <a:pt x="4247" y="967"/>
                  </a:lnTo>
                  <a:lnTo>
                    <a:pt x="4249" y="936"/>
                  </a:lnTo>
                  <a:lnTo>
                    <a:pt x="4249" y="905"/>
                  </a:lnTo>
                  <a:lnTo>
                    <a:pt x="4249" y="889"/>
                  </a:lnTo>
                  <a:lnTo>
                    <a:pt x="4248" y="871"/>
                  </a:lnTo>
                  <a:lnTo>
                    <a:pt x="4247" y="853"/>
                  </a:lnTo>
                  <a:lnTo>
                    <a:pt x="4244" y="835"/>
                  </a:lnTo>
                  <a:lnTo>
                    <a:pt x="4241" y="817"/>
                  </a:lnTo>
                  <a:lnTo>
                    <a:pt x="4237" y="798"/>
                  </a:lnTo>
                  <a:lnTo>
                    <a:pt x="4233" y="779"/>
                  </a:lnTo>
                  <a:lnTo>
                    <a:pt x="4228" y="759"/>
                  </a:lnTo>
                  <a:close/>
                  <a:moveTo>
                    <a:pt x="3968" y="1138"/>
                  </a:moveTo>
                  <a:lnTo>
                    <a:pt x="3962" y="1166"/>
                  </a:lnTo>
                  <a:lnTo>
                    <a:pt x="3954" y="1193"/>
                  </a:lnTo>
                  <a:lnTo>
                    <a:pt x="3946" y="1219"/>
                  </a:lnTo>
                  <a:lnTo>
                    <a:pt x="3938" y="1245"/>
                  </a:lnTo>
                  <a:lnTo>
                    <a:pt x="3928" y="1269"/>
                  </a:lnTo>
                  <a:lnTo>
                    <a:pt x="3919" y="1293"/>
                  </a:lnTo>
                  <a:lnTo>
                    <a:pt x="3909" y="1317"/>
                  </a:lnTo>
                  <a:lnTo>
                    <a:pt x="3898" y="1339"/>
                  </a:lnTo>
                  <a:lnTo>
                    <a:pt x="3886" y="1360"/>
                  </a:lnTo>
                  <a:lnTo>
                    <a:pt x="3874" y="1382"/>
                  </a:lnTo>
                  <a:lnTo>
                    <a:pt x="3862" y="1401"/>
                  </a:lnTo>
                  <a:lnTo>
                    <a:pt x="3849" y="1419"/>
                  </a:lnTo>
                  <a:lnTo>
                    <a:pt x="3836" y="1437"/>
                  </a:lnTo>
                  <a:lnTo>
                    <a:pt x="3822" y="1453"/>
                  </a:lnTo>
                  <a:lnTo>
                    <a:pt x="3808" y="1468"/>
                  </a:lnTo>
                  <a:lnTo>
                    <a:pt x="3792" y="1482"/>
                  </a:lnTo>
                  <a:lnTo>
                    <a:pt x="3777" y="1495"/>
                  </a:lnTo>
                  <a:lnTo>
                    <a:pt x="3762" y="1505"/>
                  </a:lnTo>
                  <a:lnTo>
                    <a:pt x="3746" y="1515"/>
                  </a:lnTo>
                  <a:lnTo>
                    <a:pt x="3730" y="1523"/>
                  </a:lnTo>
                  <a:lnTo>
                    <a:pt x="3714" y="1529"/>
                  </a:lnTo>
                  <a:lnTo>
                    <a:pt x="3698" y="1533"/>
                  </a:lnTo>
                  <a:lnTo>
                    <a:pt x="3682" y="1536"/>
                  </a:lnTo>
                  <a:lnTo>
                    <a:pt x="3665" y="1537"/>
                  </a:lnTo>
                  <a:lnTo>
                    <a:pt x="3655" y="1536"/>
                  </a:lnTo>
                  <a:lnTo>
                    <a:pt x="3645" y="1535"/>
                  </a:lnTo>
                  <a:lnTo>
                    <a:pt x="3635" y="1532"/>
                  </a:lnTo>
                  <a:lnTo>
                    <a:pt x="3626" y="1529"/>
                  </a:lnTo>
                  <a:lnTo>
                    <a:pt x="3617" y="1524"/>
                  </a:lnTo>
                  <a:lnTo>
                    <a:pt x="3609" y="1520"/>
                  </a:lnTo>
                  <a:lnTo>
                    <a:pt x="3600" y="1513"/>
                  </a:lnTo>
                  <a:lnTo>
                    <a:pt x="3592" y="1506"/>
                  </a:lnTo>
                  <a:lnTo>
                    <a:pt x="3584" y="1499"/>
                  </a:lnTo>
                  <a:lnTo>
                    <a:pt x="3577" y="1491"/>
                  </a:lnTo>
                  <a:lnTo>
                    <a:pt x="3571" y="1482"/>
                  </a:lnTo>
                  <a:lnTo>
                    <a:pt x="3564" y="1473"/>
                  </a:lnTo>
                  <a:lnTo>
                    <a:pt x="3552" y="1453"/>
                  </a:lnTo>
                  <a:lnTo>
                    <a:pt x="3541" y="1430"/>
                  </a:lnTo>
                  <a:lnTo>
                    <a:pt x="3532" y="1407"/>
                  </a:lnTo>
                  <a:lnTo>
                    <a:pt x="3525" y="1381"/>
                  </a:lnTo>
                  <a:lnTo>
                    <a:pt x="3518" y="1355"/>
                  </a:lnTo>
                  <a:lnTo>
                    <a:pt x="3512" y="1327"/>
                  </a:lnTo>
                  <a:lnTo>
                    <a:pt x="3509" y="1299"/>
                  </a:lnTo>
                  <a:lnTo>
                    <a:pt x="3505" y="1271"/>
                  </a:lnTo>
                  <a:lnTo>
                    <a:pt x="3504" y="1244"/>
                  </a:lnTo>
                  <a:lnTo>
                    <a:pt x="3503" y="1216"/>
                  </a:lnTo>
                  <a:lnTo>
                    <a:pt x="3504" y="1189"/>
                  </a:lnTo>
                  <a:lnTo>
                    <a:pt x="3505" y="1162"/>
                  </a:lnTo>
                  <a:lnTo>
                    <a:pt x="3507" y="1135"/>
                  </a:lnTo>
                  <a:lnTo>
                    <a:pt x="3509" y="1108"/>
                  </a:lnTo>
                  <a:lnTo>
                    <a:pt x="3512" y="1080"/>
                  </a:lnTo>
                  <a:lnTo>
                    <a:pt x="3516" y="1052"/>
                  </a:lnTo>
                  <a:lnTo>
                    <a:pt x="3520" y="1023"/>
                  </a:lnTo>
                  <a:lnTo>
                    <a:pt x="3526" y="995"/>
                  </a:lnTo>
                  <a:lnTo>
                    <a:pt x="3531" y="967"/>
                  </a:lnTo>
                  <a:lnTo>
                    <a:pt x="3538" y="939"/>
                  </a:lnTo>
                  <a:lnTo>
                    <a:pt x="3545" y="912"/>
                  </a:lnTo>
                  <a:lnTo>
                    <a:pt x="3553" y="886"/>
                  </a:lnTo>
                  <a:lnTo>
                    <a:pt x="3562" y="861"/>
                  </a:lnTo>
                  <a:lnTo>
                    <a:pt x="3571" y="836"/>
                  </a:lnTo>
                  <a:lnTo>
                    <a:pt x="3580" y="811"/>
                  </a:lnTo>
                  <a:lnTo>
                    <a:pt x="3590" y="788"/>
                  </a:lnTo>
                  <a:lnTo>
                    <a:pt x="3601" y="764"/>
                  </a:lnTo>
                  <a:lnTo>
                    <a:pt x="3612" y="743"/>
                  </a:lnTo>
                  <a:lnTo>
                    <a:pt x="3625" y="721"/>
                  </a:lnTo>
                  <a:lnTo>
                    <a:pt x="3637" y="701"/>
                  </a:lnTo>
                  <a:lnTo>
                    <a:pt x="3650" y="682"/>
                  </a:lnTo>
                  <a:lnTo>
                    <a:pt x="3664" y="665"/>
                  </a:lnTo>
                  <a:lnTo>
                    <a:pt x="3678" y="648"/>
                  </a:lnTo>
                  <a:lnTo>
                    <a:pt x="3694" y="632"/>
                  </a:lnTo>
                  <a:lnTo>
                    <a:pt x="3710" y="618"/>
                  </a:lnTo>
                  <a:lnTo>
                    <a:pt x="3726" y="606"/>
                  </a:lnTo>
                  <a:lnTo>
                    <a:pt x="3743" y="595"/>
                  </a:lnTo>
                  <a:lnTo>
                    <a:pt x="3759" y="586"/>
                  </a:lnTo>
                  <a:lnTo>
                    <a:pt x="3777" y="580"/>
                  </a:lnTo>
                  <a:lnTo>
                    <a:pt x="3795" y="575"/>
                  </a:lnTo>
                  <a:lnTo>
                    <a:pt x="3814" y="572"/>
                  </a:lnTo>
                  <a:lnTo>
                    <a:pt x="3834" y="571"/>
                  </a:lnTo>
                  <a:lnTo>
                    <a:pt x="3844" y="572"/>
                  </a:lnTo>
                  <a:lnTo>
                    <a:pt x="3853" y="573"/>
                  </a:lnTo>
                  <a:lnTo>
                    <a:pt x="3862" y="575"/>
                  </a:lnTo>
                  <a:lnTo>
                    <a:pt x="3871" y="579"/>
                  </a:lnTo>
                  <a:lnTo>
                    <a:pt x="3880" y="583"/>
                  </a:lnTo>
                  <a:lnTo>
                    <a:pt x="3888" y="588"/>
                  </a:lnTo>
                  <a:lnTo>
                    <a:pt x="3895" y="594"/>
                  </a:lnTo>
                  <a:lnTo>
                    <a:pt x="3903" y="601"/>
                  </a:lnTo>
                  <a:lnTo>
                    <a:pt x="3911" y="609"/>
                  </a:lnTo>
                  <a:lnTo>
                    <a:pt x="3918" y="617"/>
                  </a:lnTo>
                  <a:lnTo>
                    <a:pt x="3925" y="626"/>
                  </a:lnTo>
                  <a:lnTo>
                    <a:pt x="3931" y="636"/>
                  </a:lnTo>
                  <a:lnTo>
                    <a:pt x="3943" y="656"/>
                  </a:lnTo>
                  <a:lnTo>
                    <a:pt x="3954" y="679"/>
                  </a:lnTo>
                  <a:lnTo>
                    <a:pt x="3964" y="703"/>
                  </a:lnTo>
                  <a:lnTo>
                    <a:pt x="3973" y="729"/>
                  </a:lnTo>
                  <a:lnTo>
                    <a:pt x="3980" y="757"/>
                  </a:lnTo>
                  <a:lnTo>
                    <a:pt x="3985" y="786"/>
                  </a:lnTo>
                  <a:lnTo>
                    <a:pt x="3990" y="816"/>
                  </a:lnTo>
                  <a:lnTo>
                    <a:pt x="3993" y="846"/>
                  </a:lnTo>
                  <a:lnTo>
                    <a:pt x="3994" y="875"/>
                  </a:lnTo>
                  <a:lnTo>
                    <a:pt x="3995" y="905"/>
                  </a:lnTo>
                  <a:lnTo>
                    <a:pt x="3994" y="935"/>
                  </a:lnTo>
                  <a:lnTo>
                    <a:pt x="3993" y="965"/>
                  </a:lnTo>
                  <a:lnTo>
                    <a:pt x="3991" y="994"/>
                  </a:lnTo>
                  <a:lnTo>
                    <a:pt x="3989" y="1023"/>
                  </a:lnTo>
                  <a:lnTo>
                    <a:pt x="3985" y="1053"/>
                  </a:lnTo>
                  <a:lnTo>
                    <a:pt x="3980" y="1081"/>
                  </a:lnTo>
                  <a:lnTo>
                    <a:pt x="3975" y="1110"/>
                  </a:lnTo>
                  <a:lnTo>
                    <a:pt x="3968" y="1138"/>
                  </a:lnTo>
                  <a:close/>
                  <a:moveTo>
                    <a:pt x="5009" y="0"/>
                  </a:moveTo>
                  <a:lnTo>
                    <a:pt x="4994" y="3"/>
                  </a:lnTo>
                  <a:lnTo>
                    <a:pt x="4974" y="7"/>
                  </a:lnTo>
                  <a:lnTo>
                    <a:pt x="4952" y="10"/>
                  </a:lnTo>
                  <a:lnTo>
                    <a:pt x="4924" y="13"/>
                  </a:lnTo>
                  <a:lnTo>
                    <a:pt x="4894" y="17"/>
                  </a:lnTo>
                  <a:lnTo>
                    <a:pt x="4864" y="20"/>
                  </a:lnTo>
                  <a:lnTo>
                    <a:pt x="4834" y="24"/>
                  </a:lnTo>
                  <a:lnTo>
                    <a:pt x="4803" y="27"/>
                  </a:lnTo>
                  <a:lnTo>
                    <a:pt x="4773" y="30"/>
                  </a:lnTo>
                  <a:lnTo>
                    <a:pt x="4744" y="33"/>
                  </a:lnTo>
                  <a:lnTo>
                    <a:pt x="4716" y="36"/>
                  </a:lnTo>
                  <a:lnTo>
                    <a:pt x="4689" y="38"/>
                  </a:lnTo>
                  <a:lnTo>
                    <a:pt x="4664" y="42"/>
                  </a:lnTo>
                  <a:lnTo>
                    <a:pt x="4644" y="44"/>
                  </a:lnTo>
                  <a:lnTo>
                    <a:pt x="4627" y="45"/>
                  </a:lnTo>
                  <a:lnTo>
                    <a:pt x="4615" y="46"/>
                  </a:lnTo>
                  <a:lnTo>
                    <a:pt x="4586" y="130"/>
                  </a:lnTo>
                  <a:lnTo>
                    <a:pt x="4651" y="137"/>
                  </a:lnTo>
                  <a:lnTo>
                    <a:pt x="4667" y="139"/>
                  </a:lnTo>
                  <a:lnTo>
                    <a:pt x="4682" y="143"/>
                  </a:lnTo>
                  <a:lnTo>
                    <a:pt x="4694" y="147"/>
                  </a:lnTo>
                  <a:lnTo>
                    <a:pt x="4702" y="152"/>
                  </a:lnTo>
                  <a:lnTo>
                    <a:pt x="4706" y="154"/>
                  </a:lnTo>
                  <a:lnTo>
                    <a:pt x="4709" y="157"/>
                  </a:lnTo>
                  <a:lnTo>
                    <a:pt x="4711" y="161"/>
                  </a:lnTo>
                  <a:lnTo>
                    <a:pt x="4713" y="165"/>
                  </a:lnTo>
                  <a:lnTo>
                    <a:pt x="4716" y="174"/>
                  </a:lnTo>
                  <a:lnTo>
                    <a:pt x="4717" y="185"/>
                  </a:lnTo>
                  <a:lnTo>
                    <a:pt x="4717" y="192"/>
                  </a:lnTo>
                  <a:lnTo>
                    <a:pt x="4716" y="200"/>
                  </a:lnTo>
                  <a:lnTo>
                    <a:pt x="4715" y="209"/>
                  </a:lnTo>
                  <a:lnTo>
                    <a:pt x="4713" y="220"/>
                  </a:lnTo>
                  <a:lnTo>
                    <a:pt x="4712" y="231"/>
                  </a:lnTo>
                  <a:lnTo>
                    <a:pt x="4710" y="243"/>
                  </a:lnTo>
                  <a:lnTo>
                    <a:pt x="4708" y="252"/>
                  </a:lnTo>
                  <a:lnTo>
                    <a:pt x="4706" y="262"/>
                  </a:lnTo>
                  <a:lnTo>
                    <a:pt x="4484" y="1289"/>
                  </a:lnTo>
                  <a:lnTo>
                    <a:pt x="4482" y="1296"/>
                  </a:lnTo>
                  <a:lnTo>
                    <a:pt x="4481" y="1307"/>
                  </a:lnTo>
                  <a:lnTo>
                    <a:pt x="4479" y="1317"/>
                  </a:lnTo>
                  <a:lnTo>
                    <a:pt x="4476" y="1328"/>
                  </a:lnTo>
                  <a:lnTo>
                    <a:pt x="4475" y="1340"/>
                  </a:lnTo>
                  <a:lnTo>
                    <a:pt x="4473" y="1353"/>
                  </a:lnTo>
                  <a:lnTo>
                    <a:pt x="4472" y="1365"/>
                  </a:lnTo>
                  <a:lnTo>
                    <a:pt x="4470" y="1377"/>
                  </a:lnTo>
                  <a:lnTo>
                    <a:pt x="4468" y="1389"/>
                  </a:lnTo>
                  <a:lnTo>
                    <a:pt x="4467" y="1401"/>
                  </a:lnTo>
                  <a:lnTo>
                    <a:pt x="4466" y="1412"/>
                  </a:lnTo>
                  <a:lnTo>
                    <a:pt x="4464" y="1423"/>
                  </a:lnTo>
                  <a:lnTo>
                    <a:pt x="4463" y="1442"/>
                  </a:lnTo>
                  <a:lnTo>
                    <a:pt x="4463" y="1457"/>
                  </a:lnTo>
                  <a:lnTo>
                    <a:pt x="4463" y="1474"/>
                  </a:lnTo>
                  <a:lnTo>
                    <a:pt x="4465" y="1491"/>
                  </a:lnTo>
                  <a:lnTo>
                    <a:pt x="4470" y="1508"/>
                  </a:lnTo>
                  <a:lnTo>
                    <a:pt x="4474" y="1523"/>
                  </a:lnTo>
                  <a:lnTo>
                    <a:pt x="4481" y="1539"/>
                  </a:lnTo>
                  <a:lnTo>
                    <a:pt x="4490" y="1554"/>
                  </a:lnTo>
                  <a:lnTo>
                    <a:pt x="4500" y="1568"/>
                  </a:lnTo>
                  <a:lnTo>
                    <a:pt x="4511" y="1582"/>
                  </a:lnTo>
                  <a:lnTo>
                    <a:pt x="4518" y="1589"/>
                  </a:lnTo>
                  <a:lnTo>
                    <a:pt x="4525" y="1594"/>
                  </a:lnTo>
                  <a:lnTo>
                    <a:pt x="4531" y="1600"/>
                  </a:lnTo>
                  <a:lnTo>
                    <a:pt x="4539" y="1605"/>
                  </a:lnTo>
                  <a:lnTo>
                    <a:pt x="4548" y="1610"/>
                  </a:lnTo>
                  <a:lnTo>
                    <a:pt x="4556" y="1614"/>
                  </a:lnTo>
                  <a:lnTo>
                    <a:pt x="4566" y="1619"/>
                  </a:lnTo>
                  <a:lnTo>
                    <a:pt x="4576" y="1622"/>
                  </a:lnTo>
                  <a:lnTo>
                    <a:pt x="4597" y="1628"/>
                  </a:lnTo>
                  <a:lnTo>
                    <a:pt x="4620" y="1632"/>
                  </a:lnTo>
                  <a:lnTo>
                    <a:pt x="4645" y="1636"/>
                  </a:lnTo>
                  <a:lnTo>
                    <a:pt x="4673" y="1636"/>
                  </a:lnTo>
                  <a:lnTo>
                    <a:pt x="4695" y="1635"/>
                  </a:lnTo>
                  <a:lnTo>
                    <a:pt x="4718" y="1632"/>
                  </a:lnTo>
                  <a:lnTo>
                    <a:pt x="4740" y="1628"/>
                  </a:lnTo>
                  <a:lnTo>
                    <a:pt x="4763" y="1621"/>
                  </a:lnTo>
                  <a:lnTo>
                    <a:pt x="4787" y="1614"/>
                  </a:lnTo>
                  <a:lnTo>
                    <a:pt x="4808" y="1605"/>
                  </a:lnTo>
                  <a:lnTo>
                    <a:pt x="4829" y="1596"/>
                  </a:lnTo>
                  <a:lnTo>
                    <a:pt x="4848" y="1586"/>
                  </a:lnTo>
                  <a:lnTo>
                    <a:pt x="4867" y="1575"/>
                  </a:lnTo>
                  <a:lnTo>
                    <a:pt x="4885" y="1565"/>
                  </a:lnTo>
                  <a:lnTo>
                    <a:pt x="4901" y="1554"/>
                  </a:lnTo>
                  <a:lnTo>
                    <a:pt x="4916" y="1541"/>
                  </a:lnTo>
                  <a:lnTo>
                    <a:pt x="4929" y="1530"/>
                  </a:lnTo>
                  <a:lnTo>
                    <a:pt x="4940" y="1520"/>
                  </a:lnTo>
                  <a:lnTo>
                    <a:pt x="4949" y="1510"/>
                  </a:lnTo>
                  <a:lnTo>
                    <a:pt x="4956" y="1501"/>
                  </a:lnTo>
                  <a:lnTo>
                    <a:pt x="4920" y="1408"/>
                  </a:lnTo>
                  <a:lnTo>
                    <a:pt x="4917" y="1414"/>
                  </a:lnTo>
                  <a:lnTo>
                    <a:pt x="4910" y="1421"/>
                  </a:lnTo>
                  <a:lnTo>
                    <a:pt x="4902" y="1428"/>
                  </a:lnTo>
                  <a:lnTo>
                    <a:pt x="4893" y="1437"/>
                  </a:lnTo>
                  <a:lnTo>
                    <a:pt x="4882" y="1446"/>
                  </a:lnTo>
                  <a:lnTo>
                    <a:pt x="4871" y="1454"/>
                  </a:lnTo>
                  <a:lnTo>
                    <a:pt x="4858" y="1463"/>
                  </a:lnTo>
                  <a:lnTo>
                    <a:pt x="4846" y="1471"/>
                  </a:lnTo>
                  <a:lnTo>
                    <a:pt x="4834" y="1480"/>
                  </a:lnTo>
                  <a:lnTo>
                    <a:pt x="4820" y="1486"/>
                  </a:lnTo>
                  <a:lnTo>
                    <a:pt x="4808" y="1494"/>
                  </a:lnTo>
                  <a:lnTo>
                    <a:pt x="4794" y="1501"/>
                  </a:lnTo>
                  <a:lnTo>
                    <a:pt x="4782" y="1506"/>
                  </a:lnTo>
                  <a:lnTo>
                    <a:pt x="4770" y="1511"/>
                  </a:lnTo>
                  <a:lnTo>
                    <a:pt x="4760" y="1513"/>
                  </a:lnTo>
                  <a:lnTo>
                    <a:pt x="4751" y="1514"/>
                  </a:lnTo>
                  <a:lnTo>
                    <a:pt x="4744" y="1514"/>
                  </a:lnTo>
                  <a:lnTo>
                    <a:pt x="4739" y="1513"/>
                  </a:lnTo>
                  <a:lnTo>
                    <a:pt x="4734" y="1511"/>
                  </a:lnTo>
                  <a:lnTo>
                    <a:pt x="4729" y="1509"/>
                  </a:lnTo>
                  <a:lnTo>
                    <a:pt x="4726" y="1505"/>
                  </a:lnTo>
                  <a:lnTo>
                    <a:pt x="4722" y="1501"/>
                  </a:lnTo>
                  <a:lnTo>
                    <a:pt x="4719" y="1496"/>
                  </a:lnTo>
                  <a:lnTo>
                    <a:pt x="4717" y="1491"/>
                  </a:lnTo>
                  <a:lnTo>
                    <a:pt x="4713" y="1478"/>
                  </a:lnTo>
                  <a:lnTo>
                    <a:pt x="4710" y="1466"/>
                  </a:lnTo>
                  <a:lnTo>
                    <a:pt x="4709" y="1451"/>
                  </a:lnTo>
                  <a:lnTo>
                    <a:pt x="4708" y="1437"/>
                  </a:lnTo>
                  <a:lnTo>
                    <a:pt x="4709" y="1424"/>
                  </a:lnTo>
                  <a:lnTo>
                    <a:pt x="4710" y="1410"/>
                  </a:lnTo>
                  <a:lnTo>
                    <a:pt x="4713" y="1390"/>
                  </a:lnTo>
                  <a:lnTo>
                    <a:pt x="4718" y="1367"/>
                  </a:lnTo>
                  <a:lnTo>
                    <a:pt x="4722" y="1344"/>
                  </a:lnTo>
                  <a:lnTo>
                    <a:pt x="4727" y="1321"/>
                  </a:lnTo>
                  <a:lnTo>
                    <a:pt x="4731" y="1302"/>
                  </a:lnTo>
                  <a:lnTo>
                    <a:pt x="4735" y="1284"/>
                  </a:lnTo>
                  <a:lnTo>
                    <a:pt x="5009" y="0"/>
                  </a:lnTo>
                  <a:close/>
                  <a:moveTo>
                    <a:pt x="6186" y="491"/>
                  </a:moveTo>
                  <a:lnTo>
                    <a:pt x="6178" y="492"/>
                  </a:lnTo>
                  <a:lnTo>
                    <a:pt x="6168" y="492"/>
                  </a:lnTo>
                  <a:lnTo>
                    <a:pt x="6155" y="492"/>
                  </a:lnTo>
                  <a:lnTo>
                    <a:pt x="6142" y="492"/>
                  </a:lnTo>
                  <a:lnTo>
                    <a:pt x="6127" y="493"/>
                  </a:lnTo>
                  <a:lnTo>
                    <a:pt x="6111" y="493"/>
                  </a:lnTo>
                  <a:lnTo>
                    <a:pt x="6096" y="494"/>
                  </a:lnTo>
                  <a:lnTo>
                    <a:pt x="6079" y="494"/>
                  </a:lnTo>
                  <a:lnTo>
                    <a:pt x="6062" y="495"/>
                  </a:lnTo>
                  <a:lnTo>
                    <a:pt x="6046" y="495"/>
                  </a:lnTo>
                  <a:lnTo>
                    <a:pt x="6029" y="497"/>
                  </a:lnTo>
                  <a:lnTo>
                    <a:pt x="6014" y="497"/>
                  </a:lnTo>
                  <a:lnTo>
                    <a:pt x="5998" y="498"/>
                  </a:lnTo>
                  <a:lnTo>
                    <a:pt x="5986" y="498"/>
                  </a:lnTo>
                  <a:lnTo>
                    <a:pt x="5974" y="498"/>
                  </a:lnTo>
                  <a:lnTo>
                    <a:pt x="5965" y="498"/>
                  </a:lnTo>
                  <a:lnTo>
                    <a:pt x="5950" y="498"/>
                  </a:lnTo>
                  <a:lnTo>
                    <a:pt x="5933" y="497"/>
                  </a:lnTo>
                  <a:lnTo>
                    <a:pt x="5915" y="495"/>
                  </a:lnTo>
                  <a:lnTo>
                    <a:pt x="5895" y="493"/>
                  </a:lnTo>
                  <a:lnTo>
                    <a:pt x="5875" y="491"/>
                  </a:lnTo>
                  <a:lnTo>
                    <a:pt x="5855" y="489"/>
                  </a:lnTo>
                  <a:lnTo>
                    <a:pt x="5835" y="488"/>
                  </a:lnTo>
                  <a:lnTo>
                    <a:pt x="5814" y="485"/>
                  </a:lnTo>
                  <a:lnTo>
                    <a:pt x="5793" y="483"/>
                  </a:lnTo>
                  <a:lnTo>
                    <a:pt x="5774" y="481"/>
                  </a:lnTo>
                  <a:lnTo>
                    <a:pt x="5754" y="479"/>
                  </a:lnTo>
                  <a:lnTo>
                    <a:pt x="5736" y="476"/>
                  </a:lnTo>
                  <a:lnTo>
                    <a:pt x="5718" y="474"/>
                  </a:lnTo>
                  <a:lnTo>
                    <a:pt x="5701" y="473"/>
                  </a:lnTo>
                  <a:lnTo>
                    <a:pt x="5688" y="472"/>
                  </a:lnTo>
                  <a:lnTo>
                    <a:pt x="5675" y="472"/>
                  </a:lnTo>
                  <a:lnTo>
                    <a:pt x="5648" y="472"/>
                  </a:lnTo>
                  <a:lnTo>
                    <a:pt x="5621" y="474"/>
                  </a:lnTo>
                  <a:lnTo>
                    <a:pt x="5594" y="479"/>
                  </a:lnTo>
                  <a:lnTo>
                    <a:pt x="5569" y="483"/>
                  </a:lnTo>
                  <a:lnTo>
                    <a:pt x="5544" y="490"/>
                  </a:lnTo>
                  <a:lnTo>
                    <a:pt x="5518" y="499"/>
                  </a:lnTo>
                  <a:lnTo>
                    <a:pt x="5493" y="508"/>
                  </a:lnTo>
                  <a:lnTo>
                    <a:pt x="5470" y="519"/>
                  </a:lnTo>
                  <a:lnTo>
                    <a:pt x="5446" y="531"/>
                  </a:lnTo>
                  <a:lnTo>
                    <a:pt x="5424" y="545"/>
                  </a:lnTo>
                  <a:lnTo>
                    <a:pt x="5402" y="558"/>
                  </a:lnTo>
                  <a:lnTo>
                    <a:pt x="5381" y="573"/>
                  </a:lnTo>
                  <a:lnTo>
                    <a:pt x="5361" y="588"/>
                  </a:lnTo>
                  <a:lnTo>
                    <a:pt x="5342" y="603"/>
                  </a:lnTo>
                  <a:lnTo>
                    <a:pt x="5323" y="620"/>
                  </a:lnTo>
                  <a:lnTo>
                    <a:pt x="5305" y="638"/>
                  </a:lnTo>
                  <a:lnTo>
                    <a:pt x="5288" y="655"/>
                  </a:lnTo>
                  <a:lnTo>
                    <a:pt x="5272" y="674"/>
                  </a:lnTo>
                  <a:lnTo>
                    <a:pt x="5256" y="692"/>
                  </a:lnTo>
                  <a:lnTo>
                    <a:pt x="5243" y="712"/>
                  </a:lnTo>
                  <a:lnTo>
                    <a:pt x="5229" y="731"/>
                  </a:lnTo>
                  <a:lnTo>
                    <a:pt x="5217" y="752"/>
                  </a:lnTo>
                  <a:lnTo>
                    <a:pt x="5206" y="772"/>
                  </a:lnTo>
                  <a:lnTo>
                    <a:pt x="5196" y="792"/>
                  </a:lnTo>
                  <a:lnTo>
                    <a:pt x="5185" y="813"/>
                  </a:lnTo>
                  <a:lnTo>
                    <a:pt x="5178" y="834"/>
                  </a:lnTo>
                  <a:lnTo>
                    <a:pt x="5171" y="854"/>
                  </a:lnTo>
                  <a:lnTo>
                    <a:pt x="5165" y="874"/>
                  </a:lnTo>
                  <a:lnTo>
                    <a:pt x="5161" y="893"/>
                  </a:lnTo>
                  <a:lnTo>
                    <a:pt x="5157" y="912"/>
                  </a:lnTo>
                  <a:lnTo>
                    <a:pt x="5156" y="931"/>
                  </a:lnTo>
                  <a:lnTo>
                    <a:pt x="5155" y="949"/>
                  </a:lnTo>
                  <a:lnTo>
                    <a:pt x="5156" y="968"/>
                  </a:lnTo>
                  <a:lnTo>
                    <a:pt x="5156" y="987"/>
                  </a:lnTo>
                  <a:lnTo>
                    <a:pt x="5158" y="1004"/>
                  </a:lnTo>
                  <a:lnTo>
                    <a:pt x="5161" y="1022"/>
                  </a:lnTo>
                  <a:lnTo>
                    <a:pt x="5163" y="1038"/>
                  </a:lnTo>
                  <a:lnTo>
                    <a:pt x="5166" y="1054"/>
                  </a:lnTo>
                  <a:lnTo>
                    <a:pt x="5171" y="1069"/>
                  </a:lnTo>
                  <a:lnTo>
                    <a:pt x="5175" y="1084"/>
                  </a:lnTo>
                  <a:lnTo>
                    <a:pt x="5185" y="1111"/>
                  </a:lnTo>
                  <a:lnTo>
                    <a:pt x="5198" y="1136"/>
                  </a:lnTo>
                  <a:lnTo>
                    <a:pt x="5205" y="1147"/>
                  </a:lnTo>
                  <a:lnTo>
                    <a:pt x="5211" y="1158"/>
                  </a:lnTo>
                  <a:lnTo>
                    <a:pt x="5219" y="1168"/>
                  </a:lnTo>
                  <a:lnTo>
                    <a:pt x="5226" y="1178"/>
                  </a:lnTo>
                  <a:lnTo>
                    <a:pt x="5242" y="1198"/>
                  </a:lnTo>
                  <a:lnTo>
                    <a:pt x="5258" y="1213"/>
                  </a:lnTo>
                  <a:lnTo>
                    <a:pt x="5275" y="1228"/>
                  </a:lnTo>
                  <a:lnTo>
                    <a:pt x="5293" y="1241"/>
                  </a:lnTo>
                  <a:lnTo>
                    <a:pt x="5311" y="1251"/>
                  </a:lnTo>
                  <a:lnTo>
                    <a:pt x="5329" y="1260"/>
                  </a:lnTo>
                  <a:lnTo>
                    <a:pt x="5345" y="1267"/>
                  </a:lnTo>
                  <a:lnTo>
                    <a:pt x="5362" y="1273"/>
                  </a:lnTo>
                  <a:lnTo>
                    <a:pt x="5345" y="1277"/>
                  </a:lnTo>
                  <a:lnTo>
                    <a:pt x="5328" y="1282"/>
                  </a:lnTo>
                  <a:lnTo>
                    <a:pt x="5309" y="1289"/>
                  </a:lnTo>
                  <a:lnTo>
                    <a:pt x="5289" y="1298"/>
                  </a:lnTo>
                  <a:lnTo>
                    <a:pt x="5269" y="1307"/>
                  </a:lnTo>
                  <a:lnTo>
                    <a:pt x="5250" y="1318"/>
                  </a:lnTo>
                  <a:lnTo>
                    <a:pt x="5230" y="1329"/>
                  </a:lnTo>
                  <a:lnTo>
                    <a:pt x="5212" y="1341"/>
                  </a:lnTo>
                  <a:lnTo>
                    <a:pt x="5194" y="1355"/>
                  </a:lnTo>
                  <a:lnTo>
                    <a:pt x="5179" y="1369"/>
                  </a:lnTo>
                  <a:lnTo>
                    <a:pt x="5164" y="1384"/>
                  </a:lnTo>
                  <a:lnTo>
                    <a:pt x="5151" y="1399"/>
                  </a:lnTo>
                  <a:lnTo>
                    <a:pt x="5145" y="1407"/>
                  </a:lnTo>
                  <a:lnTo>
                    <a:pt x="5140" y="1414"/>
                  </a:lnTo>
                  <a:lnTo>
                    <a:pt x="5136" y="1422"/>
                  </a:lnTo>
                  <a:lnTo>
                    <a:pt x="5133" y="1430"/>
                  </a:lnTo>
                  <a:lnTo>
                    <a:pt x="5130" y="1438"/>
                  </a:lnTo>
                  <a:lnTo>
                    <a:pt x="5128" y="1446"/>
                  </a:lnTo>
                  <a:lnTo>
                    <a:pt x="5127" y="1454"/>
                  </a:lnTo>
                  <a:lnTo>
                    <a:pt x="5127" y="1462"/>
                  </a:lnTo>
                  <a:lnTo>
                    <a:pt x="5127" y="1468"/>
                  </a:lnTo>
                  <a:lnTo>
                    <a:pt x="5128" y="1475"/>
                  </a:lnTo>
                  <a:lnTo>
                    <a:pt x="5129" y="1482"/>
                  </a:lnTo>
                  <a:lnTo>
                    <a:pt x="5132" y="1489"/>
                  </a:lnTo>
                  <a:lnTo>
                    <a:pt x="5135" y="1495"/>
                  </a:lnTo>
                  <a:lnTo>
                    <a:pt x="5138" y="1502"/>
                  </a:lnTo>
                  <a:lnTo>
                    <a:pt x="5142" y="1508"/>
                  </a:lnTo>
                  <a:lnTo>
                    <a:pt x="5146" y="1514"/>
                  </a:lnTo>
                  <a:lnTo>
                    <a:pt x="5157" y="1526"/>
                  </a:lnTo>
                  <a:lnTo>
                    <a:pt x="5169" y="1537"/>
                  </a:lnTo>
                  <a:lnTo>
                    <a:pt x="5180" y="1548"/>
                  </a:lnTo>
                  <a:lnTo>
                    <a:pt x="5193" y="1557"/>
                  </a:lnTo>
                  <a:lnTo>
                    <a:pt x="5207" y="1566"/>
                  </a:lnTo>
                  <a:lnTo>
                    <a:pt x="5219" y="1574"/>
                  </a:lnTo>
                  <a:lnTo>
                    <a:pt x="5233" y="1582"/>
                  </a:lnTo>
                  <a:lnTo>
                    <a:pt x="5245" y="1587"/>
                  </a:lnTo>
                  <a:lnTo>
                    <a:pt x="5257" y="1592"/>
                  </a:lnTo>
                  <a:lnTo>
                    <a:pt x="5267" y="1596"/>
                  </a:lnTo>
                  <a:lnTo>
                    <a:pt x="5275" y="1599"/>
                  </a:lnTo>
                  <a:lnTo>
                    <a:pt x="5282" y="1601"/>
                  </a:lnTo>
                  <a:lnTo>
                    <a:pt x="5270" y="1601"/>
                  </a:lnTo>
                  <a:lnTo>
                    <a:pt x="5258" y="1602"/>
                  </a:lnTo>
                  <a:lnTo>
                    <a:pt x="5245" y="1604"/>
                  </a:lnTo>
                  <a:lnTo>
                    <a:pt x="5232" y="1608"/>
                  </a:lnTo>
                  <a:lnTo>
                    <a:pt x="5218" y="1611"/>
                  </a:lnTo>
                  <a:lnTo>
                    <a:pt x="5203" y="1617"/>
                  </a:lnTo>
                  <a:lnTo>
                    <a:pt x="5188" y="1622"/>
                  </a:lnTo>
                  <a:lnTo>
                    <a:pt x="5172" y="1628"/>
                  </a:lnTo>
                  <a:lnTo>
                    <a:pt x="5139" y="1642"/>
                  </a:lnTo>
                  <a:lnTo>
                    <a:pt x="5108" y="1659"/>
                  </a:lnTo>
                  <a:lnTo>
                    <a:pt x="5076" y="1677"/>
                  </a:lnTo>
                  <a:lnTo>
                    <a:pt x="5046" y="1696"/>
                  </a:lnTo>
                  <a:lnTo>
                    <a:pt x="5030" y="1708"/>
                  </a:lnTo>
                  <a:lnTo>
                    <a:pt x="5017" y="1718"/>
                  </a:lnTo>
                  <a:lnTo>
                    <a:pt x="5002" y="1729"/>
                  </a:lnTo>
                  <a:lnTo>
                    <a:pt x="4989" y="1740"/>
                  </a:lnTo>
                  <a:lnTo>
                    <a:pt x="4976" y="1751"/>
                  </a:lnTo>
                  <a:lnTo>
                    <a:pt x="4964" y="1764"/>
                  </a:lnTo>
                  <a:lnTo>
                    <a:pt x="4953" y="1776"/>
                  </a:lnTo>
                  <a:lnTo>
                    <a:pt x="4942" y="1788"/>
                  </a:lnTo>
                  <a:lnTo>
                    <a:pt x="4931" y="1801"/>
                  </a:lnTo>
                  <a:lnTo>
                    <a:pt x="4922" y="1814"/>
                  </a:lnTo>
                  <a:lnTo>
                    <a:pt x="4916" y="1827"/>
                  </a:lnTo>
                  <a:lnTo>
                    <a:pt x="4909" y="1839"/>
                  </a:lnTo>
                  <a:lnTo>
                    <a:pt x="4905" y="1850"/>
                  </a:lnTo>
                  <a:lnTo>
                    <a:pt x="4901" y="1863"/>
                  </a:lnTo>
                  <a:lnTo>
                    <a:pt x="4899" y="1875"/>
                  </a:lnTo>
                  <a:lnTo>
                    <a:pt x="4899" y="1886"/>
                  </a:lnTo>
                  <a:lnTo>
                    <a:pt x="4899" y="1899"/>
                  </a:lnTo>
                  <a:lnTo>
                    <a:pt x="4900" y="1910"/>
                  </a:lnTo>
                  <a:lnTo>
                    <a:pt x="4903" y="1922"/>
                  </a:lnTo>
                  <a:lnTo>
                    <a:pt x="4907" y="1933"/>
                  </a:lnTo>
                  <a:lnTo>
                    <a:pt x="4910" y="1945"/>
                  </a:lnTo>
                  <a:lnTo>
                    <a:pt x="4916" y="1956"/>
                  </a:lnTo>
                  <a:lnTo>
                    <a:pt x="4922" y="1967"/>
                  </a:lnTo>
                  <a:lnTo>
                    <a:pt x="4929" y="1978"/>
                  </a:lnTo>
                  <a:lnTo>
                    <a:pt x="4938" y="1988"/>
                  </a:lnTo>
                  <a:lnTo>
                    <a:pt x="4946" y="1999"/>
                  </a:lnTo>
                  <a:lnTo>
                    <a:pt x="4956" y="2009"/>
                  </a:lnTo>
                  <a:lnTo>
                    <a:pt x="4967" y="2018"/>
                  </a:lnTo>
                  <a:lnTo>
                    <a:pt x="4979" y="2028"/>
                  </a:lnTo>
                  <a:lnTo>
                    <a:pt x="4990" y="2036"/>
                  </a:lnTo>
                  <a:lnTo>
                    <a:pt x="5003" y="2045"/>
                  </a:lnTo>
                  <a:lnTo>
                    <a:pt x="5017" y="2052"/>
                  </a:lnTo>
                  <a:lnTo>
                    <a:pt x="5031" y="2059"/>
                  </a:lnTo>
                  <a:lnTo>
                    <a:pt x="5046" y="2067"/>
                  </a:lnTo>
                  <a:lnTo>
                    <a:pt x="5063" y="2074"/>
                  </a:lnTo>
                  <a:lnTo>
                    <a:pt x="5079" y="2081"/>
                  </a:lnTo>
                  <a:lnTo>
                    <a:pt x="5097" y="2086"/>
                  </a:lnTo>
                  <a:lnTo>
                    <a:pt x="5115" y="2092"/>
                  </a:lnTo>
                  <a:lnTo>
                    <a:pt x="5133" y="2097"/>
                  </a:lnTo>
                  <a:lnTo>
                    <a:pt x="5152" y="2102"/>
                  </a:lnTo>
                  <a:lnTo>
                    <a:pt x="5172" y="2106"/>
                  </a:lnTo>
                  <a:lnTo>
                    <a:pt x="5192" y="2110"/>
                  </a:lnTo>
                  <a:lnTo>
                    <a:pt x="5214" y="2113"/>
                  </a:lnTo>
                  <a:lnTo>
                    <a:pt x="5235" y="2117"/>
                  </a:lnTo>
                  <a:lnTo>
                    <a:pt x="5257" y="2118"/>
                  </a:lnTo>
                  <a:lnTo>
                    <a:pt x="5281" y="2120"/>
                  </a:lnTo>
                  <a:lnTo>
                    <a:pt x="5305" y="2121"/>
                  </a:lnTo>
                  <a:lnTo>
                    <a:pt x="5328" y="2121"/>
                  </a:lnTo>
                  <a:lnTo>
                    <a:pt x="5353" y="2120"/>
                  </a:lnTo>
                  <a:lnTo>
                    <a:pt x="5378" y="2119"/>
                  </a:lnTo>
                  <a:lnTo>
                    <a:pt x="5402" y="2117"/>
                  </a:lnTo>
                  <a:lnTo>
                    <a:pt x="5427" y="2112"/>
                  </a:lnTo>
                  <a:lnTo>
                    <a:pt x="5453" y="2108"/>
                  </a:lnTo>
                  <a:lnTo>
                    <a:pt x="5478" y="2102"/>
                  </a:lnTo>
                  <a:lnTo>
                    <a:pt x="5503" y="2094"/>
                  </a:lnTo>
                  <a:lnTo>
                    <a:pt x="5529" y="2086"/>
                  </a:lnTo>
                  <a:lnTo>
                    <a:pt x="5555" y="2077"/>
                  </a:lnTo>
                  <a:lnTo>
                    <a:pt x="5581" y="2068"/>
                  </a:lnTo>
                  <a:lnTo>
                    <a:pt x="5605" y="2058"/>
                  </a:lnTo>
                  <a:lnTo>
                    <a:pt x="5629" y="2047"/>
                  </a:lnTo>
                  <a:lnTo>
                    <a:pt x="5652" y="2036"/>
                  </a:lnTo>
                  <a:lnTo>
                    <a:pt x="5675" y="2023"/>
                  </a:lnTo>
                  <a:lnTo>
                    <a:pt x="5698" y="2011"/>
                  </a:lnTo>
                  <a:lnTo>
                    <a:pt x="5719" y="1997"/>
                  </a:lnTo>
                  <a:lnTo>
                    <a:pt x="5739" y="1984"/>
                  </a:lnTo>
                  <a:lnTo>
                    <a:pt x="5760" y="1969"/>
                  </a:lnTo>
                  <a:lnTo>
                    <a:pt x="5779" y="1955"/>
                  </a:lnTo>
                  <a:lnTo>
                    <a:pt x="5797" y="1940"/>
                  </a:lnTo>
                  <a:lnTo>
                    <a:pt x="5814" y="1924"/>
                  </a:lnTo>
                  <a:lnTo>
                    <a:pt x="5830" y="1908"/>
                  </a:lnTo>
                  <a:lnTo>
                    <a:pt x="5845" y="1891"/>
                  </a:lnTo>
                  <a:lnTo>
                    <a:pt x="5860" y="1874"/>
                  </a:lnTo>
                  <a:lnTo>
                    <a:pt x="5872" y="1857"/>
                  </a:lnTo>
                  <a:lnTo>
                    <a:pt x="5883" y="1839"/>
                  </a:lnTo>
                  <a:lnTo>
                    <a:pt x="5893" y="1821"/>
                  </a:lnTo>
                  <a:lnTo>
                    <a:pt x="5901" y="1804"/>
                  </a:lnTo>
                  <a:lnTo>
                    <a:pt x="5907" y="1786"/>
                  </a:lnTo>
                  <a:lnTo>
                    <a:pt x="5911" y="1768"/>
                  </a:lnTo>
                  <a:lnTo>
                    <a:pt x="5914" y="1751"/>
                  </a:lnTo>
                  <a:lnTo>
                    <a:pt x="5915" y="1733"/>
                  </a:lnTo>
                  <a:lnTo>
                    <a:pt x="5915" y="1719"/>
                  </a:lnTo>
                  <a:lnTo>
                    <a:pt x="5913" y="1704"/>
                  </a:lnTo>
                  <a:lnTo>
                    <a:pt x="5909" y="1690"/>
                  </a:lnTo>
                  <a:lnTo>
                    <a:pt x="5906" y="1675"/>
                  </a:lnTo>
                  <a:lnTo>
                    <a:pt x="5900" y="1662"/>
                  </a:lnTo>
                  <a:lnTo>
                    <a:pt x="5893" y="1647"/>
                  </a:lnTo>
                  <a:lnTo>
                    <a:pt x="5886" y="1633"/>
                  </a:lnTo>
                  <a:lnTo>
                    <a:pt x="5878" y="1620"/>
                  </a:lnTo>
                  <a:lnTo>
                    <a:pt x="5868" y="1608"/>
                  </a:lnTo>
                  <a:lnTo>
                    <a:pt x="5857" y="1595"/>
                  </a:lnTo>
                  <a:lnTo>
                    <a:pt x="5846" y="1583"/>
                  </a:lnTo>
                  <a:lnTo>
                    <a:pt x="5834" y="1572"/>
                  </a:lnTo>
                  <a:lnTo>
                    <a:pt x="5821" y="1560"/>
                  </a:lnTo>
                  <a:lnTo>
                    <a:pt x="5808" y="1549"/>
                  </a:lnTo>
                  <a:lnTo>
                    <a:pt x="5793" y="1539"/>
                  </a:lnTo>
                  <a:lnTo>
                    <a:pt x="5779" y="1530"/>
                  </a:lnTo>
                  <a:lnTo>
                    <a:pt x="5763" y="1521"/>
                  </a:lnTo>
                  <a:lnTo>
                    <a:pt x="5747" y="1512"/>
                  </a:lnTo>
                  <a:lnTo>
                    <a:pt x="5730" y="1503"/>
                  </a:lnTo>
                  <a:lnTo>
                    <a:pt x="5712" y="1496"/>
                  </a:lnTo>
                  <a:lnTo>
                    <a:pt x="5695" y="1489"/>
                  </a:lnTo>
                  <a:lnTo>
                    <a:pt x="5677" y="1482"/>
                  </a:lnTo>
                  <a:lnTo>
                    <a:pt x="5657" y="1476"/>
                  </a:lnTo>
                  <a:lnTo>
                    <a:pt x="5637" y="1469"/>
                  </a:lnTo>
                  <a:lnTo>
                    <a:pt x="5617" y="1465"/>
                  </a:lnTo>
                  <a:lnTo>
                    <a:pt x="5597" y="1460"/>
                  </a:lnTo>
                  <a:lnTo>
                    <a:pt x="5575" y="1456"/>
                  </a:lnTo>
                  <a:lnTo>
                    <a:pt x="5555" y="1454"/>
                  </a:lnTo>
                  <a:lnTo>
                    <a:pt x="5534" y="1451"/>
                  </a:lnTo>
                  <a:lnTo>
                    <a:pt x="5512" y="1449"/>
                  </a:lnTo>
                  <a:lnTo>
                    <a:pt x="5491" y="1448"/>
                  </a:lnTo>
                  <a:lnTo>
                    <a:pt x="5470" y="1448"/>
                  </a:lnTo>
                  <a:lnTo>
                    <a:pt x="5459" y="1447"/>
                  </a:lnTo>
                  <a:lnTo>
                    <a:pt x="5448" y="1447"/>
                  </a:lnTo>
                  <a:lnTo>
                    <a:pt x="5438" y="1445"/>
                  </a:lnTo>
                  <a:lnTo>
                    <a:pt x="5429" y="1442"/>
                  </a:lnTo>
                  <a:lnTo>
                    <a:pt x="5419" y="1440"/>
                  </a:lnTo>
                  <a:lnTo>
                    <a:pt x="5411" y="1437"/>
                  </a:lnTo>
                  <a:lnTo>
                    <a:pt x="5402" y="1432"/>
                  </a:lnTo>
                  <a:lnTo>
                    <a:pt x="5394" y="1428"/>
                  </a:lnTo>
                  <a:lnTo>
                    <a:pt x="5388" y="1422"/>
                  </a:lnTo>
                  <a:lnTo>
                    <a:pt x="5381" y="1418"/>
                  </a:lnTo>
                  <a:lnTo>
                    <a:pt x="5375" y="1412"/>
                  </a:lnTo>
                  <a:lnTo>
                    <a:pt x="5371" y="1405"/>
                  </a:lnTo>
                  <a:lnTo>
                    <a:pt x="5367" y="1400"/>
                  </a:lnTo>
                  <a:lnTo>
                    <a:pt x="5365" y="1393"/>
                  </a:lnTo>
                  <a:lnTo>
                    <a:pt x="5364" y="1386"/>
                  </a:lnTo>
                  <a:lnTo>
                    <a:pt x="5363" y="1380"/>
                  </a:lnTo>
                  <a:lnTo>
                    <a:pt x="5364" y="1372"/>
                  </a:lnTo>
                  <a:lnTo>
                    <a:pt x="5367" y="1364"/>
                  </a:lnTo>
                  <a:lnTo>
                    <a:pt x="5372" y="1356"/>
                  </a:lnTo>
                  <a:lnTo>
                    <a:pt x="5379" y="1348"/>
                  </a:lnTo>
                  <a:lnTo>
                    <a:pt x="5388" y="1340"/>
                  </a:lnTo>
                  <a:lnTo>
                    <a:pt x="5397" y="1333"/>
                  </a:lnTo>
                  <a:lnTo>
                    <a:pt x="5406" y="1326"/>
                  </a:lnTo>
                  <a:lnTo>
                    <a:pt x="5417" y="1319"/>
                  </a:lnTo>
                  <a:lnTo>
                    <a:pt x="5428" y="1313"/>
                  </a:lnTo>
                  <a:lnTo>
                    <a:pt x="5439" y="1308"/>
                  </a:lnTo>
                  <a:lnTo>
                    <a:pt x="5451" y="1303"/>
                  </a:lnTo>
                  <a:lnTo>
                    <a:pt x="5463" y="1299"/>
                  </a:lnTo>
                  <a:lnTo>
                    <a:pt x="5475" y="1295"/>
                  </a:lnTo>
                  <a:lnTo>
                    <a:pt x="5485" y="1293"/>
                  </a:lnTo>
                  <a:lnTo>
                    <a:pt x="5496" y="1291"/>
                  </a:lnTo>
                  <a:lnTo>
                    <a:pt x="5506" y="1291"/>
                  </a:lnTo>
                  <a:lnTo>
                    <a:pt x="5530" y="1290"/>
                  </a:lnTo>
                  <a:lnTo>
                    <a:pt x="5556" y="1289"/>
                  </a:lnTo>
                  <a:lnTo>
                    <a:pt x="5581" y="1285"/>
                  </a:lnTo>
                  <a:lnTo>
                    <a:pt x="5606" y="1280"/>
                  </a:lnTo>
                  <a:lnTo>
                    <a:pt x="5630" y="1274"/>
                  </a:lnTo>
                  <a:lnTo>
                    <a:pt x="5654" y="1267"/>
                  </a:lnTo>
                  <a:lnTo>
                    <a:pt x="5679" y="1258"/>
                  </a:lnTo>
                  <a:lnTo>
                    <a:pt x="5702" y="1248"/>
                  </a:lnTo>
                  <a:lnTo>
                    <a:pt x="5726" y="1238"/>
                  </a:lnTo>
                  <a:lnTo>
                    <a:pt x="5748" y="1226"/>
                  </a:lnTo>
                  <a:lnTo>
                    <a:pt x="5771" y="1213"/>
                  </a:lnTo>
                  <a:lnTo>
                    <a:pt x="5792" y="1200"/>
                  </a:lnTo>
                  <a:lnTo>
                    <a:pt x="5812" y="1186"/>
                  </a:lnTo>
                  <a:lnTo>
                    <a:pt x="5833" y="1172"/>
                  </a:lnTo>
                  <a:lnTo>
                    <a:pt x="5852" y="1156"/>
                  </a:lnTo>
                  <a:lnTo>
                    <a:pt x="5871" y="1139"/>
                  </a:lnTo>
                  <a:lnTo>
                    <a:pt x="5889" y="1122"/>
                  </a:lnTo>
                  <a:lnTo>
                    <a:pt x="5906" y="1104"/>
                  </a:lnTo>
                  <a:lnTo>
                    <a:pt x="5922" y="1085"/>
                  </a:lnTo>
                  <a:lnTo>
                    <a:pt x="5936" y="1066"/>
                  </a:lnTo>
                  <a:lnTo>
                    <a:pt x="5951" y="1046"/>
                  </a:lnTo>
                  <a:lnTo>
                    <a:pt x="5964" y="1026"/>
                  </a:lnTo>
                  <a:lnTo>
                    <a:pt x="5977" y="1004"/>
                  </a:lnTo>
                  <a:lnTo>
                    <a:pt x="5988" y="983"/>
                  </a:lnTo>
                  <a:lnTo>
                    <a:pt x="5998" y="961"/>
                  </a:lnTo>
                  <a:lnTo>
                    <a:pt x="6007" y="938"/>
                  </a:lnTo>
                  <a:lnTo>
                    <a:pt x="6015" y="916"/>
                  </a:lnTo>
                  <a:lnTo>
                    <a:pt x="6022" y="893"/>
                  </a:lnTo>
                  <a:lnTo>
                    <a:pt x="6026" y="871"/>
                  </a:lnTo>
                  <a:lnTo>
                    <a:pt x="6029" y="847"/>
                  </a:lnTo>
                  <a:lnTo>
                    <a:pt x="6032" y="825"/>
                  </a:lnTo>
                  <a:lnTo>
                    <a:pt x="6033" y="801"/>
                  </a:lnTo>
                  <a:lnTo>
                    <a:pt x="6032" y="784"/>
                  </a:lnTo>
                  <a:lnTo>
                    <a:pt x="6029" y="766"/>
                  </a:lnTo>
                  <a:lnTo>
                    <a:pt x="6026" y="749"/>
                  </a:lnTo>
                  <a:lnTo>
                    <a:pt x="6022" y="732"/>
                  </a:lnTo>
                  <a:lnTo>
                    <a:pt x="6016" y="717"/>
                  </a:lnTo>
                  <a:lnTo>
                    <a:pt x="6009" y="701"/>
                  </a:lnTo>
                  <a:lnTo>
                    <a:pt x="6002" y="685"/>
                  </a:lnTo>
                  <a:lnTo>
                    <a:pt x="5995" y="671"/>
                  </a:lnTo>
                  <a:lnTo>
                    <a:pt x="5987" y="657"/>
                  </a:lnTo>
                  <a:lnTo>
                    <a:pt x="5979" y="644"/>
                  </a:lnTo>
                  <a:lnTo>
                    <a:pt x="5970" y="631"/>
                  </a:lnTo>
                  <a:lnTo>
                    <a:pt x="5962" y="620"/>
                  </a:lnTo>
                  <a:lnTo>
                    <a:pt x="5945" y="601"/>
                  </a:lnTo>
                  <a:lnTo>
                    <a:pt x="5933" y="586"/>
                  </a:lnTo>
                  <a:lnTo>
                    <a:pt x="5942" y="586"/>
                  </a:lnTo>
                  <a:lnTo>
                    <a:pt x="5953" y="588"/>
                  </a:lnTo>
                  <a:lnTo>
                    <a:pt x="5965" y="589"/>
                  </a:lnTo>
                  <a:lnTo>
                    <a:pt x="5981" y="590"/>
                  </a:lnTo>
                  <a:lnTo>
                    <a:pt x="5998" y="592"/>
                  </a:lnTo>
                  <a:lnTo>
                    <a:pt x="6016" y="593"/>
                  </a:lnTo>
                  <a:lnTo>
                    <a:pt x="6033" y="595"/>
                  </a:lnTo>
                  <a:lnTo>
                    <a:pt x="6051" y="597"/>
                  </a:lnTo>
                  <a:lnTo>
                    <a:pt x="6069" y="599"/>
                  </a:lnTo>
                  <a:lnTo>
                    <a:pt x="6087" y="600"/>
                  </a:lnTo>
                  <a:lnTo>
                    <a:pt x="6104" y="602"/>
                  </a:lnTo>
                  <a:lnTo>
                    <a:pt x="6120" y="603"/>
                  </a:lnTo>
                  <a:lnTo>
                    <a:pt x="6136" y="604"/>
                  </a:lnTo>
                  <a:lnTo>
                    <a:pt x="6150" y="607"/>
                  </a:lnTo>
                  <a:lnTo>
                    <a:pt x="6162" y="608"/>
                  </a:lnTo>
                  <a:lnTo>
                    <a:pt x="6172" y="609"/>
                  </a:lnTo>
                  <a:lnTo>
                    <a:pt x="6186" y="491"/>
                  </a:lnTo>
                  <a:close/>
                  <a:moveTo>
                    <a:pt x="5768" y="927"/>
                  </a:moveTo>
                  <a:lnTo>
                    <a:pt x="5757" y="959"/>
                  </a:lnTo>
                  <a:lnTo>
                    <a:pt x="5745" y="993"/>
                  </a:lnTo>
                  <a:lnTo>
                    <a:pt x="5730" y="1025"/>
                  </a:lnTo>
                  <a:lnTo>
                    <a:pt x="5715" y="1056"/>
                  </a:lnTo>
                  <a:lnTo>
                    <a:pt x="5706" y="1071"/>
                  </a:lnTo>
                  <a:lnTo>
                    <a:pt x="5697" y="1085"/>
                  </a:lnTo>
                  <a:lnTo>
                    <a:pt x="5687" y="1100"/>
                  </a:lnTo>
                  <a:lnTo>
                    <a:pt x="5677" y="1113"/>
                  </a:lnTo>
                  <a:lnTo>
                    <a:pt x="5666" y="1126"/>
                  </a:lnTo>
                  <a:lnTo>
                    <a:pt x="5655" y="1138"/>
                  </a:lnTo>
                  <a:lnTo>
                    <a:pt x="5644" y="1149"/>
                  </a:lnTo>
                  <a:lnTo>
                    <a:pt x="5633" y="1160"/>
                  </a:lnTo>
                  <a:lnTo>
                    <a:pt x="5620" y="1169"/>
                  </a:lnTo>
                  <a:lnTo>
                    <a:pt x="5608" y="1178"/>
                  </a:lnTo>
                  <a:lnTo>
                    <a:pt x="5596" y="1185"/>
                  </a:lnTo>
                  <a:lnTo>
                    <a:pt x="5582" y="1192"/>
                  </a:lnTo>
                  <a:lnTo>
                    <a:pt x="5569" y="1196"/>
                  </a:lnTo>
                  <a:lnTo>
                    <a:pt x="5555" y="1200"/>
                  </a:lnTo>
                  <a:lnTo>
                    <a:pt x="5542" y="1201"/>
                  </a:lnTo>
                  <a:lnTo>
                    <a:pt x="5527" y="1202"/>
                  </a:lnTo>
                  <a:lnTo>
                    <a:pt x="5518" y="1202"/>
                  </a:lnTo>
                  <a:lnTo>
                    <a:pt x="5509" y="1201"/>
                  </a:lnTo>
                  <a:lnTo>
                    <a:pt x="5501" y="1199"/>
                  </a:lnTo>
                  <a:lnTo>
                    <a:pt x="5493" y="1196"/>
                  </a:lnTo>
                  <a:lnTo>
                    <a:pt x="5485" y="1193"/>
                  </a:lnTo>
                  <a:lnTo>
                    <a:pt x="5479" y="1189"/>
                  </a:lnTo>
                  <a:lnTo>
                    <a:pt x="5472" y="1184"/>
                  </a:lnTo>
                  <a:lnTo>
                    <a:pt x="5465" y="1178"/>
                  </a:lnTo>
                  <a:lnTo>
                    <a:pt x="5454" y="1166"/>
                  </a:lnTo>
                  <a:lnTo>
                    <a:pt x="5444" y="1151"/>
                  </a:lnTo>
                  <a:lnTo>
                    <a:pt x="5435" y="1136"/>
                  </a:lnTo>
                  <a:lnTo>
                    <a:pt x="5427" y="1118"/>
                  </a:lnTo>
                  <a:lnTo>
                    <a:pt x="5420" y="1099"/>
                  </a:lnTo>
                  <a:lnTo>
                    <a:pt x="5415" y="1077"/>
                  </a:lnTo>
                  <a:lnTo>
                    <a:pt x="5409" y="1056"/>
                  </a:lnTo>
                  <a:lnTo>
                    <a:pt x="5406" y="1032"/>
                  </a:lnTo>
                  <a:lnTo>
                    <a:pt x="5402" y="1009"/>
                  </a:lnTo>
                  <a:lnTo>
                    <a:pt x="5400" y="985"/>
                  </a:lnTo>
                  <a:lnTo>
                    <a:pt x="5399" y="961"/>
                  </a:lnTo>
                  <a:lnTo>
                    <a:pt x="5399" y="937"/>
                  </a:lnTo>
                  <a:lnTo>
                    <a:pt x="5399" y="921"/>
                  </a:lnTo>
                  <a:lnTo>
                    <a:pt x="5400" y="905"/>
                  </a:lnTo>
                  <a:lnTo>
                    <a:pt x="5402" y="890"/>
                  </a:lnTo>
                  <a:lnTo>
                    <a:pt x="5403" y="873"/>
                  </a:lnTo>
                  <a:lnTo>
                    <a:pt x="5407" y="857"/>
                  </a:lnTo>
                  <a:lnTo>
                    <a:pt x="5410" y="841"/>
                  </a:lnTo>
                  <a:lnTo>
                    <a:pt x="5415" y="825"/>
                  </a:lnTo>
                  <a:lnTo>
                    <a:pt x="5419" y="808"/>
                  </a:lnTo>
                  <a:lnTo>
                    <a:pt x="5424" y="792"/>
                  </a:lnTo>
                  <a:lnTo>
                    <a:pt x="5429" y="775"/>
                  </a:lnTo>
                  <a:lnTo>
                    <a:pt x="5436" y="759"/>
                  </a:lnTo>
                  <a:lnTo>
                    <a:pt x="5443" y="745"/>
                  </a:lnTo>
                  <a:lnTo>
                    <a:pt x="5450" y="729"/>
                  </a:lnTo>
                  <a:lnTo>
                    <a:pt x="5457" y="714"/>
                  </a:lnTo>
                  <a:lnTo>
                    <a:pt x="5465" y="700"/>
                  </a:lnTo>
                  <a:lnTo>
                    <a:pt x="5474" y="686"/>
                  </a:lnTo>
                  <a:lnTo>
                    <a:pt x="5483" y="673"/>
                  </a:lnTo>
                  <a:lnTo>
                    <a:pt x="5492" y="659"/>
                  </a:lnTo>
                  <a:lnTo>
                    <a:pt x="5502" y="647"/>
                  </a:lnTo>
                  <a:lnTo>
                    <a:pt x="5512" y="636"/>
                  </a:lnTo>
                  <a:lnTo>
                    <a:pt x="5523" y="625"/>
                  </a:lnTo>
                  <a:lnTo>
                    <a:pt x="5533" y="615"/>
                  </a:lnTo>
                  <a:lnTo>
                    <a:pt x="5544" y="604"/>
                  </a:lnTo>
                  <a:lnTo>
                    <a:pt x="5555" y="595"/>
                  </a:lnTo>
                  <a:lnTo>
                    <a:pt x="5566" y="588"/>
                  </a:lnTo>
                  <a:lnTo>
                    <a:pt x="5579" y="580"/>
                  </a:lnTo>
                  <a:lnTo>
                    <a:pt x="5590" y="574"/>
                  </a:lnTo>
                  <a:lnTo>
                    <a:pt x="5602" y="568"/>
                  </a:lnTo>
                  <a:lnTo>
                    <a:pt x="5615" y="565"/>
                  </a:lnTo>
                  <a:lnTo>
                    <a:pt x="5627" y="563"/>
                  </a:lnTo>
                  <a:lnTo>
                    <a:pt x="5641" y="561"/>
                  </a:lnTo>
                  <a:lnTo>
                    <a:pt x="5654" y="561"/>
                  </a:lnTo>
                  <a:lnTo>
                    <a:pt x="5662" y="561"/>
                  </a:lnTo>
                  <a:lnTo>
                    <a:pt x="5671" y="562"/>
                  </a:lnTo>
                  <a:lnTo>
                    <a:pt x="5679" y="563"/>
                  </a:lnTo>
                  <a:lnTo>
                    <a:pt x="5687" y="565"/>
                  </a:lnTo>
                  <a:lnTo>
                    <a:pt x="5695" y="567"/>
                  </a:lnTo>
                  <a:lnTo>
                    <a:pt x="5701" y="571"/>
                  </a:lnTo>
                  <a:lnTo>
                    <a:pt x="5708" y="574"/>
                  </a:lnTo>
                  <a:lnTo>
                    <a:pt x="5715" y="579"/>
                  </a:lnTo>
                  <a:lnTo>
                    <a:pt x="5720" y="583"/>
                  </a:lnTo>
                  <a:lnTo>
                    <a:pt x="5727" y="589"/>
                  </a:lnTo>
                  <a:lnTo>
                    <a:pt x="5733" y="594"/>
                  </a:lnTo>
                  <a:lnTo>
                    <a:pt x="5737" y="601"/>
                  </a:lnTo>
                  <a:lnTo>
                    <a:pt x="5747" y="616"/>
                  </a:lnTo>
                  <a:lnTo>
                    <a:pt x="5755" y="632"/>
                  </a:lnTo>
                  <a:lnTo>
                    <a:pt x="5763" y="650"/>
                  </a:lnTo>
                  <a:lnTo>
                    <a:pt x="5769" y="670"/>
                  </a:lnTo>
                  <a:lnTo>
                    <a:pt x="5774" y="690"/>
                  </a:lnTo>
                  <a:lnTo>
                    <a:pt x="5779" y="711"/>
                  </a:lnTo>
                  <a:lnTo>
                    <a:pt x="5782" y="734"/>
                  </a:lnTo>
                  <a:lnTo>
                    <a:pt x="5784" y="757"/>
                  </a:lnTo>
                  <a:lnTo>
                    <a:pt x="5786" y="781"/>
                  </a:lnTo>
                  <a:lnTo>
                    <a:pt x="5787" y="805"/>
                  </a:lnTo>
                  <a:lnTo>
                    <a:pt x="5786" y="834"/>
                  </a:lnTo>
                  <a:lnTo>
                    <a:pt x="5782" y="863"/>
                  </a:lnTo>
                  <a:lnTo>
                    <a:pt x="5775" y="893"/>
                  </a:lnTo>
                  <a:lnTo>
                    <a:pt x="5768" y="927"/>
                  </a:lnTo>
                  <a:close/>
                  <a:moveTo>
                    <a:pt x="5641" y="1870"/>
                  </a:moveTo>
                  <a:lnTo>
                    <a:pt x="5633" y="1882"/>
                  </a:lnTo>
                  <a:lnTo>
                    <a:pt x="5625" y="1893"/>
                  </a:lnTo>
                  <a:lnTo>
                    <a:pt x="5616" y="1904"/>
                  </a:lnTo>
                  <a:lnTo>
                    <a:pt x="5607" y="1914"/>
                  </a:lnTo>
                  <a:lnTo>
                    <a:pt x="5598" y="1924"/>
                  </a:lnTo>
                  <a:lnTo>
                    <a:pt x="5587" y="1935"/>
                  </a:lnTo>
                  <a:lnTo>
                    <a:pt x="5577" y="1944"/>
                  </a:lnTo>
                  <a:lnTo>
                    <a:pt x="5565" y="1952"/>
                  </a:lnTo>
                  <a:lnTo>
                    <a:pt x="5542" y="1969"/>
                  </a:lnTo>
                  <a:lnTo>
                    <a:pt x="5516" y="1985"/>
                  </a:lnTo>
                  <a:lnTo>
                    <a:pt x="5490" y="1999"/>
                  </a:lnTo>
                  <a:lnTo>
                    <a:pt x="5462" y="2010"/>
                  </a:lnTo>
                  <a:lnTo>
                    <a:pt x="5448" y="2015"/>
                  </a:lnTo>
                  <a:lnTo>
                    <a:pt x="5434" y="2020"/>
                  </a:lnTo>
                  <a:lnTo>
                    <a:pt x="5420" y="2023"/>
                  </a:lnTo>
                  <a:lnTo>
                    <a:pt x="5406" y="2027"/>
                  </a:lnTo>
                  <a:lnTo>
                    <a:pt x="5392" y="2029"/>
                  </a:lnTo>
                  <a:lnTo>
                    <a:pt x="5378" y="2031"/>
                  </a:lnTo>
                  <a:lnTo>
                    <a:pt x="5364" y="2032"/>
                  </a:lnTo>
                  <a:lnTo>
                    <a:pt x="5351" y="2032"/>
                  </a:lnTo>
                  <a:lnTo>
                    <a:pt x="5329" y="2031"/>
                  </a:lnTo>
                  <a:lnTo>
                    <a:pt x="5309" y="2029"/>
                  </a:lnTo>
                  <a:lnTo>
                    <a:pt x="5289" y="2026"/>
                  </a:lnTo>
                  <a:lnTo>
                    <a:pt x="5270" y="2020"/>
                  </a:lnTo>
                  <a:lnTo>
                    <a:pt x="5251" y="2013"/>
                  </a:lnTo>
                  <a:lnTo>
                    <a:pt x="5233" y="2006"/>
                  </a:lnTo>
                  <a:lnTo>
                    <a:pt x="5216" y="1997"/>
                  </a:lnTo>
                  <a:lnTo>
                    <a:pt x="5200" y="1988"/>
                  </a:lnTo>
                  <a:lnTo>
                    <a:pt x="5185" y="1977"/>
                  </a:lnTo>
                  <a:lnTo>
                    <a:pt x="5172" y="1966"/>
                  </a:lnTo>
                  <a:lnTo>
                    <a:pt x="5160" y="1954"/>
                  </a:lnTo>
                  <a:lnTo>
                    <a:pt x="5149" y="1939"/>
                  </a:lnTo>
                  <a:lnTo>
                    <a:pt x="5145" y="1932"/>
                  </a:lnTo>
                  <a:lnTo>
                    <a:pt x="5142" y="1924"/>
                  </a:lnTo>
                  <a:lnTo>
                    <a:pt x="5138" y="1917"/>
                  </a:lnTo>
                  <a:lnTo>
                    <a:pt x="5136" y="1910"/>
                  </a:lnTo>
                  <a:lnTo>
                    <a:pt x="5134" y="1902"/>
                  </a:lnTo>
                  <a:lnTo>
                    <a:pt x="5133" y="1894"/>
                  </a:lnTo>
                  <a:lnTo>
                    <a:pt x="5132" y="1885"/>
                  </a:lnTo>
                  <a:lnTo>
                    <a:pt x="5132" y="1877"/>
                  </a:lnTo>
                  <a:lnTo>
                    <a:pt x="5132" y="1865"/>
                  </a:lnTo>
                  <a:lnTo>
                    <a:pt x="5133" y="1854"/>
                  </a:lnTo>
                  <a:lnTo>
                    <a:pt x="5135" y="1841"/>
                  </a:lnTo>
                  <a:lnTo>
                    <a:pt x="5138" y="1829"/>
                  </a:lnTo>
                  <a:lnTo>
                    <a:pt x="5142" y="1818"/>
                  </a:lnTo>
                  <a:lnTo>
                    <a:pt x="5146" y="1806"/>
                  </a:lnTo>
                  <a:lnTo>
                    <a:pt x="5152" y="1794"/>
                  </a:lnTo>
                  <a:lnTo>
                    <a:pt x="5158" y="1783"/>
                  </a:lnTo>
                  <a:lnTo>
                    <a:pt x="5166" y="1772"/>
                  </a:lnTo>
                  <a:lnTo>
                    <a:pt x="5173" y="1762"/>
                  </a:lnTo>
                  <a:lnTo>
                    <a:pt x="5182" y="1750"/>
                  </a:lnTo>
                  <a:lnTo>
                    <a:pt x="5190" y="1740"/>
                  </a:lnTo>
                  <a:lnTo>
                    <a:pt x="5199" y="1731"/>
                  </a:lnTo>
                  <a:lnTo>
                    <a:pt x="5209" y="1721"/>
                  </a:lnTo>
                  <a:lnTo>
                    <a:pt x="5219" y="1712"/>
                  </a:lnTo>
                  <a:lnTo>
                    <a:pt x="5229" y="1703"/>
                  </a:lnTo>
                  <a:lnTo>
                    <a:pt x="5252" y="1687"/>
                  </a:lnTo>
                  <a:lnTo>
                    <a:pt x="5275" y="1673"/>
                  </a:lnTo>
                  <a:lnTo>
                    <a:pt x="5300" y="1660"/>
                  </a:lnTo>
                  <a:lnTo>
                    <a:pt x="5326" y="1649"/>
                  </a:lnTo>
                  <a:lnTo>
                    <a:pt x="5339" y="1645"/>
                  </a:lnTo>
                  <a:lnTo>
                    <a:pt x="5353" y="1640"/>
                  </a:lnTo>
                  <a:lnTo>
                    <a:pt x="5365" y="1637"/>
                  </a:lnTo>
                  <a:lnTo>
                    <a:pt x="5379" y="1635"/>
                  </a:lnTo>
                  <a:lnTo>
                    <a:pt x="5391" y="1632"/>
                  </a:lnTo>
                  <a:lnTo>
                    <a:pt x="5405" y="1630"/>
                  </a:lnTo>
                  <a:lnTo>
                    <a:pt x="5417" y="1630"/>
                  </a:lnTo>
                  <a:lnTo>
                    <a:pt x="5430" y="1629"/>
                  </a:lnTo>
                  <a:lnTo>
                    <a:pt x="5456" y="1630"/>
                  </a:lnTo>
                  <a:lnTo>
                    <a:pt x="5481" y="1632"/>
                  </a:lnTo>
                  <a:lnTo>
                    <a:pt x="5505" y="1635"/>
                  </a:lnTo>
                  <a:lnTo>
                    <a:pt x="5526" y="1639"/>
                  </a:lnTo>
                  <a:lnTo>
                    <a:pt x="5547" y="1645"/>
                  </a:lnTo>
                  <a:lnTo>
                    <a:pt x="5568" y="1651"/>
                  </a:lnTo>
                  <a:lnTo>
                    <a:pt x="5586" y="1660"/>
                  </a:lnTo>
                  <a:lnTo>
                    <a:pt x="5602" y="1669"/>
                  </a:lnTo>
                  <a:lnTo>
                    <a:pt x="5618" y="1680"/>
                  </a:lnTo>
                  <a:lnTo>
                    <a:pt x="5632" y="1691"/>
                  </a:lnTo>
                  <a:lnTo>
                    <a:pt x="5643" y="1702"/>
                  </a:lnTo>
                  <a:lnTo>
                    <a:pt x="5653" y="1715"/>
                  </a:lnTo>
                  <a:lnTo>
                    <a:pt x="5660" y="1729"/>
                  </a:lnTo>
                  <a:lnTo>
                    <a:pt x="5665" y="1742"/>
                  </a:lnTo>
                  <a:lnTo>
                    <a:pt x="5669" y="1757"/>
                  </a:lnTo>
                  <a:lnTo>
                    <a:pt x="5669" y="1773"/>
                  </a:lnTo>
                  <a:lnTo>
                    <a:pt x="5669" y="1786"/>
                  </a:lnTo>
                  <a:lnTo>
                    <a:pt x="5668" y="1799"/>
                  </a:lnTo>
                  <a:lnTo>
                    <a:pt x="5665" y="1811"/>
                  </a:lnTo>
                  <a:lnTo>
                    <a:pt x="5662" y="1823"/>
                  </a:lnTo>
                  <a:lnTo>
                    <a:pt x="5657" y="1836"/>
                  </a:lnTo>
                  <a:lnTo>
                    <a:pt x="5653" y="1847"/>
                  </a:lnTo>
                  <a:lnTo>
                    <a:pt x="5647" y="1859"/>
                  </a:lnTo>
                  <a:lnTo>
                    <a:pt x="5641" y="1870"/>
                  </a:lnTo>
                  <a:close/>
                  <a:moveTo>
                    <a:pt x="7660" y="584"/>
                  </a:moveTo>
                  <a:lnTo>
                    <a:pt x="7646" y="571"/>
                  </a:lnTo>
                  <a:lnTo>
                    <a:pt x="7631" y="556"/>
                  </a:lnTo>
                  <a:lnTo>
                    <a:pt x="7614" y="543"/>
                  </a:lnTo>
                  <a:lnTo>
                    <a:pt x="7595" y="530"/>
                  </a:lnTo>
                  <a:lnTo>
                    <a:pt x="7573" y="518"/>
                  </a:lnTo>
                  <a:lnTo>
                    <a:pt x="7551" y="507"/>
                  </a:lnTo>
                  <a:lnTo>
                    <a:pt x="7526" y="497"/>
                  </a:lnTo>
                  <a:lnTo>
                    <a:pt x="7500" y="489"/>
                  </a:lnTo>
                  <a:lnTo>
                    <a:pt x="7473" y="481"/>
                  </a:lnTo>
                  <a:lnTo>
                    <a:pt x="7445" y="475"/>
                  </a:lnTo>
                  <a:lnTo>
                    <a:pt x="7417" y="473"/>
                  </a:lnTo>
                  <a:lnTo>
                    <a:pt x="7387" y="472"/>
                  </a:lnTo>
                  <a:lnTo>
                    <a:pt x="7364" y="472"/>
                  </a:lnTo>
                  <a:lnTo>
                    <a:pt x="7341" y="474"/>
                  </a:lnTo>
                  <a:lnTo>
                    <a:pt x="7318" y="476"/>
                  </a:lnTo>
                  <a:lnTo>
                    <a:pt x="7296" y="481"/>
                  </a:lnTo>
                  <a:lnTo>
                    <a:pt x="7273" y="485"/>
                  </a:lnTo>
                  <a:lnTo>
                    <a:pt x="7252" y="491"/>
                  </a:lnTo>
                  <a:lnTo>
                    <a:pt x="7230" y="499"/>
                  </a:lnTo>
                  <a:lnTo>
                    <a:pt x="7208" y="507"/>
                  </a:lnTo>
                  <a:lnTo>
                    <a:pt x="7187" y="516"/>
                  </a:lnTo>
                  <a:lnTo>
                    <a:pt x="7167" y="526"/>
                  </a:lnTo>
                  <a:lnTo>
                    <a:pt x="7146" y="537"/>
                  </a:lnTo>
                  <a:lnTo>
                    <a:pt x="7126" y="547"/>
                  </a:lnTo>
                  <a:lnTo>
                    <a:pt x="7108" y="559"/>
                  </a:lnTo>
                  <a:lnTo>
                    <a:pt x="7090" y="572"/>
                  </a:lnTo>
                  <a:lnTo>
                    <a:pt x="7072" y="585"/>
                  </a:lnTo>
                  <a:lnTo>
                    <a:pt x="7055" y="599"/>
                  </a:lnTo>
                  <a:lnTo>
                    <a:pt x="7039" y="613"/>
                  </a:lnTo>
                  <a:lnTo>
                    <a:pt x="7024" y="628"/>
                  </a:lnTo>
                  <a:lnTo>
                    <a:pt x="7009" y="643"/>
                  </a:lnTo>
                  <a:lnTo>
                    <a:pt x="6996" y="658"/>
                  </a:lnTo>
                  <a:lnTo>
                    <a:pt x="6983" y="674"/>
                  </a:lnTo>
                  <a:lnTo>
                    <a:pt x="6971" y="691"/>
                  </a:lnTo>
                  <a:lnTo>
                    <a:pt x="6960" y="707"/>
                  </a:lnTo>
                  <a:lnTo>
                    <a:pt x="6950" y="723"/>
                  </a:lnTo>
                  <a:lnTo>
                    <a:pt x="6941" y="741"/>
                  </a:lnTo>
                  <a:lnTo>
                    <a:pt x="6933" y="758"/>
                  </a:lnTo>
                  <a:lnTo>
                    <a:pt x="6926" y="775"/>
                  </a:lnTo>
                  <a:lnTo>
                    <a:pt x="6921" y="792"/>
                  </a:lnTo>
                  <a:lnTo>
                    <a:pt x="6917" y="810"/>
                  </a:lnTo>
                  <a:lnTo>
                    <a:pt x="6914" y="827"/>
                  </a:lnTo>
                  <a:lnTo>
                    <a:pt x="6912" y="844"/>
                  </a:lnTo>
                  <a:lnTo>
                    <a:pt x="6912" y="862"/>
                  </a:lnTo>
                  <a:lnTo>
                    <a:pt x="6912" y="873"/>
                  </a:lnTo>
                  <a:lnTo>
                    <a:pt x="6914" y="885"/>
                  </a:lnTo>
                  <a:lnTo>
                    <a:pt x="6916" y="896"/>
                  </a:lnTo>
                  <a:lnTo>
                    <a:pt x="6919" y="909"/>
                  </a:lnTo>
                  <a:lnTo>
                    <a:pt x="6924" y="920"/>
                  </a:lnTo>
                  <a:lnTo>
                    <a:pt x="6930" y="931"/>
                  </a:lnTo>
                  <a:lnTo>
                    <a:pt x="6936" y="943"/>
                  </a:lnTo>
                  <a:lnTo>
                    <a:pt x="6943" y="953"/>
                  </a:lnTo>
                  <a:lnTo>
                    <a:pt x="6961" y="974"/>
                  </a:lnTo>
                  <a:lnTo>
                    <a:pt x="6980" y="995"/>
                  </a:lnTo>
                  <a:lnTo>
                    <a:pt x="7001" y="1017"/>
                  </a:lnTo>
                  <a:lnTo>
                    <a:pt x="7025" y="1037"/>
                  </a:lnTo>
                  <a:lnTo>
                    <a:pt x="7051" y="1057"/>
                  </a:lnTo>
                  <a:lnTo>
                    <a:pt x="7077" y="1077"/>
                  </a:lnTo>
                  <a:lnTo>
                    <a:pt x="7104" y="1096"/>
                  </a:lnTo>
                  <a:lnTo>
                    <a:pt x="7132" y="1116"/>
                  </a:lnTo>
                  <a:lnTo>
                    <a:pt x="7160" y="1135"/>
                  </a:lnTo>
                  <a:lnTo>
                    <a:pt x="7187" y="1153"/>
                  </a:lnTo>
                  <a:lnTo>
                    <a:pt x="7213" y="1172"/>
                  </a:lnTo>
                  <a:lnTo>
                    <a:pt x="7237" y="1190"/>
                  </a:lnTo>
                  <a:lnTo>
                    <a:pt x="7262" y="1208"/>
                  </a:lnTo>
                  <a:lnTo>
                    <a:pt x="7283" y="1227"/>
                  </a:lnTo>
                  <a:lnTo>
                    <a:pt x="7303" y="1245"/>
                  </a:lnTo>
                  <a:lnTo>
                    <a:pt x="7319" y="1263"/>
                  </a:lnTo>
                  <a:lnTo>
                    <a:pt x="7327" y="1272"/>
                  </a:lnTo>
                  <a:lnTo>
                    <a:pt x="7334" y="1282"/>
                  </a:lnTo>
                  <a:lnTo>
                    <a:pt x="7340" y="1291"/>
                  </a:lnTo>
                  <a:lnTo>
                    <a:pt x="7344" y="1300"/>
                  </a:lnTo>
                  <a:lnTo>
                    <a:pt x="7348" y="1309"/>
                  </a:lnTo>
                  <a:lnTo>
                    <a:pt x="7350" y="1319"/>
                  </a:lnTo>
                  <a:lnTo>
                    <a:pt x="7351" y="1328"/>
                  </a:lnTo>
                  <a:lnTo>
                    <a:pt x="7352" y="1337"/>
                  </a:lnTo>
                  <a:lnTo>
                    <a:pt x="7351" y="1356"/>
                  </a:lnTo>
                  <a:lnTo>
                    <a:pt x="7348" y="1374"/>
                  </a:lnTo>
                  <a:lnTo>
                    <a:pt x="7342" y="1392"/>
                  </a:lnTo>
                  <a:lnTo>
                    <a:pt x="7334" y="1410"/>
                  </a:lnTo>
                  <a:lnTo>
                    <a:pt x="7325" y="1428"/>
                  </a:lnTo>
                  <a:lnTo>
                    <a:pt x="7314" y="1444"/>
                  </a:lnTo>
                  <a:lnTo>
                    <a:pt x="7300" y="1459"/>
                  </a:lnTo>
                  <a:lnTo>
                    <a:pt x="7287" y="1474"/>
                  </a:lnTo>
                  <a:lnTo>
                    <a:pt x="7271" y="1489"/>
                  </a:lnTo>
                  <a:lnTo>
                    <a:pt x="7254" y="1500"/>
                  </a:lnTo>
                  <a:lnTo>
                    <a:pt x="7236" y="1511"/>
                  </a:lnTo>
                  <a:lnTo>
                    <a:pt x="7218" y="1520"/>
                  </a:lnTo>
                  <a:lnTo>
                    <a:pt x="7198" y="1527"/>
                  </a:lnTo>
                  <a:lnTo>
                    <a:pt x="7179" y="1532"/>
                  </a:lnTo>
                  <a:lnTo>
                    <a:pt x="7159" y="1536"/>
                  </a:lnTo>
                  <a:lnTo>
                    <a:pt x="7140" y="1537"/>
                  </a:lnTo>
                  <a:lnTo>
                    <a:pt x="7123" y="1536"/>
                  </a:lnTo>
                  <a:lnTo>
                    <a:pt x="7107" y="1535"/>
                  </a:lnTo>
                  <a:lnTo>
                    <a:pt x="7092" y="1532"/>
                  </a:lnTo>
                  <a:lnTo>
                    <a:pt x="7078" y="1529"/>
                  </a:lnTo>
                  <a:lnTo>
                    <a:pt x="7064" y="1526"/>
                  </a:lnTo>
                  <a:lnTo>
                    <a:pt x="7051" y="1521"/>
                  </a:lnTo>
                  <a:lnTo>
                    <a:pt x="7039" y="1515"/>
                  </a:lnTo>
                  <a:lnTo>
                    <a:pt x="7026" y="1509"/>
                  </a:lnTo>
                  <a:lnTo>
                    <a:pt x="7016" y="1502"/>
                  </a:lnTo>
                  <a:lnTo>
                    <a:pt x="7006" y="1494"/>
                  </a:lnTo>
                  <a:lnTo>
                    <a:pt x="6998" y="1486"/>
                  </a:lnTo>
                  <a:lnTo>
                    <a:pt x="6991" y="1477"/>
                  </a:lnTo>
                  <a:lnTo>
                    <a:pt x="6987" y="1468"/>
                  </a:lnTo>
                  <a:lnTo>
                    <a:pt x="6982" y="1459"/>
                  </a:lnTo>
                  <a:lnTo>
                    <a:pt x="6981" y="1449"/>
                  </a:lnTo>
                  <a:lnTo>
                    <a:pt x="6980" y="1439"/>
                  </a:lnTo>
                  <a:lnTo>
                    <a:pt x="6980" y="1430"/>
                  </a:lnTo>
                  <a:lnTo>
                    <a:pt x="6978" y="1421"/>
                  </a:lnTo>
                  <a:lnTo>
                    <a:pt x="6977" y="1412"/>
                  </a:lnTo>
                  <a:lnTo>
                    <a:pt x="6973" y="1403"/>
                  </a:lnTo>
                  <a:lnTo>
                    <a:pt x="6970" y="1395"/>
                  </a:lnTo>
                  <a:lnTo>
                    <a:pt x="6965" y="1387"/>
                  </a:lnTo>
                  <a:lnTo>
                    <a:pt x="6960" y="1380"/>
                  </a:lnTo>
                  <a:lnTo>
                    <a:pt x="6953" y="1372"/>
                  </a:lnTo>
                  <a:lnTo>
                    <a:pt x="6946" y="1365"/>
                  </a:lnTo>
                  <a:lnTo>
                    <a:pt x="6940" y="1358"/>
                  </a:lnTo>
                  <a:lnTo>
                    <a:pt x="6932" y="1354"/>
                  </a:lnTo>
                  <a:lnTo>
                    <a:pt x="6924" y="1349"/>
                  </a:lnTo>
                  <a:lnTo>
                    <a:pt x="6916" y="1346"/>
                  </a:lnTo>
                  <a:lnTo>
                    <a:pt x="6907" y="1344"/>
                  </a:lnTo>
                  <a:lnTo>
                    <a:pt x="6898" y="1342"/>
                  </a:lnTo>
                  <a:lnTo>
                    <a:pt x="6889" y="1341"/>
                  </a:lnTo>
                  <a:lnTo>
                    <a:pt x="6876" y="1342"/>
                  </a:lnTo>
                  <a:lnTo>
                    <a:pt x="6862" y="1344"/>
                  </a:lnTo>
                  <a:lnTo>
                    <a:pt x="6850" y="1347"/>
                  </a:lnTo>
                  <a:lnTo>
                    <a:pt x="6837" y="1350"/>
                  </a:lnTo>
                  <a:lnTo>
                    <a:pt x="6825" y="1356"/>
                  </a:lnTo>
                  <a:lnTo>
                    <a:pt x="6814" y="1362"/>
                  </a:lnTo>
                  <a:lnTo>
                    <a:pt x="6803" y="1369"/>
                  </a:lnTo>
                  <a:lnTo>
                    <a:pt x="6791" y="1378"/>
                  </a:lnTo>
                  <a:lnTo>
                    <a:pt x="6782" y="1387"/>
                  </a:lnTo>
                  <a:lnTo>
                    <a:pt x="6773" y="1398"/>
                  </a:lnTo>
                  <a:lnTo>
                    <a:pt x="6767" y="1408"/>
                  </a:lnTo>
                  <a:lnTo>
                    <a:pt x="6760" y="1419"/>
                  </a:lnTo>
                  <a:lnTo>
                    <a:pt x="6755" y="1431"/>
                  </a:lnTo>
                  <a:lnTo>
                    <a:pt x="6752" y="1444"/>
                  </a:lnTo>
                  <a:lnTo>
                    <a:pt x="6751" y="1456"/>
                  </a:lnTo>
                  <a:lnTo>
                    <a:pt x="6750" y="1469"/>
                  </a:lnTo>
                  <a:lnTo>
                    <a:pt x="6750" y="1477"/>
                  </a:lnTo>
                  <a:lnTo>
                    <a:pt x="6752" y="1484"/>
                  </a:lnTo>
                  <a:lnTo>
                    <a:pt x="6753" y="1492"/>
                  </a:lnTo>
                  <a:lnTo>
                    <a:pt x="6756" y="1499"/>
                  </a:lnTo>
                  <a:lnTo>
                    <a:pt x="6761" y="1506"/>
                  </a:lnTo>
                  <a:lnTo>
                    <a:pt x="6765" y="1513"/>
                  </a:lnTo>
                  <a:lnTo>
                    <a:pt x="6771" y="1520"/>
                  </a:lnTo>
                  <a:lnTo>
                    <a:pt x="6778" y="1528"/>
                  </a:lnTo>
                  <a:lnTo>
                    <a:pt x="6792" y="1541"/>
                  </a:lnTo>
                  <a:lnTo>
                    <a:pt x="6810" y="1555"/>
                  </a:lnTo>
                  <a:lnTo>
                    <a:pt x="6832" y="1568"/>
                  </a:lnTo>
                  <a:lnTo>
                    <a:pt x="6855" y="1581"/>
                  </a:lnTo>
                  <a:lnTo>
                    <a:pt x="6881" y="1592"/>
                  </a:lnTo>
                  <a:lnTo>
                    <a:pt x="6909" y="1603"/>
                  </a:lnTo>
                  <a:lnTo>
                    <a:pt x="6938" y="1612"/>
                  </a:lnTo>
                  <a:lnTo>
                    <a:pt x="6971" y="1620"/>
                  </a:lnTo>
                  <a:lnTo>
                    <a:pt x="7005" y="1627"/>
                  </a:lnTo>
                  <a:lnTo>
                    <a:pt x="7041" y="1632"/>
                  </a:lnTo>
                  <a:lnTo>
                    <a:pt x="7078" y="1635"/>
                  </a:lnTo>
                  <a:lnTo>
                    <a:pt x="7117" y="1636"/>
                  </a:lnTo>
                  <a:lnTo>
                    <a:pt x="7141" y="1636"/>
                  </a:lnTo>
                  <a:lnTo>
                    <a:pt x="7164" y="1635"/>
                  </a:lnTo>
                  <a:lnTo>
                    <a:pt x="7188" y="1632"/>
                  </a:lnTo>
                  <a:lnTo>
                    <a:pt x="7210" y="1629"/>
                  </a:lnTo>
                  <a:lnTo>
                    <a:pt x="7233" y="1624"/>
                  </a:lnTo>
                  <a:lnTo>
                    <a:pt x="7255" y="1620"/>
                  </a:lnTo>
                  <a:lnTo>
                    <a:pt x="7278" y="1614"/>
                  </a:lnTo>
                  <a:lnTo>
                    <a:pt x="7300" y="1608"/>
                  </a:lnTo>
                  <a:lnTo>
                    <a:pt x="7322" y="1600"/>
                  </a:lnTo>
                  <a:lnTo>
                    <a:pt x="7342" y="1592"/>
                  </a:lnTo>
                  <a:lnTo>
                    <a:pt x="7362" y="1583"/>
                  </a:lnTo>
                  <a:lnTo>
                    <a:pt x="7382" y="1573"/>
                  </a:lnTo>
                  <a:lnTo>
                    <a:pt x="7401" y="1563"/>
                  </a:lnTo>
                  <a:lnTo>
                    <a:pt x="7419" y="1551"/>
                  </a:lnTo>
                  <a:lnTo>
                    <a:pt x="7437" y="1540"/>
                  </a:lnTo>
                  <a:lnTo>
                    <a:pt x="7455" y="1528"/>
                  </a:lnTo>
                  <a:lnTo>
                    <a:pt x="7471" y="1514"/>
                  </a:lnTo>
                  <a:lnTo>
                    <a:pt x="7487" y="1501"/>
                  </a:lnTo>
                  <a:lnTo>
                    <a:pt x="7501" y="1486"/>
                  </a:lnTo>
                  <a:lnTo>
                    <a:pt x="7516" y="1472"/>
                  </a:lnTo>
                  <a:lnTo>
                    <a:pt x="7528" y="1456"/>
                  </a:lnTo>
                  <a:lnTo>
                    <a:pt x="7541" y="1440"/>
                  </a:lnTo>
                  <a:lnTo>
                    <a:pt x="7552" y="1423"/>
                  </a:lnTo>
                  <a:lnTo>
                    <a:pt x="7562" y="1405"/>
                  </a:lnTo>
                  <a:lnTo>
                    <a:pt x="7571" y="1387"/>
                  </a:lnTo>
                  <a:lnTo>
                    <a:pt x="7580" y="1369"/>
                  </a:lnTo>
                  <a:lnTo>
                    <a:pt x="7587" y="1350"/>
                  </a:lnTo>
                  <a:lnTo>
                    <a:pt x="7593" y="1331"/>
                  </a:lnTo>
                  <a:lnTo>
                    <a:pt x="7597" y="1312"/>
                  </a:lnTo>
                  <a:lnTo>
                    <a:pt x="7599" y="1292"/>
                  </a:lnTo>
                  <a:lnTo>
                    <a:pt x="7602" y="1272"/>
                  </a:lnTo>
                  <a:lnTo>
                    <a:pt x="7603" y="1250"/>
                  </a:lnTo>
                  <a:lnTo>
                    <a:pt x="7602" y="1239"/>
                  </a:lnTo>
                  <a:lnTo>
                    <a:pt x="7600" y="1228"/>
                  </a:lnTo>
                  <a:lnTo>
                    <a:pt x="7597" y="1217"/>
                  </a:lnTo>
                  <a:lnTo>
                    <a:pt x="7594" y="1205"/>
                  </a:lnTo>
                  <a:lnTo>
                    <a:pt x="7589" y="1194"/>
                  </a:lnTo>
                  <a:lnTo>
                    <a:pt x="7584" y="1183"/>
                  </a:lnTo>
                  <a:lnTo>
                    <a:pt x="7577" y="1172"/>
                  </a:lnTo>
                  <a:lnTo>
                    <a:pt x="7569" y="1162"/>
                  </a:lnTo>
                  <a:lnTo>
                    <a:pt x="7551" y="1140"/>
                  </a:lnTo>
                  <a:lnTo>
                    <a:pt x="7532" y="1119"/>
                  </a:lnTo>
                  <a:lnTo>
                    <a:pt x="7509" y="1099"/>
                  </a:lnTo>
                  <a:lnTo>
                    <a:pt x="7486" y="1078"/>
                  </a:lnTo>
                  <a:lnTo>
                    <a:pt x="7460" y="1058"/>
                  </a:lnTo>
                  <a:lnTo>
                    <a:pt x="7434" y="1039"/>
                  </a:lnTo>
                  <a:lnTo>
                    <a:pt x="7406" y="1020"/>
                  </a:lnTo>
                  <a:lnTo>
                    <a:pt x="7378" y="1001"/>
                  </a:lnTo>
                  <a:lnTo>
                    <a:pt x="7349" y="982"/>
                  </a:lnTo>
                  <a:lnTo>
                    <a:pt x="7321" y="963"/>
                  </a:lnTo>
                  <a:lnTo>
                    <a:pt x="7295" y="944"/>
                  </a:lnTo>
                  <a:lnTo>
                    <a:pt x="7269" y="926"/>
                  </a:lnTo>
                  <a:lnTo>
                    <a:pt x="7245" y="907"/>
                  </a:lnTo>
                  <a:lnTo>
                    <a:pt x="7223" y="887"/>
                  </a:lnTo>
                  <a:lnTo>
                    <a:pt x="7204" y="868"/>
                  </a:lnTo>
                  <a:lnTo>
                    <a:pt x="7186" y="849"/>
                  </a:lnTo>
                  <a:lnTo>
                    <a:pt x="7178" y="839"/>
                  </a:lnTo>
                  <a:lnTo>
                    <a:pt x="7171" y="829"/>
                  </a:lnTo>
                  <a:lnTo>
                    <a:pt x="7165" y="820"/>
                  </a:lnTo>
                  <a:lnTo>
                    <a:pt x="7161" y="810"/>
                  </a:lnTo>
                  <a:lnTo>
                    <a:pt x="7158" y="800"/>
                  </a:lnTo>
                  <a:lnTo>
                    <a:pt x="7154" y="790"/>
                  </a:lnTo>
                  <a:lnTo>
                    <a:pt x="7153" y="781"/>
                  </a:lnTo>
                  <a:lnTo>
                    <a:pt x="7153" y="771"/>
                  </a:lnTo>
                  <a:lnTo>
                    <a:pt x="7153" y="761"/>
                  </a:lnTo>
                  <a:lnTo>
                    <a:pt x="7154" y="750"/>
                  </a:lnTo>
                  <a:lnTo>
                    <a:pt x="7155" y="741"/>
                  </a:lnTo>
                  <a:lnTo>
                    <a:pt x="7158" y="731"/>
                  </a:lnTo>
                  <a:lnTo>
                    <a:pt x="7160" y="722"/>
                  </a:lnTo>
                  <a:lnTo>
                    <a:pt x="7163" y="712"/>
                  </a:lnTo>
                  <a:lnTo>
                    <a:pt x="7167" y="703"/>
                  </a:lnTo>
                  <a:lnTo>
                    <a:pt x="7171" y="694"/>
                  </a:lnTo>
                  <a:lnTo>
                    <a:pt x="7181" y="676"/>
                  </a:lnTo>
                  <a:lnTo>
                    <a:pt x="7194" y="659"/>
                  </a:lnTo>
                  <a:lnTo>
                    <a:pt x="7207" y="644"/>
                  </a:lnTo>
                  <a:lnTo>
                    <a:pt x="7222" y="630"/>
                  </a:lnTo>
                  <a:lnTo>
                    <a:pt x="7237" y="617"/>
                  </a:lnTo>
                  <a:lnTo>
                    <a:pt x="7254" y="606"/>
                  </a:lnTo>
                  <a:lnTo>
                    <a:pt x="7271" y="595"/>
                  </a:lnTo>
                  <a:lnTo>
                    <a:pt x="7290" y="586"/>
                  </a:lnTo>
                  <a:lnTo>
                    <a:pt x="7308" y="580"/>
                  </a:lnTo>
                  <a:lnTo>
                    <a:pt x="7327" y="575"/>
                  </a:lnTo>
                  <a:lnTo>
                    <a:pt x="7346" y="572"/>
                  </a:lnTo>
                  <a:lnTo>
                    <a:pt x="7366" y="571"/>
                  </a:lnTo>
                  <a:lnTo>
                    <a:pt x="7376" y="572"/>
                  </a:lnTo>
                  <a:lnTo>
                    <a:pt x="7386" y="573"/>
                  </a:lnTo>
                  <a:lnTo>
                    <a:pt x="7396" y="576"/>
                  </a:lnTo>
                  <a:lnTo>
                    <a:pt x="7405" y="580"/>
                  </a:lnTo>
                  <a:lnTo>
                    <a:pt x="7413" y="584"/>
                  </a:lnTo>
                  <a:lnTo>
                    <a:pt x="7421" y="590"/>
                  </a:lnTo>
                  <a:lnTo>
                    <a:pt x="7428" y="597"/>
                  </a:lnTo>
                  <a:lnTo>
                    <a:pt x="7435" y="604"/>
                  </a:lnTo>
                  <a:lnTo>
                    <a:pt x="7441" y="612"/>
                  </a:lnTo>
                  <a:lnTo>
                    <a:pt x="7446" y="621"/>
                  </a:lnTo>
                  <a:lnTo>
                    <a:pt x="7451" y="629"/>
                  </a:lnTo>
                  <a:lnTo>
                    <a:pt x="7454" y="637"/>
                  </a:lnTo>
                  <a:lnTo>
                    <a:pt x="7457" y="645"/>
                  </a:lnTo>
                  <a:lnTo>
                    <a:pt x="7459" y="653"/>
                  </a:lnTo>
                  <a:lnTo>
                    <a:pt x="7460" y="661"/>
                  </a:lnTo>
                  <a:lnTo>
                    <a:pt x="7460" y="668"/>
                  </a:lnTo>
                  <a:lnTo>
                    <a:pt x="7461" y="679"/>
                  </a:lnTo>
                  <a:lnTo>
                    <a:pt x="7462" y="688"/>
                  </a:lnTo>
                  <a:lnTo>
                    <a:pt x="7464" y="697"/>
                  </a:lnTo>
                  <a:lnTo>
                    <a:pt x="7467" y="706"/>
                  </a:lnTo>
                  <a:lnTo>
                    <a:pt x="7471" y="714"/>
                  </a:lnTo>
                  <a:lnTo>
                    <a:pt x="7476" y="722"/>
                  </a:lnTo>
                  <a:lnTo>
                    <a:pt x="7481" y="730"/>
                  </a:lnTo>
                  <a:lnTo>
                    <a:pt x="7487" y="737"/>
                  </a:lnTo>
                  <a:lnTo>
                    <a:pt x="7494" y="744"/>
                  </a:lnTo>
                  <a:lnTo>
                    <a:pt x="7501" y="749"/>
                  </a:lnTo>
                  <a:lnTo>
                    <a:pt x="7509" y="755"/>
                  </a:lnTo>
                  <a:lnTo>
                    <a:pt x="7517" y="758"/>
                  </a:lnTo>
                  <a:lnTo>
                    <a:pt x="7525" y="762"/>
                  </a:lnTo>
                  <a:lnTo>
                    <a:pt x="7534" y="764"/>
                  </a:lnTo>
                  <a:lnTo>
                    <a:pt x="7544" y="765"/>
                  </a:lnTo>
                  <a:lnTo>
                    <a:pt x="7553" y="766"/>
                  </a:lnTo>
                  <a:lnTo>
                    <a:pt x="7566" y="765"/>
                  </a:lnTo>
                  <a:lnTo>
                    <a:pt x="7578" y="764"/>
                  </a:lnTo>
                  <a:lnTo>
                    <a:pt x="7590" y="761"/>
                  </a:lnTo>
                  <a:lnTo>
                    <a:pt x="7602" y="756"/>
                  </a:lnTo>
                  <a:lnTo>
                    <a:pt x="7613" y="750"/>
                  </a:lnTo>
                  <a:lnTo>
                    <a:pt x="7624" y="744"/>
                  </a:lnTo>
                  <a:lnTo>
                    <a:pt x="7634" y="736"/>
                  </a:lnTo>
                  <a:lnTo>
                    <a:pt x="7644" y="727"/>
                  </a:lnTo>
                  <a:lnTo>
                    <a:pt x="7653" y="718"/>
                  </a:lnTo>
                  <a:lnTo>
                    <a:pt x="7662" y="707"/>
                  </a:lnTo>
                  <a:lnTo>
                    <a:pt x="7669" y="697"/>
                  </a:lnTo>
                  <a:lnTo>
                    <a:pt x="7675" y="685"/>
                  </a:lnTo>
                  <a:lnTo>
                    <a:pt x="7679" y="674"/>
                  </a:lnTo>
                  <a:lnTo>
                    <a:pt x="7681" y="663"/>
                  </a:lnTo>
                  <a:lnTo>
                    <a:pt x="7684" y="650"/>
                  </a:lnTo>
                  <a:lnTo>
                    <a:pt x="7685" y="638"/>
                  </a:lnTo>
                  <a:lnTo>
                    <a:pt x="7684" y="631"/>
                  </a:lnTo>
                  <a:lnTo>
                    <a:pt x="7682" y="625"/>
                  </a:lnTo>
                  <a:lnTo>
                    <a:pt x="7680" y="619"/>
                  </a:lnTo>
                  <a:lnTo>
                    <a:pt x="7678" y="612"/>
                  </a:lnTo>
                  <a:lnTo>
                    <a:pt x="7670" y="599"/>
                  </a:lnTo>
                  <a:lnTo>
                    <a:pt x="7660" y="584"/>
                  </a:lnTo>
                  <a:close/>
                  <a:moveTo>
                    <a:pt x="8592" y="498"/>
                  </a:moveTo>
                  <a:lnTo>
                    <a:pt x="8359" y="498"/>
                  </a:lnTo>
                  <a:lnTo>
                    <a:pt x="8424" y="194"/>
                  </a:lnTo>
                  <a:lnTo>
                    <a:pt x="8329" y="194"/>
                  </a:lnTo>
                  <a:lnTo>
                    <a:pt x="8323" y="212"/>
                  </a:lnTo>
                  <a:lnTo>
                    <a:pt x="8316" y="229"/>
                  </a:lnTo>
                  <a:lnTo>
                    <a:pt x="8309" y="245"/>
                  </a:lnTo>
                  <a:lnTo>
                    <a:pt x="8302" y="261"/>
                  </a:lnTo>
                  <a:lnTo>
                    <a:pt x="8294" y="276"/>
                  </a:lnTo>
                  <a:lnTo>
                    <a:pt x="8286" y="291"/>
                  </a:lnTo>
                  <a:lnTo>
                    <a:pt x="8277" y="304"/>
                  </a:lnTo>
                  <a:lnTo>
                    <a:pt x="8268" y="319"/>
                  </a:lnTo>
                  <a:lnTo>
                    <a:pt x="8258" y="333"/>
                  </a:lnTo>
                  <a:lnTo>
                    <a:pt x="8248" y="345"/>
                  </a:lnTo>
                  <a:lnTo>
                    <a:pt x="8238" y="357"/>
                  </a:lnTo>
                  <a:lnTo>
                    <a:pt x="8226" y="370"/>
                  </a:lnTo>
                  <a:lnTo>
                    <a:pt x="8215" y="381"/>
                  </a:lnTo>
                  <a:lnTo>
                    <a:pt x="8203" y="391"/>
                  </a:lnTo>
                  <a:lnTo>
                    <a:pt x="8190" y="402"/>
                  </a:lnTo>
                  <a:lnTo>
                    <a:pt x="8178" y="412"/>
                  </a:lnTo>
                  <a:lnTo>
                    <a:pt x="8165" y="421"/>
                  </a:lnTo>
                  <a:lnTo>
                    <a:pt x="8151" y="430"/>
                  </a:lnTo>
                  <a:lnTo>
                    <a:pt x="8138" y="438"/>
                  </a:lnTo>
                  <a:lnTo>
                    <a:pt x="8123" y="446"/>
                  </a:lnTo>
                  <a:lnTo>
                    <a:pt x="8108" y="454"/>
                  </a:lnTo>
                  <a:lnTo>
                    <a:pt x="8094" y="461"/>
                  </a:lnTo>
                  <a:lnTo>
                    <a:pt x="8078" y="467"/>
                  </a:lnTo>
                  <a:lnTo>
                    <a:pt x="8062" y="473"/>
                  </a:lnTo>
                  <a:lnTo>
                    <a:pt x="8047" y="477"/>
                  </a:lnTo>
                  <a:lnTo>
                    <a:pt x="8031" y="483"/>
                  </a:lnTo>
                  <a:lnTo>
                    <a:pt x="8014" y="486"/>
                  </a:lnTo>
                  <a:lnTo>
                    <a:pt x="7997" y="491"/>
                  </a:lnTo>
                  <a:lnTo>
                    <a:pt x="7962" y="497"/>
                  </a:lnTo>
                  <a:lnTo>
                    <a:pt x="7925" y="500"/>
                  </a:lnTo>
                  <a:lnTo>
                    <a:pt x="7904" y="598"/>
                  </a:lnTo>
                  <a:lnTo>
                    <a:pt x="8089" y="598"/>
                  </a:lnTo>
                  <a:lnTo>
                    <a:pt x="7936" y="1323"/>
                  </a:lnTo>
                  <a:lnTo>
                    <a:pt x="7934" y="1337"/>
                  </a:lnTo>
                  <a:lnTo>
                    <a:pt x="7932" y="1351"/>
                  </a:lnTo>
                  <a:lnTo>
                    <a:pt x="7930" y="1365"/>
                  </a:lnTo>
                  <a:lnTo>
                    <a:pt x="7926" y="1380"/>
                  </a:lnTo>
                  <a:lnTo>
                    <a:pt x="7924" y="1393"/>
                  </a:lnTo>
                  <a:lnTo>
                    <a:pt x="7923" y="1407"/>
                  </a:lnTo>
                  <a:lnTo>
                    <a:pt x="7922" y="1419"/>
                  </a:lnTo>
                  <a:lnTo>
                    <a:pt x="7921" y="1430"/>
                  </a:lnTo>
                  <a:lnTo>
                    <a:pt x="7922" y="1450"/>
                  </a:lnTo>
                  <a:lnTo>
                    <a:pt x="7924" y="1469"/>
                  </a:lnTo>
                  <a:lnTo>
                    <a:pt x="7929" y="1489"/>
                  </a:lnTo>
                  <a:lnTo>
                    <a:pt x="7934" y="1508"/>
                  </a:lnTo>
                  <a:lnTo>
                    <a:pt x="7942" y="1526"/>
                  </a:lnTo>
                  <a:lnTo>
                    <a:pt x="7951" y="1542"/>
                  </a:lnTo>
                  <a:lnTo>
                    <a:pt x="7962" y="1558"/>
                  </a:lnTo>
                  <a:lnTo>
                    <a:pt x="7976" y="1573"/>
                  </a:lnTo>
                  <a:lnTo>
                    <a:pt x="7982" y="1580"/>
                  </a:lnTo>
                  <a:lnTo>
                    <a:pt x="7990" y="1586"/>
                  </a:lnTo>
                  <a:lnTo>
                    <a:pt x="7998" y="1592"/>
                  </a:lnTo>
                  <a:lnTo>
                    <a:pt x="8007" y="1599"/>
                  </a:lnTo>
                  <a:lnTo>
                    <a:pt x="8026" y="1609"/>
                  </a:lnTo>
                  <a:lnTo>
                    <a:pt x="8048" y="1619"/>
                  </a:lnTo>
                  <a:lnTo>
                    <a:pt x="8059" y="1622"/>
                  </a:lnTo>
                  <a:lnTo>
                    <a:pt x="8070" y="1626"/>
                  </a:lnTo>
                  <a:lnTo>
                    <a:pt x="8082" y="1629"/>
                  </a:lnTo>
                  <a:lnTo>
                    <a:pt x="8096" y="1631"/>
                  </a:lnTo>
                  <a:lnTo>
                    <a:pt x="8109" y="1633"/>
                  </a:lnTo>
                  <a:lnTo>
                    <a:pt x="8124" y="1635"/>
                  </a:lnTo>
                  <a:lnTo>
                    <a:pt x="8139" y="1636"/>
                  </a:lnTo>
                  <a:lnTo>
                    <a:pt x="8153" y="1636"/>
                  </a:lnTo>
                  <a:lnTo>
                    <a:pt x="8171" y="1636"/>
                  </a:lnTo>
                  <a:lnTo>
                    <a:pt x="8189" y="1635"/>
                  </a:lnTo>
                  <a:lnTo>
                    <a:pt x="8208" y="1632"/>
                  </a:lnTo>
                  <a:lnTo>
                    <a:pt x="8227" y="1629"/>
                  </a:lnTo>
                  <a:lnTo>
                    <a:pt x="8247" y="1626"/>
                  </a:lnTo>
                  <a:lnTo>
                    <a:pt x="8266" y="1622"/>
                  </a:lnTo>
                  <a:lnTo>
                    <a:pt x="8284" y="1618"/>
                  </a:lnTo>
                  <a:lnTo>
                    <a:pt x="8300" y="1613"/>
                  </a:lnTo>
                  <a:lnTo>
                    <a:pt x="8317" y="1608"/>
                  </a:lnTo>
                  <a:lnTo>
                    <a:pt x="8333" y="1602"/>
                  </a:lnTo>
                  <a:lnTo>
                    <a:pt x="8348" y="1597"/>
                  </a:lnTo>
                  <a:lnTo>
                    <a:pt x="8361" y="1592"/>
                  </a:lnTo>
                  <a:lnTo>
                    <a:pt x="8375" y="1586"/>
                  </a:lnTo>
                  <a:lnTo>
                    <a:pt x="8385" y="1581"/>
                  </a:lnTo>
                  <a:lnTo>
                    <a:pt x="8394" y="1576"/>
                  </a:lnTo>
                  <a:lnTo>
                    <a:pt x="8402" y="1572"/>
                  </a:lnTo>
                  <a:lnTo>
                    <a:pt x="8344" y="1455"/>
                  </a:lnTo>
                  <a:lnTo>
                    <a:pt x="8333" y="1464"/>
                  </a:lnTo>
                  <a:lnTo>
                    <a:pt x="8318" y="1473"/>
                  </a:lnTo>
                  <a:lnTo>
                    <a:pt x="8300" y="1483"/>
                  </a:lnTo>
                  <a:lnTo>
                    <a:pt x="8281" y="1493"/>
                  </a:lnTo>
                  <a:lnTo>
                    <a:pt x="8260" y="1502"/>
                  </a:lnTo>
                  <a:lnTo>
                    <a:pt x="8241" y="1509"/>
                  </a:lnTo>
                  <a:lnTo>
                    <a:pt x="8232" y="1511"/>
                  </a:lnTo>
                  <a:lnTo>
                    <a:pt x="8224" y="1513"/>
                  </a:lnTo>
                  <a:lnTo>
                    <a:pt x="8216" y="1514"/>
                  </a:lnTo>
                  <a:lnTo>
                    <a:pt x="8208" y="1514"/>
                  </a:lnTo>
                  <a:lnTo>
                    <a:pt x="8203" y="1514"/>
                  </a:lnTo>
                  <a:lnTo>
                    <a:pt x="8197" y="1513"/>
                  </a:lnTo>
                  <a:lnTo>
                    <a:pt x="8193" y="1512"/>
                  </a:lnTo>
                  <a:lnTo>
                    <a:pt x="8188" y="1510"/>
                  </a:lnTo>
                  <a:lnTo>
                    <a:pt x="8184" y="1506"/>
                  </a:lnTo>
                  <a:lnTo>
                    <a:pt x="8180" y="1503"/>
                  </a:lnTo>
                  <a:lnTo>
                    <a:pt x="8177" y="1500"/>
                  </a:lnTo>
                  <a:lnTo>
                    <a:pt x="8173" y="1495"/>
                  </a:lnTo>
                  <a:lnTo>
                    <a:pt x="8169" y="1485"/>
                  </a:lnTo>
                  <a:lnTo>
                    <a:pt x="8166" y="1475"/>
                  </a:lnTo>
                  <a:lnTo>
                    <a:pt x="8163" y="1464"/>
                  </a:lnTo>
                  <a:lnTo>
                    <a:pt x="8162" y="1453"/>
                  </a:lnTo>
                  <a:lnTo>
                    <a:pt x="8163" y="1438"/>
                  </a:lnTo>
                  <a:lnTo>
                    <a:pt x="8166" y="1419"/>
                  </a:lnTo>
                  <a:lnTo>
                    <a:pt x="8168" y="1409"/>
                  </a:lnTo>
                  <a:lnTo>
                    <a:pt x="8169" y="1399"/>
                  </a:lnTo>
                  <a:lnTo>
                    <a:pt x="8171" y="1390"/>
                  </a:lnTo>
                  <a:lnTo>
                    <a:pt x="8173" y="1382"/>
                  </a:lnTo>
                  <a:lnTo>
                    <a:pt x="8340" y="598"/>
                  </a:lnTo>
                  <a:lnTo>
                    <a:pt x="8570" y="598"/>
                  </a:lnTo>
                  <a:lnTo>
                    <a:pt x="8592" y="498"/>
                  </a:lnTo>
                  <a:close/>
                  <a:moveTo>
                    <a:pt x="9841" y="1501"/>
                  </a:moveTo>
                  <a:lnTo>
                    <a:pt x="9805" y="1408"/>
                  </a:lnTo>
                  <a:lnTo>
                    <a:pt x="9795" y="1419"/>
                  </a:lnTo>
                  <a:lnTo>
                    <a:pt x="9778" y="1435"/>
                  </a:lnTo>
                  <a:lnTo>
                    <a:pt x="9767" y="1444"/>
                  </a:lnTo>
                  <a:lnTo>
                    <a:pt x="9756" y="1453"/>
                  </a:lnTo>
                  <a:lnTo>
                    <a:pt x="9743" y="1462"/>
                  </a:lnTo>
                  <a:lnTo>
                    <a:pt x="9730" y="1469"/>
                  </a:lnTo>
                  <a:lnTo>
                    <a:pt x="9716" y="1478"/>
                  </a:lnTo>
                  <a:lnTo>
                    <a:pt x="9703" y="1486"/>
                  </a:lnTo>
                  <a:lnTo>
                    <a:pt x="9689" y="1494"/>
                  </a:lnTo>
                  <a:lnTo>
                    <a:pt x="9676" y="1501"/>
                  </a:lnTo>
                  <a:lnTo>
                    <a:pt x="9662" y="1506"/>
                  </a:lnTo>
                  <a:lnTo>
                    <a:pt x="9650" y="1511"/>
                  </a:lnTo>
                  <a:lnTo>
                    <a:pt x="9639" y="1513"/>
                  </a:lnTo>
                  <a:lnTo>
                    <a:pt x="9629" y="1514"/>
                  </a:lnTo>
                  <a:lnTo>
                    <a:pt x="9622" y="1514"/>
                  </a:lnTo>
                  <a:lnTo>
                    <a:pt x="9618" y="1513"/>
                  </a:lnTo>
                  <a:lnTo>
                    <a:pt x="9612" y="1511"/>
                  </a:lnTo>
                  <a:lnTo>
                    <a:pt x="9609" y="1509"/>
                  </a:lnTo>
                  <a:lnTo>
                    <a:pt x="9605" y="1505"/>
                  </a:lnTo>
                  <a:lnTo>
                    <a:pt x="9602" y="1501"/>
                  </a:lnTo>
                  <a:lnTo>
                    <a:pt x="9600" y="1496"/>
                  </a:lnTo>
                  <a:lnTo>
                    <a:pt x="9597" y="1491"/>
                  </a:lnTo>
                  <a:lnTo>
                    <a:pt x="9594" y="1478"/>
                  </a:lnTo>
                  <a:lnTo>
                    <a:pt x="9593" y="1466"/>
                  </a:lnTo>
                  <a:lnTo>
                    <a:pt x="9591" y="1451"/>
                  </a:lnTo>
                  <a:lnTo>
                    <a:pt x="9591" y="1437"/>
                  </a:lnTo>
                  <a:lnTo>
                    <a:pt x="9592" y="1424"/>
                  </a:lnTo>
                  <a:lnTo>
                    <a:pt x="9593" y="1410"/>
                  </a:lnTo>
                  <a:lnTo>
                    <a:pt x="9595" y="1390"/>
                  </a:lnTo>
                  <a:lnTo>
                    <a:pt x="9600" y="1367"/>
                  </a:lnTo>
                  <a:lnTo>
                    <a:pt x="9604" y="1344"/>
                  </a:lnTo>
                  <a:lnTo>
                    <a:pt x="9607" y="1321"/>
                  </a:lnTo>
                  <a:lnTo>
                    <a:pt x="9612" y="1302"/>
                  </a:lnTo>
                  <a:lnTo>
                    <a:pt x="9615" y="1284"/>
                  </a:lnTo>
                  <a:lnTo>
                    <a:pt x="9783" y="498"/>
                  </a:lnTo>
                  <a:lnTo>
                    <a:pt x="9535" y="498"/>
                  </a:lnTo>
                  <a:lnTo>
                    <a:pt x="9362" y="1307"/>
                  </a:lnTo>
                  <a:lnTo>
                    <a:pt x="9357" y="1319"/>
                  </a:lnTo>
                  <a:lnTo>
                    <a:pt x="9349" y="1333"/>
                  </a:lnTo>
                  <a:lnTo>
                    <a:pt x="9340" y="1349"/>
                  </a:lnTo>
                  <a:lnTo>
                    <a:pt x="9329" y="1366"/>
                  </a:lnTo>
                  <a:lnTo>
                    <a:pt x="9315" y="1384"/>
                  </a:lnTo>
                  <a:lnTo>
                    <a:pt x="9301" y="1401"/>
                  </a:lnTo>
                  <a:lnTo>
                    <a:pt x="9285" y="1418"/>
                  </a:lnTo>
                  <a:lnTo>
                    <a:pt x="9267" y="1435"/>
                  </a:lnTo>
                  <a:lnTo>
                    <a:pt x="9249" y="1450"/>
                  </a:lnTo>
                  <a:lnTo>
                    <a:pt x="9230" y="1465"/>
                  </a:lnTo>
                  <a:lnTo>
                    <a:pt x="9210" y="1478"/>
                  </a:lnTo>
                  <a:lnTo>
                    <a:pt x="9187" y="1491"/>
                  </a:lnTo>
                  <a:lnTo>
                    <a:pt x="9176" y="1496"/>
                  </a:lnTo>
                  <a:lnTo>
                    <a:pt x="9165" y="1501"/>
                  </a:lnTo>
                  <a:lnTo>
                    <a:pt x="9153" y="1505"/>
                  </a:lnTo>
                  <a:lnTo>
                    <a:pt x="9142" y="1509"/>
                  </a:lnTo>
                  <a:lnTo>
                    <a:pt x="9131" y="1511"/>
                  </a:lnTo>
                  <a:lnTo>
                    <a:pt x="9119" y="1513"/>
                  </a:lnTo>
                  <a:lnTo>
                    <a:pt x="9106" y="1514"/>
                  </a:lnTo>
                  <a:lnTo>
                    <a:pt x="9095" y="1514"/>
                  </a:lnTo>
                  <a:lnTo>
                    <a:pt x="9079" y="1513"/>
                  </a:lnTo>
                  <a:lnTo>
                    <a:pt x="9065" y="1511"/>
                  </a:lnTo>
                  <a:lnTo>
                    <a:pt x="9051" y="1508"/>
                  </a:lnTo>
                  <a:lnTo>
                    <a:pt x="9039" y="1503"/>
                  </a:lnTo>
                  <a:lnTo>
                    <a:pt x="9028" y="1496"/>
                  </a:lnTo>
                  <a:lnTo>
                    <a:pt x="9019" y="1489"/>
                  </a:lnTo>
                  <a:lnTo>
                    <a:pt x="9010" y="1478"/>
                  </a:lnTo>
                  <a:lnTo>
                    <a:pt x="9002" y="1468"/>
                  </a:lnTo>
                  <a:lnTo>
                    <a:pt x="8995" y="1456"/>
                  </a:lnTo>
                  <a:lnTo>
                    <a:pt x="8989" y="1444"/>
                  </a:lnTo>
                  <a:lnTo>
                    <a:pt x="8984" y="1431"/>
                  </a:lnTo>
                  <a:lnTo>
                    <a:pt x="8980" y="1418"/>
                  </a:lnTo>
                  <a:lnTo>
                    <a:pt x="8977" y="1403"/>
                  </a:lnTo>
                  <a:lnTo>
                    <a:pt x="8975" y="1390"/>
                  </a:lnTo>
                  <a:lnTo>
                    <a:pt x="8974" y="1375"/>
                  </a:lnTo>
                  <a:lnTo>
                    <a:pt x="8972" y="1359"/>
                  </a:lnTo>
                  <a:lnTo>
                    <a:pt x="8972" y="1351"/>
                  </a:lnTo>
                  <a:lnTo>
                    <a:pt x="8974" y="1344"/>
                  </a:lnTo>
                  <a:lnTo>
                    <a:pt x="8974" y="1333"/>
                  </a:lnTo>
                  <a:lnTo>
                    <a:pt x="8975" y="1322"/>
                  </a:lnTo>
                  <a:lnTo>
                    <a:pt x="8976" y="1312"/>
                  </a:lnTo>
                  <a:lnTo>
                    <a:pt x="8978" y="1302"/>
                  </a:lnTo>
                  <a:lnTo>
                    <a:pt x="8979" y="1293"/>
                  </a:lnTo>
                  <a:lnTo>
                    <a:pt x="8981" y="1286"/>
                  </a:lnTo>
                  <a:lnTo>
                    <a:pt x="9086" y="810"/>
                  </a:lnTo>
                  <a:lnTo>
                    <a:pt x="9087" y="803"/>
                  </a:lnTo>
                  <a:lnTo>
                    <a:pt x="9088" y="794"/>
                  </a:lnTo>
                  <a:lnTo>
                    <a:pt x="9090" y="785"/>
                  </a:lnTo>
                  <a:lnTo>
                    <a:pt x="9093" y="775"/>
                  </a:lnTo>
                  <a:lnTo>
                    <a:pt x="9095" y="764"/>
                  </a:lnTo>
                  <a:lnTo>
                    <a:pt x="9096" y="753"/>
                  </a:lnTo>
                  <a:lnTo>
                    <a:pt x="9098" y="741"/>
                  </a:lnTo>
                  <a:lnTo>
                    <a:pt x="9101" y="729"/>
                  </a:lnTo>
                  <a:lnTo>
                    <a:pt x="9102" y="718"/>
                  </a:lnTo>
                  <a:lnTo>
                    <a:pt x="9103" y="707"/>
                  </a:lnTo>
                  <a:lnTo>
                    <a:pt x="9104" y="695"/>
                  </a:lnTo>
                  <a:lnTo>
                    <a:pt x="9105" y="684"/>
                  </a:lnTo>
                  <a:lnTo>
                    <a:pt x="9107" y="665"/>
                  </a:lnTo>
                  <a:lnTo>
                    <a:pt x="9107" y="650"/>
                  </a:lnTo>
                  <a:lnTo>
                    <a:pt x="9107" y="634"/>
                  </a:lnTo>
                  <a:lnTo>
                    <a:pt x="9104" y="617"/>
                  </a:lnTo>
                  <a:lnTo>
                    <a:pt x="9101" y="600"/>
                  </a:lnTo>
                  <a:lnTo>
                    <a:pt x="9094" y="584"/>
                  </a:lnTo>
                  <a:lnTo>
                    <a:pt x="9087" y="568"/>
                  </a:lnTo>
                  <a:lnTo>
                    <a:pt x="9077" y="554"/>
                  </a:lnTo>
                  <a:lnTo>
                    <a:pt x="9066" y="539"/>
                  </a:lnTo>
                  <a:lnTo>
                    <a:pt x="9053" y="526"/>
                  </a:lnTo>
                  <a:lnTo>
                    <a:pt x="9047" y="519"/>
                  </a:lnTo>
                  <a:lnTo>
                    <a:pt x="9039" y="513"/>
                  </a:lnTo>
                  <a:lnTo>
                    <a:pt x="9031" y="508"/>
                  </a:lnTo>
                  <a:lnTo>
                    <a:pt x="9023" y="502"/>
                  </a:lnTo>
                  <a:lnTo>
                    <a:pt x="9005" y="493"/>
                  </a:lnTo>
                  <a:lnTo>
                    <a:pt x="8986" y="485"/>
                  </a:lnTo>
                  <a:lnTo>
                    <a:pt x="8966" y="480"/>
                  </a:lnTo>
                  <a:lnTo>
                    <a:pt x="8943" y="475"/>
                  </a:lnTo>
                  <a:lnTo>
                    <a:pt x="8919" y="472"/>
                  </a:lnTo>
                  <a:lnTo>
                    <a:pt x="8893" y="472"/>
                  </a:lnTo>
                  <a:lnTo>
                    <a:pt x="8870" y="473"/>
                  </a:lnTo>
                  <a:lnTo>
                    <a:pt x="8847" y="475"/>
                  </a:lnTo>
                  <a:lnTo>
                    <a:pt x="8824" y="481"/>
                  </a:lnTo>
                  <a:lnTo>
                    <a:pt x="8802" y="489"/>
                  </a:lnTo>
                  <a:lnTo>
                    <a:pt x="8779" y="497"/>
                  </a:lnTo>
                  <a:lnTo>
                    <a:pt x="8758" y="507"/>
                  </a:lnTo>
                  <a:lnTo>
                    <a:pt x="8738" y="517"/>
                  </a:lnTo>
                  <a:lnTo>
                    <a:pt x="8719" y="528"/>
                  </a:lnTo>
                  <a:lnTo>
                    <a:pt x="8701" y="539"/>
                  </a:lnTo>
                  <a:lnTo>
                    <a:pt x="8684" y="550"/>
                  </a:lnTo>
                  <a:lnTo>
                    <a:pt x="8668" y="562"/>
                  </a:lnTo>
                  <a:lnTo>
                    <a:pt x="8654" y="573"/>
                  </a:lnTo>
                  <a:lnTo>
                    <a:pt x="8642" y="584"/>
                  </a:lnTo>
                  <a:lnTo>
                    <a:pt x="8632" y="593"/>
                  </a:lnTo>
                  <a:lnTo>
                    <a:pt x="8624" y="601"/>
                  </a:lnTo>
                  <a:lnTo>
                    <a:pt x="8619" y="609"/>
                  </a:lnTo>
                  <a:lnTo>
                    <a:pt x="8652" y="695"/>
                  </a:lnTo>
                  <a:lnTo>
                    <a:pt x="8662" y="684"/>
                  </a:lnTo>
                  <a:lnTo>
                    <a:pt x="8680" y="668"/>
                  </a:lnTo>
                  <a:lnTo>
                    <a:pt x="8692" y="659"/>
                  </a:lnTo>
                  <a:lnTo>
                    <a:pt x="8704" y="652"/>
                  </a:lnTo>
                  <a:lnTo>
                    <a:pt x="8715" y="643"/>
                  </a:lnTo>
                  <a:lnTo>
                    <a:pt x="8729" y="635"/>
                  </a:lnTo>
                  <a:lnTo>
                    <a:pt x="8741" y="626"/>
                  </a:lnTo>
                  <a:lnTo>
                    <a:pt x="8753" y="619"/>
                  </a:lnTo>
                  <a:lnTo>
                    <a:pt x="8767" y="612"/>
                  </a:lnTo>
                  <a:lnTo>
                    <a:pt x="8779" y="606"/>
                  </a:lnTo>
                  <a:lnTo>
                    <a:pt x="8792" y="600"/>
                  </a:lnTo>
                  <a:lnTo>
                    <a:pt x="8802" y="597"/>
                  </a:lnTo>
                  <a:lnTo>
                    <a:pt x="8812" y="594"/>
                  </a:lnTo>
                  <a:lnTo>
                    <a:pt x="8820" y="593"/>
                  </a:lnTo>
                  <a:lnTo>
                    <a:pt x="8825" y="593"/>
                  </a:lnTo>
                  <a:lnTo>
                    <a:pt x="8831" y="595"/>
                  </a:lnTo>
                  <a:lnTo>
                    <a:pt x="8835" y="597"/>
                  </a:lnTo>
                  <a:lnTo>
                    <a:pt x="8840" y="600"/>
                  </a:lnTo>
                  <a:lnTo>
                    <a:pt x="8843" y="603"/>
                  </a:lnTo>
                  <a:lnTo>
                    <a:pt x="8847" y="608"/>
                  </a:lnTo>
                  <a:lnTo>
                    <a:pt x="8849" y="613"/>
                  </a:lnTo>
                  <a:lnTo>
                    <a:pt x="8851" y="620"/>
                  </a:lnTo>
                  <a:lnTo>
                    <a:pt x="8853" y="632"/>
                  </a:lnTo>
                  <a:lnTo>
                    <a:pt x="8856" y="646"/>
                  </a:lnTo>
                  <a:lnTo>
                    <a:pt x="8857" y="658"/>
                  </a:lnTo>
                  <a:lnTo>
                    <a:pt x="8858" y="671"/>
                  </a:lnTo>
                  <a:lnTo>
                    <a:pt x="8857" y="682"/>
                  </a:lnTo>
                  <a:lnTo>
                    <a:pt x="8856" y="698"/>
                  </a:lnTo>
                  <a:lnTo>
                    <a:pt x="8853" y="717"/>
                  </a:lnTo>
                  <a:lnTo>
                    <a:pt x="8850" y="738"/>
                  </a:lnTo>
                  <a:lnTo>
                    <a:pt x="8846" y="762"/>
                  </a:lnTo>
                  <a:lnTo>
                    <a:pt x="8842" y="782"/>
                  </a:lnTo>
                  <a:lnTo>
                    <a:pt x="8839" y="802"/>
                  </a:lnTo>
                  <a:lnTo>
                    <a:pt x="8835" y="819"/>
                  </a:lnTo>
                  <a:lnTo>
                    <a:pt x="8744" y="1236"/>
                  </a:lnTo>
                  <a:lnTo>
                    <a:pt x="8742" y="1248"/>
                  </a:lnTo>
                  <a:lnTo>
                    <a:pt x="8740" y="1263"/>
                  </a:lnTo>
                  <a:lnTo>
                    <a:pt x="8738" y="1278"/>
                  </a:lnTo>
                  <a:lnTo>
                    <a:pt x="8734" y="1295"/>
                  </a:lnTo>
                  <a:lnTo>
                    <a:pt x="8732" y="1312"/>
                  </a:lnTo>
                  <a:lnTo>
                    <a:pt x="8731" y="1328"/>
                  </a:lnTo>
                  <a:lnTo>
                    <a:pt x="8730" y="1342"/>
                  </a:lnTo>
                  <a:lnTo>
                    <a:pt x="8730" y="1355"/>
                  </a:lnTo>
                  <a:lnTo>
                    <a:pt x="8730" y="1382"/>
                  </a:lnTo>
                  <a:lnTo>
                    <a:pt x="8733" y="1408"/>
                  </a:lnTo>
                  <a:lnTo>
                    <a:pt x="8738" y="1433"/>
                  </a:lnTo>
                  <a:lnTo>
                    <a:pt x="8744" y="1459"/>
                  </a:lnTo>
                  <a:lnTo>
                    <a:pt x="8749" y="1472"/>
                  </a:lnTo>
                  <a:lnTo>
                    <a:pt x="8753" y="1484"/>
                  </a:lnTo>
                  <a:lnTo>
                    <a:pt x="8759" y="1495"/>
                  </a:lnTo>
                  <a:lnTo>
                    <a:pt x="8765" y="1506"/>
                  </a:lnTo>
                  <a:lnTo>
                    <a:pt x="8771" y="1518"/>
                  </a:lnTo>
                  <a:lnTo>
                    <a:pt x="8778" y="1529"/>
                  </a:lnTo>
                  <a:lnTo>
                    <a:pt x="8786" y="1539"/>
                  </a:lnTo>
                  <a:lnTo>
                    <a:pt x="8795" y="1548"/>
                  </a:lnTo>
                  <a:lnTo>
                    <a:pt x="8804" y="1558"/>
                  </a:lnTo>
                  <a:lnTo>
                    <a:pt x="8813" y="1567"/>
                  </a:lnTo>
                  <a:lnTo>
                    <a:pt x="8823" y="1575"/>
                  </a:lnTo>
                  <a:lnTo>
                    <a:pt x="8834" y="1584"/>
                  </a:lnTo>
                  <a:lnTo>
                    <a:pt x="8847" y="1592"/>
                  </a:lnTo>
                  <a:lnTo>
                    <a:pt x="8859" y="1599"/>
                  </a:lnTo>
                  <a:lnTo>
                    <a:pt x="8871" y="1605"/>
                  </a:lnTo>
                  <a:lnTo>
                    <a:pt x="8885" y="1612"/>
                  </a:lnTo>
                  <a:lnTo>
                    <a:pt x="8899" y="1618"/>
                  </a:lnTo>
                  <a:lnTo>
                    <a:pt x="8915" y="1622"/>
                  </a:lnTo>
                  <a:lnTo>
                    <a:pt x="8931" y="1627"/>
                  </a:lnTo>
                  <a:lnTo>
                    <a:pt x="8948" y="1630"/>
                  </a:lnTo>
                  <a:lnTo>
                    <a:pt x="8966" y="1632"/>
                  </a:lnTo>
                  <a:lnTo>
                    <a:pt x="8985" y="1635"/>
                  </a:lnTo>
                  <a:lnTo>
                    <a:pt x="9004" y="1636"/>
                  </a:lnTo>
                  <a:lnTo>
                    <a:pt x="9024" y="1636"/>
                  </a:lnTo>
                  <a:lnTo>
                    <a:pt x="9039" y="1636"/>
                  </a:lnTo>
                  <a:lnTo>
                    <a:pt x="9053" y="1635"/>
                  </a:lnTo>
                  <a:lnTo>
                    <a:pt x="9068" y="1633"/>
                  </a:lnTo>
                  <a:lnTo>
                    <a:pt x="9081" y="1631"/>
                  </a:lnTo>
                  <a:lnTo>
                    <a:pt x="9096" y="1628"/>
                  </a:lnTo>
                  <a:lnTo>
                    <a:pt x="9110" y="1624"/>
                  </a:lnTo>
                  <a:lnTo>
                    <a:pt x="9123" y="1620"/>
                  </a:lnTo>
                  <a:lnTo>
                    <a:pt x="9137" y="1615"/>
                  </a:lnTo>
                  <a:lnTo>
                    <a:pt x="9162" y="1604"/>
                  </a:lnTo>
                  <a:lnTo>
                    <a:pt x="9187" y="1592"/>
                  </a:lnTo>
                  <a:lnTo>
                    <a:pt x="9211" y="1578"/>
                  </a:lnTo>
                  <a:lnTo>
                    <a:pt x="9233" y="1564"/>
                  </a:lnTo>
                  <a:lnTo>
                    <a:pt x="9253" y="1549"/>
                  </a:lnTo>
                  <a:lnTo>
                    <a:pt x="9273" y="1533"/>
                  </a:lnTo>
                  <a:lnTo>
                    <a:pt x="9291" y="1518"/>
                  </a:lnTo>
                  <a:lnTo>
                    <a:pt x="9306" y="1502"/>
                  </a:lnTo>
                  <a:lnTo>
                    <a:pt x="9320" y="1486"/>
                  </a:lnTo>
                  <a:lnTo>
                    <a:pt x="9331" y="1473"/>
                  </a:lnTo>
                  <a:lnTo>
                    <a:pt x="9340" y="1459"/>
                  </a:lnTo>
                  <a:lnTo>
                    <a:pt x="9347" y="1448"/>
                  </a:lnTo>
                  <a:lnTo>
                    <a:pt x="9346" y="1459"/>
                  </a:lnTo>
                  <a:lnTo>
                    <a:pt x="9344" y="1472"/>
                  </a:lnTo>
                  <a:lnTo>
                    <a:pt x="9346" y="1483"/>
                  </a:lnTo>
                  <a:lnTo>
                    <a:pt x="9347" y="1494"/>
                  </a:lnTo>
                  <a:lnTo>
                    <a:pt x="9349" y="1505"/>
                  </a:lnTo>
                  <a:lnTo>
                    <a:pt x="9351" y="1518"/>
                  </a:lnTo>
                  <a:lnTo>
                    <a:pt x="9356" y="1529"/>
                  </a:lnTo>
                  <a:lnTo>
                    <a:pt x="9361" y="1541"/>
                  </a:lnTo>
                  <a:lnTo>
                    <a:pt x="9368" y="1555"/>
                  </a:lnTo>
                  <a:lnTo>
                    <a:pt x="9377" y="1566"/>
                  </a:lnTo>
                  <a:lnTo>
                    <a:pt x="9386" y="1577"/>
                  </a:lnTo>
                  <a:lnTo>
                    <a:pt x="9398" y="1589"/>
                  </a:lnTo>
                  <a:lnTo>
                    <a:pt x="9411" y="1599"/>
                  </a:lnTo>
                  <a:lnTo>
                    <a:pt x="9425" y="1608"/>
                  </a:lnTo>
                  <a:lnTo>
                    <a:pt x="9442" y="1617"/>
                  </a:lnTo>
                  <a:lnTo>
                    <a:pt x="9460" y="1623"/>
                  </a:lnTo>
                  <a:lnTo>
                    <a:pt x="9479" y="1630"/>
                  </a:lnTo>
                  <a:lnTo>
                    <a:pt x="9502" y="1635"/>
                  </a:lnTo>
                  <a:lnTo>
                    <a:pt x="9525" y="1637"/>
                  </a:lnTo>
                  <a:lnTo>
                    <a:pt x="9551" y="1638"/>
                  </a:lnTo>
                  <a:lnTo>
                    <a:pt x="9573" y="1637"/>
                  </a:lnTo>
                  <a:lnTo>
                    <a:pt x="9596" y="1635"/>
                  </a:lnTo>
                  <a:lnTo>
                    <a:pt x="9619" y="1630"/>
                  </a:lnTo>
                  <a:lnTo>
                    <a:pt x="9642" y="1623"/>
                  </a:lnTo>
                  <a:lnTo>
                    <a:pt x="9666" y="1617"/>
                  </a:lnTo>
                  <a:lnTo>
                    <a:pt x="9688" y="1608"/>
                  </a:lnTo>
                  <a:lnTo>
                    <a:pt x="9710" y="1597"/>
                  </a:lnTo>
                  <a:lnTo>
                    <a:pt x="9730" y="1587"/>
                  </a:lnTo>
                  <a:lnTo>
                    <a:pt x="9749" y="1576"/>
                  </a:lnTo>
                  <a:lnTo>
                    <a:pt x="9767" y="1565"/>
                  </a:lnTo>
                  <a:lnTo>
                    <a:pt x="9784" y="1554"/>
                  </a:lnTo>
                  <a:lnTo>
                    <a:pt x="9800" y="1541"/>
                  </a:lnTo>
                  <a:lnTo>
                    <a:pt x="9813" y="1530"/>
                  </a:lnTo>
                  <a:lnTo>
                    <a:pt x="9825" y="1520"/>
                  </a:lnTo>
                  <a:lnTo>
                    <a:pt x="9834" y="1510"/>
                  </a:lnTo>
                  <a:lnTo>
                    <a:pt x="9841" y="1501"/>
                  </a:lnTo>
                  <a:close/>
                  <a:moveTo>
                    <a:pt x="11169" y="0"/>
                  </a:moveTo>
                  <a:lnTo>
                    <a:pt x="11154" y="3"/>
                  </a:lnTo>
                  <a:lnTo>
                    <a:pt x="11135" y="7"/>
                  </a:lnTo>
                  <a:lnTo>
                    <a:pt x="11112" y="10"/>
                  </a:lnTo>
                  <a:lnTo>
                    <a:pt x="11085" y="13"/>
                  </a:lnTo>
                  <a:lnTo>
                    <a:pt x="11056" y="17"/>
                  </a:lnTo>
                  <a:lnTo>
                    <a:pt x="11027" y="20"/>
                  </a:lnTo>
                  <a:lnTo>
                    <a:pt x="10996" y="24"/>
                  </a:lnTo>
                  <a:lnTo>
                    <a:pt x="10966" y="27"/>
                  </a:lnTo>
                  <a:lnTo>
                    <a:pt x="10936" y="30"/>
                  </a:lnTo>
                  <a:lnTo>
                    <a:pt x="10905" y="33"/>
                  </a:lnTo>
                  <a:lnTo>
                    <a:pt x="10877" y="36"/>
                  </a:lnTo>
                  <a:lnTo>
                    <a:pt x="10850" y="38"/>
                  </a:lnTo>
                  <a:lnTo>
                    <a:pt x="10826" y="42"/>
                  </a:lnTo>
                  <a:lnTo>
                    <a:pt x="10805" y="44"/>
                  </a:lnTo>
                  <a:lnTo>
                    <a:pt x="10790" y="45"/>
                  </a:lnTo>
                  <a:lnTo>
                    <a:pt x="10777" y="46"/>
                  </a:lnTo>
                  <a:lnTo>
                    <a:pt x="10749" y="130"/>
                  </a:lnTo>
                  <a:lnTo>
                    <a:pt x="10813" y="137"/>
                  </a:lnTo>
                  <a:lnTo>
                    <a:pt x="10830" y="139"/>
                  </a:lnTo>
                  <a:lnTo>
                    <a:pt x="10845" y="143"/>
                  </a:lnTo>
                  <a:lnTo>
                    <a:pt x="10856" y="147"/>
                  </a:lnTo>
                  <a:lnTo>
                    <a:pt x="10865" y="152"/>
                  </a:lnTo>
                  <a:lnTo>
                    <a:pt x="10868" y="154"/>
                  </a:lnTo>
                  <a:lnTo>
                    <a:pt x="10872" y="157"/>
                  </a:lnTo>
                  <a:lnTo>
                    <a:pt x="10874" y="161"/>
                  </a:lnTo>
                  <a:lnTo>
                    <a:pt x="10876" y="165"/>
                  </a:lnTo>
                  <a:lnTo>
                    <a:pt x="10878" y="174"/>
                  </a:lnTo>
                  <a:lnTo>
                    <a:pt x="10879" y="185"/>
                  </a:lnTo>
                  <a:lnTo>
                    <a:pt x="10879" y="192"/>
                  </a:lnTo>
                  <a:lnTo>
                    <a:pt x="10878" y="200"/>
                  </a:lnTo>
                  <a:lnTo>
                    <a:pt x="10877" y="209"/>
                  </a:lnTo>
                  <a:lnTo>
                    <a:pt x="10875" y="220"/>
                  </a:lnTo>
                  <a:lnTo>
                    <a:pt x="10873" y="231"/>
                  </a:lnTo>
                  <a:lnTo>
                    <a:pt x="10870" y="243"/>
                  </a:lnTo>
                  <a:lnTo>
                    <a:pt x="10868" y="252"/>
                  </a:lnTo>
                  <a:lnTo>
                    <a:pt x="10866" y="262"/>
                  </a:lnTo>
                  <a:lnTo>
                    <a:pt x="10782" y="662"/>
                  </a:lnTo>
                  <a:lnTo>
                    <a:pt x="10778" y="649"/>
                  </a:lnTo>
                  <a:lnTo>
                    <a:pt x="10773" y="636"/>
                  </a:lnTo>
                  <a:lnTo>
                    <a:pt x="10766" y="620"/>
                  </a:lnTo>
                  <a:lnTo>
                    <a:pt x="10758" y="604"/>
                  </a:lnTo>
                  <a:lnTo>
                    <a:pt x="10749" y="588"/>
                  </a:lnTo>
                  <a:lnTo>
                    <a:pt x="10739" y="572"/>
                  </a:lnTo>
                  <a:lnTo>
                    <a:pt x="10728" y="556"/>
                  </a:lnTo>
                  <a:lnTo>
                    <a:pt x="10715" y="541"/>
                  </a:lnTo>
                  <a:lnTo>
                    <a:pt x="10702" y="527"/>
                  </a:lnTo>
                  <a:lnTo>
                    <a:pt x="10686" y="513"/>
                  </a:lnTo>
                  <a:lnTo>
                    <a:pt x="10670" y="502"/>
                  </a:lnTo>
                  <a:lnTo>
                    <a:pt x="10654" y="491"/>
                  </a:lnTo>
                  <a:lnTo>
                    <a:pt x="10645" y="486"/>
                  </a:lnTo>
                  <a:lnTo>
                    <a:pt x="10635" y="483"/>
                  </a:lnTo>
                  <a:lnTo>
                    <a:pt x="10626" y="480"/>
                  </a:lnTo>
                  <a:lnTo>
                    <a:pt x="10615" y="476"/>
                  </a:lnTo>
                  <a:lnTo>
                    <a:pt x="10605" y="474"/>
                  </a:lnTo>
                  <a:lnTo>
                    <a:pt x="10594" y="473"/>
                  </a:lnTo>
                  <a:lnTo>
                    <a:pt x="10583" y="472"/>
                  </a:lnTo>
                  <a:lnTo>
                    <a:pt x="10572" y="472"/>
                  </a:lnTo>
                  <a:lnTo>
                    <a:pt x="10555" y="472"/>
                  </a:lnTo>
                  <a:lnTo>
                    <a:pt x="10539" y="473"/>
                  </a:lnTo>
                  <a:lnTo>
                    <a:pt x="10522" y="474"/>
                  </a:lnTo>
                  <a:lnTo>
                    <a:pt x="10506" y="476"/>
                  </a:lnTo>
                  <a:lnTo>
                    <a:pt x="10491" y="479"/>
                  </a:lnTo>
                  <a:lnTo>
                    <a:pt x="10475" y="482"/>
                  </a:lnTo>
                  <a:lnTo>
                    <a:pt x="10460" y="486"/>
                  </a:lnTo>
                  <a:lnTo>
                    <a:pt x="10445" y="490"/>
                  </a:lnTo>
                  <a:lnTo>
                    <a:pt x="10430" y="495"/>
                  </a:lnTo>
                  <a:lnTo>
                    <a:pt x="10415" y="501"/>
                  </a:lnTo>
                  <a:lnTo>
                    <a:pt x="10401" y="507"/>
                  </a:lnTo>
                  <a:lnTo>
                    <a:pt x="10386" y="513"/>
                  </a:lnTo>
                  <a:lnTo>
                    <a:pt x="10373" y="521"/>
                  </a:lnTo>
                  <a:lnTo>
                    <a:pt x="10358" y="529"/>
                  </a:lnTo>
                  <a:lnTo>
                    <a:pt x="10345" y="538"/>
                  </a:lnTo>
                  <a:lnTo>
                    <a:pt x="10331" y="547"/>
                  </a:lnTo>
                  <a:lnTo>
                    <a:pt x="10305" y="566"/>
                  </a:lnTo>
                  <a:lnTo>
                    <a:pt x="10279" y="586"/>
                  </a:lnTo>
                  <a:lnTo>
                    <a:pt x="10255" y="609"/>
                  </a:lnTo>
                  <a:lnTo>
                    <a:pt x="10231" y="631"/>
                  </a:lnTo>
                  <a:lnTo>
                    <a:pt x="10209" y="656"/>
                  </a:lnTo>
                  <a:lnTo>
                    <a:pt x="10187" y="681"/>
                  </a:lnTo>
                  <a:lnTo>
                    <a:pt x="10167" y="708"/>
                  </a:lnTo>
                  <a:lnTo>
                    <a:pt x="10148" y="735"/>
                  </a:lnTo>
                  <a:lnTo>
                    <a:pt x="10129" y="764"/>
                  </a:lnTo>
                  <a:lnTo>
                    <a:pt x="10112" y="792"/>
                  </a:lnTo>
                  <a:lnTo>
                    <a:pt x="10095" y="822"/>
                  </a:lnTo>
                  <a:lnTo>
                    <a:pt x="10079" y="852"/>
                  </a:lnTo>
                  <a:lnTo>
                    <a:pt x="10066" y="883"/>
                  </a:lnTo>
                  <a:lnTo>
                    <a:pt x="10052" y="913"/>
                  </a:lnTo>
                  <a:lnTo>
                    <a:pt x="10040" y="945"/>
                  </a:lnTo>
                  <a:lnTo>
                    <a:pt x="10029" y="977"/>
                  </a:lnTo>
                  <a:lnTo>
                    <a:pt x="10019" y="1010"/>
                  </a:lnTo>
                  <a:lnTo>
                    <a:pt x="10011" y="1040"/>
                  </a:lnTo>
                  <a:lnTo>
                    <a:pt x="10003" y="1072"/>
                  </a:lnTo>
                  <a:lnTo>
                    <a:pt x="9997" y="1102"/>
                  </a:lnTo>
                  <a:lnTo>
                    <a:pt x="9993" y="1131"/>
                  </a:lnTo>
                  <a:lnTo>
                    <a:pt x="9989" y="1159"/>
                  </a:lnTo>
                  <a:lnTo>
                    <a:pt x="9987" y="1187"/>
                  </a:lnTo>
                  <a:lnTo>
                    <a:pt x="9987" y="1216"/>
                  </a:lnTo>
                  <a:lnTo>
                    <a:pt x="9988" y="1251"/>
                  </a:lnTo>
                  <a:lnTo>
                    <a:pt x="9991" y="1289"/>
                  </a:lnTo>
                  <a:lnTo>
                    <a:pt x="9996" y="1326"/>
                  </a:lnTo>
                  <a:lnTo>
                    <a:pt x="10004" y="1363"/>
                  </a:lnTo>
                  <a:lnTo>
                    <a:pt x="10009" y="1381"/>
                  </a:lnTo>
                  <a:lnTo>
                    <a:pt x="10013" y="1399"/>
                  </a:lnTo>
                  <a:lnTo>
                    <a:pt x="10019" y="1417"/>
                  </a:lnTo>
                  <a:lnTo>
                    <a:pt x="10025" y="1433"/>
                  </a:lnTo>
                  <a:lnTo>
                    <a:pt x="10033" y="1450"/>
                  </a:lnTo>
                  <a:lnTo>
                    <a:pt x="10041" y="1466"/>
                  </a:lnTo>
                  <a:lnTo>
                    <a:pt x="10050" y="1482"/>
                  </a:lnTo>
                  <a:lnTo>
                    <a:pt x="10060" y="1498"/>
                  </a:lnTo>
                  <a:lnTo>
                    <a:pt x="10070" y="1512"/>
                  </a:lnTo>
                  <a:lnTo>
                    <a:pt x="10082" y="1527"/>
                  </a:lnTo>
                  <a:lnTo>
                    <a:pt x="10093" y="1540"/>
                  </a:lnTo>
                  <a:lnTo>
                    <a:pt x="10106" y="1553"/>
                  </a:lnTo>
                  <a:lnTo>
                    <a:pt x="10120" y="1565"/>
                  </a:lnTo>
                  <a:lnTo>
                    <a:pt x="10133" y="1576"/>
                  </a:lnTo>
                  <a:lnTo>
                    <a:pt x="10148" y="1587"/>
                  </a:lnTo>
                  <a:lnTo>
                    <a:pt x="10164" y="1597"/>
                  </a:lnTo>
                  <a:lnTo>
                    <a:pt x="10181" y="1606"/>
                  </a:lnTo>
                  <a:lnTo>
                    <a:pt x="10198" y="1614"/>
                  </a:lnTo>
                  <a:lnTo>
                    <a:pt x="10216" y="1621"/>
                  </a:lnTo>
                  <a:lnTo>
                    <a:pt x="10236" y="1627"/>
                  </a:lnTo>
                  <a:lnTo>
                    <a:pt x="10256" y="1630"/>
                  </a:lnTo>
                  <a:lnTo>
                    <a:pt x="10276" y="1633"/>
                  </a:lnTo>
                  <a:lnTo>
                    <a:pt x="10299" y="1636"/>
                  </a:lnTo>
                  <a:lnTo>
                    <a:pt x="10321" y="1636"/>
                  </a:lnTo>
                  <a:lnTo>
                    <a:pt x="10337" y="1636"/>
                  </a:lnTo>
                  <a:lnTo>
                    <a:pt x="10351" y="1635"/>
                  </a:lnTo>
                  <a:lnTo>
                    <a:pt x="10366" y="1632"/>
                  </a:lnTo>
                  <a:lnTo>
                    <a:pt x="10381" y="1630"/>
                  </a:lnTo>
                  <a:lnTo>
                    <a:pt x="10394" y="1628"/>
                  </a:lnTo>
                  <a:lnTo>
                    <a:pt x="10408" y="1623"/>
                  </a:lnTo>
                  <a:lnTo>
                    <a:pt x="10421" y="1619"/>
                  </a:lnTo>
                  <a:lnTo>
                    <a:pt x="10434" y="1614"/>
                  </a:lnTo>
                  <a:lnTo>
                    <a:pt x="10459" y="1602"/>
                  </a:lnTo>
                  <a:lnTo>
                    <a:pt x="10483" y="1590"/>
                  </a:lnTo>
                  <a:lnTo>
                    <a:pt x="10504" y="1576"/>
                  </a:lnTo>
                  <a:lnTo>
                    <a:pt x="10526" y="1562"/>
                  </a:lnTo>
                  <a:lnTo>
                    <a:pt x="10545" y="1547"/>
                  </a:lnTo>
                  <a:lnTo>
                    <a:pt x="10561" y="1531"/>
                  </a:lnTo>
                  <a:lnTo>
                    <a:pt x="10578" y="1515"/>
                  </a:lnTo>
                  <a:lnTo>
                    <a:pt x="10593" y="1499"/>
                  </a:lnTo>
                  <a:lnTo>
                    <a:pt x="10605" y="1483"/>
                  </a:lnTo>
                  <a:lnTo>
                    <a:pt x="10617" y="1468"/>
                  </a:lnTo>
                  <a:lnTo>
                    <a:pt x="10624" y="1456"/>
                  </a:lnTo>
                  <a:lnTo>
                    <a:pt x="10631" y="1446"/>
                  </a:lnTo>
                  <a:lnTo>
                    <a:pt x="10630" y="1457"/>
                  </a:lnTo>
                  <a:lnTo>
                    <a:pt x="10630" y="1468"/>
                  </a:lnTo>
                  <a:lnTo>
                    <a:pt x="10631" y="1481"/>
                  </a:lnTo>
                  <a:lnTo>
                    <a:pt x="10633" y="1492"/>
                  </a:lnTo>
                  <a:lnTo>
                    <a:pt x="10636" y="1503"/>
                  </a:lnTo>
                  <a:lnTo>
                    <a:pt x="10638" y="1515"/>
                  </a:lnTo>
                  <a:lnTo>
                    <a:pt x="10641" y="1527"/>
                  </a:lnTo>
                  <a:lnTo>
                    <a:pt x="10647" y="1540"/>
                  </a:lnTo>
                  <a:lnTo>
                    <a:pt x="10654" y="1553"/>
                  </a:lnTo>
                  <a:lnTo>
                    <a:pt x="10660" y="1564"/>
                  </a:lnTo>
                  <a:lnTo>
                    <a:pt x="10670" y="1575"/>
                  </a:lnTo>
                  <a:lnTo>
                    <a:pt x="10681" y="1586"/>
                  </a:lnTo>
                  <a:lnTo>
                    <a:pt x="10694" y="1596"/>
                  </a:lnTo>
                  <a:lnTo>
                    <a:pt x="10708" y="1605"/>
                  </a:lnTo>
                  <a:lnTo>
                    <a:pt x="10724" y="1614"/>
                  </a:lnTo>
                  <a:lnTo>
                    <a:pt x="10742" y="1621"/>
                  </a:lnTo>
                  <a:lnTo>
                    <a:pt x="10751" y="1624"/>
                  </a:lnTo>
                  <a:lnTo>
                    <a:pt x="10761" y="1628"/>
                  </a:lnTo>
                  <a:lnTo>
                    <a:pt x="10773" y="1630"/>
                  </a:lnTo>
                  <a:lnTo>
                    <a:pt x="10785" y="1632"/>
                  </a:lnTo>
                  <a:lnTo>
                    <a:pt x="10810" y="1635"/>
                  </a:lnTo>
                  <a:lnTo>
                    <a:pt x="10837" y="1636"/>
                  </a:lnTo>
                  <a:lnTo>
                    <a:pt x="10859" y="1635"/>
                  </a:lnTo>
                  <a:lnTo>
                    <a:pt x="10882" y="1632"/>
                  </a:lnTo>
                  <a:lnTo>
                    <a:pt x="10905" y="1628"/>
                  </a:lnTo>
                  <a:lnTo>
                    <a:pt x="10928" y="1621"/>
                  </a:lnTo>
                  <a:lnTo>
                    <a:pt x="10950" y="1614"/>
                  </a:lnTo>
                  <a:lnTo>
                    <a:pt x="10973" y="1605"/>
                  </a:lnTo>
                  <a:lnTo>
                    <a:pt x="10993" y="1596"/>
                  </a:lnTo>
                  <a:lnTo>
                    <a:pt x="11013" y="1586"/>
                  </a:lnTo>
                  <a:lnTo>
                    <a:pt x="11032" y="1575"/>
                  </a:lnTo>
                  <a:lnTo>
                    <a:pt x="11049" y="1565"/>
                  </a:lnTo>
                  <a:lnTo>
                    <a:pt x="11066" y="1554"/>
                  </a:lnTo>
                  <a:lnTo>
                    <a:pt x="11081" y="1541"/>
                  </a:lnTo>
                  <a:lnTo>
                    <a:pt x="11094" y="1530"/>
                  </a:lnTo>
                  <a:lnTo>
                    <a:pt x="11105" y="1520"/>
                  </a:lnTo>
                  <a:lnTo>
                    <a:pt x="11114" y="1510"/>
                  </a:lnTo>
                  <a:lnTo>
                    <a:pt x="11121" y="1501"/>
                  </a:lnTo>
                  <a:lnTo>
                    <a:pt x="11087" y="1408"/>
                  </a:lnTo>
                  <a:lnTo>
                    <a:pt x="11083" y="1414"/>
                  </a:lnTo>
                  <a:lnTo>
                    <a:pt x="11077" y="1421"/>
                  </a:lnTo>
                  <a:lnTo>
                    <a:pt x="11068" y="1428"/>
                  </a:lnTo>
                  <a:lnTo>
                    <a:pt x="11058" y="1437"/>
                  </a:lnTo>
                  <a:lnTo>
                    <a:pt x="11047" y="1446"/>
                  </a:lnTo>
                  <a:lnTo>
                    <a:pt x="11036" y="1454"/>
                  </a:lnTo>
                  <a:lnTo>
                    <a:pt x="11023" y="1463"/>
                  </a:lnTo>
                  <a:lnTo>
                    <a:pt x="11010" y="1471"/>
                  </a:lnTo>
                  <a:lnTo>
                    <a:pt x="10996" y="1480"/>
                  </a:lnTo>
                  <a:lnTo>
                    <a:pt x="10983" y="1486"/>
                  </a:lnTo>
                  <a:lnTo>
                    <a:pt x="10971" y="1494"/>
                  </a:lnTo>
                  <a:lnTo>
                    <a:pt x="10957" y="1501"/>
                  </a:lnTo>
                  <a:lnTo>
                    <a:pt x="10944" y="1506"/>
                  </a:lnTo>
                  <a:lnTo>
                    <a:pt x="10932" y="1511"/>
                  </a:lnTo>
                  <a:lnTo>
                    <a:pt x="10921" y="1513"/>
                  </a:lnTo>
                  <a:lnTo>
                    <a:pt x="10910" y="1514"/>
                  </a:lnTo>
                  <a:lnTo>
                    <a:pt x="10904" y="1514"/>
                  </a:lnTo>
                  <a:lnTo>
                    <a:pt x="10900" y="1513"/>
                  </a:lnTo>
                  <a:lnTo>
                    <a:pt x="10894" y="1511"/>
                  </a:lnTo>
                  <a:lnTo>
                    <a:pt x="10891" y="1509"/>
                  </a:lnTo>
                  <a:lnTo>
                    <a:pt x="10886" y="1505"/>
                  </a:lnTo>
                  <a:lnTo>
                    <a:pt x="10884" y="1501"/>
                  </a:lnTo>
                  <a:lnTo>
                    <a:pt x="10882" y="1496"/>
                  </a:lnTo>
                  <a:lnTo>
                    <a:pt x="10879" y="1491"/>
                  </a:lnTo>
                  <a:lnTo>
                    <a:pt x="10876" y="1478"/>
                  </a:lnTo>
                  <a:lnTo>
                    <a:pt x="10874" y="1466"/>
                  </a:lnTo>
                  <a:lnTo>
                    <a:pt x="10873" y="1451"/>
                  </a:lnTo>
                  <a:lnTo>
                    <a:pt x="10873" y="1437"/>
                  </a:lnTo>
                  <a:lnTo>
                    <a:pt x="10873" y="1426"/>
                  </a:lnTo>
                  <a:lnTo>
                    <a:pt x="10875" y="1409"/>
                  </a:lnTo>
                  <a:lnTo>
                    <a:pt x="10876" y="1400"/>
                  </a:lnTo>
                  <a:lnTo>
                    <a:pt x="10877" y="1390"/>
                  </a:lnTo>
                  <a:lnTo>
                    <a:pt x="10879" y="1378"/>
                  </a:lnTo>
                  <a:lnTo>
                    <a:pt x="10882" y="1368"/>
                  </a:lnTo>
                  <a:lnTo>
                    <a:pt x="10884" y="1357"/>
                  </a:lnTo>
                  <a:lnTo>
                    <a:pt x="10885" y="1346"/>
                  </a:lnTo>
                  <a:lnTo>
                    <a:pt x="10887" y="1336"/>
                  </a:lnTo>
                  <a:lnTo>
                    <a:pt x="10890" y="1325"/>
                  </a:lnTo>
                  <a:lnTo>
                    <a:pt x="10891" y="1314"/>
                  </a:lnTo>
                  <a:lnTo>
                    <a:pt x="10893" y="1305"/>
                  </a:lnTo>
                  <a:lnTo>
                    <a:pt x="10895" y="1296"/>
                  </a:lnTo>
                  <a:lnTo>
                    <a:pt x="10897" y="1289"/>
                  </a:lnTo>
                  <a:lnTo>
                    <a:pt x="11169" y="0"/>
                  </a:lnTo>
                  <a:close/>
                  <a:moveTo>
                    <a:pt x="10747" y="828"/>
                  </a:moveTo>
                  <a:lnTo>
                    <a:pt x="10654" y="1266"/>
                  </a:lnTo>
                  <a:lnTo>
                    <a:pt x="10649" y="1280"/>
                  </a:lnTo>
                  <a:lnTo>
                    <a:pt x="10642" y="1295"/>
                  </a:lnTo>
                  <a:lnTo>
                    <a:pt x="10633" y="1312"/>
                  </a:lnTo>
                  <a:lnTo>
                    <a:pt x="10621" y="1331"/>
                  </a:lnTo>
                  <a:lnTo>
                    <a:pt x="10608" y="1353"/>
                  </a:lnTo>
                  <a:lnTo>
                    <a:pt x="10593" y="1373"/>
                  </a:lnTo>
                  <a:lnTo>
                    <a:pt x="10576" y="1393"/>
                  </a:lnTo>
                  <a:lnTo>
                    <a:pt x="10558" y="1413"/>
                  </a:lnTo>
                  <a:lnTo>
                    <a:pt x="10539" y="1433"/>
                  </a:lnTo>
                  <a:lnTo>
                    <a:pt x="10519" y="1451"/>
                  </a:lnTo>
                  <a:lnTo>
                    <a:pt x="10496" y="1468"/>
                  </a:lnTo>
                  <a:lnTo>
                    <a:pt x="10474" y="1484"/>
                  </a:lnTo>
                  <a:lnTo>
                    <a:pt x="10463" y="1491"/>
                  </a:lnTo>
                  <a:lnTo>
                    <a:pt x="10451" y="1498"/>
                  </a:lnTo>
                  <a:lnTo>
                    <a:pt x="10439" y="1502"/>
                  </a:lnTo>
                  <a:lnTo>
                    <a:pt x="10428" y="1506"/>
                  </a:lnTo>
                  <a:lnTo>
                    <a:pt x="10415" y="1510"/>
                  </a:lnTo>
                  <a:lnTo>
                    <a:pt x="10404" y="1512"/>
                  </a:lnTo>
                  <a:lnTo>
                    <a:pt x="10393" y="1513"/>
                  </a:lnTo>
                  <a:lnTo>
                    <a:pt x="10381" y="1514"/>
                  </a:lnTo>
                  <a:lnTo>
                    <a:pt x="10372" y="1513"/>
                  </a:lnTo>
                  <a:lnTo>
                    <a:pt x="10363" y="1512"/>
                  </a:lnTo>
                  <a:lnTo>
                    <a:pt x="10355" y="1510"/>
                  </a:lnTo>
                  <a:lnTo>
                    <a:pt x="10346" y="1506"/>
                  </a:lnTo>
                  <a:lnTo>
                    <a:pt x="10338" y="1503"/>
                  </a:lnTo>
                  <a:lnTo>
                    <a:pt x="10331" y="1498"/>
                  </a:lnTo>
                  <a:lnTo>
                    <a:pt x="10323" y="1492"/>
                  </a:lnTo>
                  <a:lnTo>
                    <a:pt x="10316" y="1485"/>
                  </a:lnTo>
                  <a:lnTo>
                    <a:pt x="10304" y="1471"/>
                  </a:lnTo>
                  <a:lnTo>
                    <a:pt x="10293" y="1453"/>
                  </a:lnTo>
                  <a:lnTo>
                    <a:pt x="10283" y="1433"/>
                  </a:lnTo>
                  <a:lnTo>
                    <a:pt x="10274" y="1412"/>
                  </a:lnTo>
                  <a:lnTo>
                    <a:pt x="10266" y="1390"/>
                  </a:lnTo>
                  <a:lnTo>
                    <a:pt x="10259" y="1366"/>
                  </a:lnTo>
                  <a:lnTo>
                    <a:pt x="10254" y="1341"/>
                  </a:lnTo>
                  <a:lnTo>
                    <a:pt x="10249" y="1317"/>
                  </a:lnTo>
                  <a:lnTo>
                    <a:pt x="10246" y="1291"/>
                  </a:lnTo>
                  <a:lnTo>
                    <a:pt x="10243" y="1265"/>
                  </a:lnTo>
                  <a:lnTo>
                    <a:pt x="10242" y="1240"/>
                  </a:lnTo>
                  <a:lnTo>
                    <a:pt x="10241" y="1216"/>
                  </a:lnTo>
                  <a:lnTo>
                    <a:pt x="10242" y="1193"/>
                  </a:lnTo>
                  <a:lnTo>
                    <a:pt x="10245" y="1168"/>
                  </a:lnTo>
                  <a:lnTo>
                    <a:pt x="10247" y="1141"/>
                  </a:lnTo>
                  <a:lnTo>
                    <a:pt x="10251" y="1111"/>
                  </a:lnTo>
                  <a:lnTo>
                    <a:pt x="10257" y="1080"/>
                  </a:lnTo>
                  <a:lnTo>
                    <a:pt x="10264" y="1048"/>
                  </a:lnTo>
                  <a:lnTo>
                    <a:pt x="10272" y="1014"/>
                  </a:lnTo>
                  <a:lnTo>
                    <a:pt x="10282" y="981"/>
                  </a:lnTo>
                  <a:lnTo>
                    <a:pt x="10292" y="946"/>
                  </a:lnTo>
                  <a:lnTo>
                    <a:pt x="10303" y="912"/>
                  </a:lnTo>
                  <a:lnTo>
                    <a:pt x="10315" y="877"/>
                  </a:lnTo>
                  <a:lnTo>
                    <a:pt x="10329" y="843"/>
                  </a:lnTo>
                  <a:lnTo>
                    <a:pt x="10343" y="809"/>
                  </a:lnTo>
                  <a:lnTo>
                    <a:pt x="10359" y="776"/>
                  </a:lnTo>
                  <a:lnTo>
                    <a:pt x="10376" y="746"/>
                  </a:lnTo>
                  <a:lnTo>
                    <a:pt x="10393" y="717"/>
                  </a:lnTo>
                  <a:lnTo>
                    <a:pt x="10403" y="703"/>
                  </a:lnTo>
                  <a:lnTo>
                    <a:pt x="10412" y="691"/>
                  </a:lnTo>
                  <a:lnTo>
                    <a:pt x="10422" y="679"/>
                  </a:lnTo>
                  <a:lnTo>
                    <a:pt x="10431" y="667"/>
                  </a:lnTo>
                  <a:lnTo>
                    <a:pt x="10441" y="656"/>
                  </a:lnTo>
                  <a:lnTo>
                    <a:pt x="10451" y="646"/>
                  </a:lnTo>
                  <a:lnTo>
                    <a:pt x="10463" y="637"/>
                  </a:lnTo>
                  <a:lnTo>
                    <a:pt x="10473" y="628"/>
                  </a:lnTo>
                  <a:lnTo>
                    <a:pt x="10484" y="619"/>
                  </a:lnTo>
                  <a:lnTo>
                    <a:pt x="10495" y="612"/>
                  </a:lnTo>
                  <a:lnTo>
                    <a:pt x="10506" y="607"/>
                  </a:lnTo>
                  <a:lnTo>
                    <a:pt x="10518" y="602"/>
                  </a:lnTo>
                  <a:lnTo>
                    <a:pt x="10530" y="598"/>
                  </a:lnTo>
                  <a:lnTo>
                    <a:pt x="10542" y="595"/>
                  </a:lnTo>
                  <a:lnTo>
                    <a:pt x="10555" y="594"/>
                  </a:lnTo>
                  <a:lnTo>
                    <a:pt x="10567" y="593"/>
                  </a:lnTo>
                  <a:lnTo>
                    <a:pt x="10576" y="593"/>
                  </a:lnTo>
                  <a:lnTo>
                    <a:pt x="10585" y="594"/>
                  </a:lnTo>
                  <a:lnTo>
                    <a:pt x="10594" y="597"/>
                  </a:lnTo>
                  <a:lnTo>
                    <a:pt x="10603" y="600"/>
                  </a:lnTo>
                  <a:lnTo>
                    <a:pt x="10612" y="603"/>
                  </a:lnTo>
                  <a:lnTo>
                    <a:pt x="10620" y="607"/>
                  </a:lnTo>
                  <a:lnTo>
                    <a:pt x="10629" y="612"/>
                  </a:lnTo>
                  <a:lnTo>
                    <a:pt x="10637" y="618"/>
                  </a:lnTo>
                  <a:lnTo>
                    <a:pt x="10652" y="630"/>
                  </a:lnTo>
                  <a:lnTo>
                    <a:pt x="10667" y="645"/>
                  </a:lnTo>
                  <a:lnTo>
                    <a:pt x="10681" y="661"/>
                  </a:lnTo>
                  <a:lnTo>
                    <a:pt x="10693" y="679"/>
                  </a:lnTo>
                  <a:lnTo>
                    <a:pt x="10705" y="697"/>
                  </a:lnTo>
                  <a:lnTo>
                    <a:pt x="10715" y="716"/>
                  </a:lnTo>
                  <a:lnTo>
                    <a:pt x="10724" y="735"/>
                  </a:lnTo>
                  <a:lnTo>
                    <a:pt x="10732" y="755"/>
                  </a:lnTo>
                  <a:lnTo>
                    <a:pt x="10738" y="774"/>
                  </a:lnTo>
                  <a:lnTo>
                    <a:pt x="10742" y="793"/>
                  </a:lnTo>
                  <a:lnTo>
                    <a:pt x="10746" y="811"/>
                  </a:lnTo>
                  <a:lnTo>
                    <a:pt x="10747" y="828"/>
                  </a:lnTo>
                  <a:close/>
                  <a:moveTo>
                    <a:pt x="11800" y="79"/>
                  </a:moveTo>
                  <a:lnTo>
                    <a:pt x="11791" y="71"/>
                  </a:lnTo>
                  <a:lnTo>
                    <a:pt x="11781" y="64"/>
                  </a:lnTo>
                  <a:lnTo>
                    <a:pt x="11771" y="57"/>
                  </a:lnTo>
                  <a:lnTo>
                    <a:pt x="11759" y="53"/>
                  </a:lnTo>
                  <a:lnTo>
                    <a:pt x="11747" y="49"/>
                  </a:lnTo>
                  <a:lnTo>
                    <a:pt x="11735" y="46"/>
                  </a:lnTo>
                  <a:lnTo>
                    <a:pt x="11721" y="45"/>
                  </a:lnTo>
                  <a:lnTo>
                    <a:pt x="11708" y="44"/>
                  </a:lnTo>
                  <a:lnTo>
                    <a:pt x="11689" y="45"/>
                  </a:lnTo>
                  <a:lnTo>
                    <a:pt x="11671" y="48"/>
                  </a:lnTo>
                  <a:lnTo>
                    <a:pt x="11653" y="53"/>
                  </a:lnTo>
                  <a:lnTo>
                    <a:pt x="11636" y="60"/>
                  </a:lnTo>
                  <a:lnTo>
                    <a:pt x="11619" y="69"/>
                  </a:lnTo>
                  <a:lnTo>
                    <a:pt x="11603" y="78"/>
                  </a:lnTo>
                  <a:lnTo>
                    <a:pt x="11587" y="88"/>
                  </a:lnTo>
                  <a:lnTo>
                    <a:pt x="11574" y="100"/>
                  </a:lnTo>
                  <a:lnTo>
                    <a:pt x="11560" y="112"/>
                  </a:lnTo>
                  <a:lnTo>
                    <a:pt x="11548" y="127"/>
                  </a:lnTo>
                  <a:lnTo>
                    <a:pt x="11538" y="142"/>
                  </a:lnTo>
                  <a:lnTo>
                    <a:pt x="11529" y="158"/>
                  </a:lnTo>
                  <a:lnTo>
                    <a:pt x="11522" y="175"/>
                  </a:lnTo>
                  <a:lnTo>
                    <a:pt x="11517" y="193"/>
                  </a:lnTo>
                  <a:lnTo>
                    <a:pt x="11513" y="210"/>
                  </a:lnTo>
                  <a:lnTo>
                    <a:pt x="11512" y="228"/>
                  </a:lnTo>
                  <a:lnTo>
                    <a:pt x="11513" y="242"/>
                  </a:lnTo>
                  <a:lnTo>
                    <a:pt x="11514" y="254"/>
                  </a:lnTo>
                  <a:lnTo>
                    <a:pt x="11518" y="265"/>
                  </a:lnTo>
                  <a:lnTo>
                    <a:pt x="11521" y="276"/>
                  </a:lnTo>
                  <a:lnTo>
                    <a:pt x="11527" y="288"/>
                  </a:lnTo>
                  <a:lnTo>
                    <a:pt x="11532" y="297"/>
                  </a:lnTo>
                  <a:lnTo>
                    <a:pt x="11539" y="307"/>
                  </a:lnTo>
                  <a:lnTo>
                    <a:pt x="11548" y="316"/>
                  </a:lnTo>
                  <a:lnTo>
                    <a:pt x="11557" y="324"/>
                  </a:lnTo>
                  <a:lnTo>
                    <a:pt x="11567" y="330"/>
                  </a:lnTo>
                  <a:lnTo>
                    <a:pt x="11577" y="336"/>
                  </a:lnTo>
                  <a:lnTo>
                    <a:pt x="11589" y="342"/>
                  </a:lnTo>
                  <a:lnTo>
                    <a:pt x="11601" y="345"/>
                  </a:lnTo>
                  <a:lnTo>
                    <a:pt x="11613" y="347"/>
                  </a:lnTo>
                  <a:lnTo>
                    <a:pt x="11627" y="349"/>
                  </a:lnTo>
                  <a:lnTo>
                    <a:pt x="11641" y="349"/>
                  </a:lnTo>
                  <a:lnTo>
                    <a:pt x="11658" y="349"/>
                  </a:lnTo>
                  <a:lnTo>
                    <a:pt x="11676" y="346"/>
                  </a:lnTo>
                  <a:lnTo>
                    <a:pt x="11693" y="342"/>
                  </a:lnTo>
                  <a:lnTo>
                    <a:pt x="11711" y="336"/>
                  </a:lnTo>
                  <a:lnTo>
                    <a:pt x="11728" y="328"/>
                  </a:lnTo>
                  <a:lnTo>
                    <a:pt x="11744" y="318"/>
                  </a:lnTo>
                  <a:lnTo>
                    <a:pt x="11758" y="308"/>
                  </a:lnTo>
                  <a:lnTo>
                    <a:pt x="11773" y="295"/>
                  </a:lnTo>
                  <a:lnTo>
                    <a:pt x="11786" y="282"/>
                  </a:lnTo>
                  <a:lnTo>
                    <a:pt x="11798" y="268"/>
                  </a:lnTo>
                  <a:lnTo>
                    <a:pt x="11808" y="253"/>
                  </a:lnTo>
                  <a:lnTo>
                    <a:pt x="11817" y="237"/>
                  </a:lnTo>
                  <a:lnTo>
                    <a:pt x="11825" y="220"/>
                  </a:lnTo>
                  <a:lnTo>
                    <a:pt x="11829" y="202"/>
                  </a:lnTo>
                  <a:lnTo>
                    <a:pt x="11832" y="184"/>
                  </a:lnTo>
                  <a:lnTo>
                    <a:pt x="11834" y="166"/>
                  </a:lnTo>
                  <a:lnTo>
                    <a:pt x="11834" y="153"/>
                  </a:lnTo>
                  <a:lnTo>
                    <a:pt x="11831" y="140"/>
                  </a:lnTo>
                  <a:lnTo>
                    <a:pt x="11829" y="129"/>
                  </a:lnTo>
                  <a:lnTo>
                    <a:pt x="11825" y="118"/>
                  </a:lnTo>
                  <a:lnTo>
                    <a:pt x="11820" y="107"/>
                  </a:lnTo>
                  <a:lnTo>
                    <a:pt x="11814" y="97"/>
                  </a:lnTo>
                  <a:lnTo>
                    <a:pt x="11808" y="88"/>
                  </a:lnTo>
                  <a:lnTo>
                    <a:pt x="11800" y="79"/>
                  </a:lnTo>
                  <a:close/>
                  <a:moveTo>
                    <a:pt x="11790" y="1501"/>
                  </a:moveTo>
                  <a:lnTo>
                    <a:pt x="11754" y="1408"/>
                  </a:lnTo>
                  <a:lnTo>
                    <a:pt x="11749" y="1414"/>
                  </a:lnTo>
                  <a:lnTo>
                    <a:pt x="11744" y="1421"/>
                  </a:lnTo>
                  <a:lnTo>
                    <a:pt x="11736" y="1428"/>
                  </a:lnTo>
                  <a:lnTo>
                    <a:pt x="11727" y="1437"/>
                  </a:lnTo>
                  <a:lnTo>
                    <a:pt x="11716" y="1446"/>
                  </a:lnTo>
                  <a:lnTo>
                    <a:pt x="11704" y="1454"/>
                  </a:lnTo>
                  <a:lnTo>
                    <a:pt x="11692" y="1463"/>
                  </a:lnTo>
                  <a:lnTo>
                    <a:pt x="11678" y="1471"/>
                  </a:lnTo>
                  <a:lnTo>
                    <a:pt x="11665" y="1480"/>
                  </a:lnTo>
                  <a:lnTo>
                    <a:pt x="11652" y="1486"/>
                  </a:lnTo>
                  <a:lnTo>
                    <a:pt x="11639" y="1494"/>
                  </a:lnTo>
                  <a:lnTo>
                    <a:pt x="11626" y="1501"/>
                  </a:lnTo>
                  <a:lnTo>
                    <a:pt x="11612" y="1506"/>
                  </a:lnTo>
                  <a:lnTo>
                    <a:pt x="11601" y="1511"/>
                  </a:lnTo>
                  <a:lnTo>
                    <a:pt x="11590" y="1513"/>
                  </a:lnTo>
                  <a:lnTo>
                    <a:pt x="11578" y="1514"/>
                  </a:lnTo>
                  <a:lnTo>
                    <a:pt x="11573" y="1514"/>
                  </a:lnTo>
                  <a:lnTo>
                    <a:pt x="11568" y="1513"/>
                  </a:lnTo>
                  <a:lnTo>
                    <a:pt x="11564" y="1511"/>
                  </a:lnTo>
                  <a:lnTo>
                    <a:pt x="11559" y="1509"/>
                  </a:lnTo>
                  <a:lnTo>
                    <a:pt x="11556" y="1505"/>
                  </a:lnTo>
                  <a:lnTo>
                    <a:pt x="11553" y="1501"/>
                  </a:lnTo>
                  <a:lnTo>
                    <a:pt x="11550" y="1496"/>
                  </a:lnTo>
                  <a:lnTo>
                    <a:pt x="11549" y="1491"/>
                  </a:lnTo>
                  <a:lnTo>
                    <a:pt x="11547" y="1478"/>
                  </a:lnTo>
                  <a:lnTo>
                    <a:pt x="11545" y="1466"/>
                  </a:lnTo>
                  <a:lnTo>
                    <a:pt x="11544" y="1451"/>
                  </a:lnTo>
                  <a:lnTo>
                    <a:pt x="11544" y="1437"/>
                  </a:lnTo>
                  <a:lnTo>
                    <a:pt x="11544" y="1426"/>
                  </a:lnTo>
                  <a:lnTo>
                    <a:pt x="11546" y="1409"/>
                  </a:lnTo>
                  <a:lnTo>
                    <a:pt x="11547" y="1400"/>
                  </a:lnTo>
                  <a:lnTo>
                    <a:pt x="11548" y="1390"/>
                  </a:lnTo>
                  <a:lnTo>
                    <a:pt x="11549" y="1378"/>
                  </a:lnTo>
                  <a:lnTo>
                    <a:pt x="11551" y="1368"/>
                  </a:lnTo>
                  <a:lnTo>
                    <a:pt x="11553" y="1357"/>
                  </a:lnTo>
                  <a:lnTo>
                    <a:pt x="11555" y="1346"/>
                  </a:lnTo>
                  <a:lnTo>
                    <a:pt x="11557" y="1336"/>
                  </a:lnTo>
                  <a:lnTo>
                    <a:pt x="11559" y="1325"/>
                  </a:lnTo>
                  <a:lnTo>
                    <a:pt x="11562" y="1314"/>
                  </a:lnTo>
                  <a:lnTo>
                    <a:pt x="11564" y="1305"/>
                  </a:lnTo>
                  <a:lnTo>
                    <a:pt x="11566" y="1296"/>
                  </a:lnTo>
                  <a:lnTo>
                    <a:pt x="11568" y="1289"/>
                  </a:lnTo>
                  <a:lnTo>
                    <a:pt x="11694" y="814"/>
                  </a:lnTo>
                  <a:lnTo>
                    <a:pt x="11695" y="808"/>
                  </a:lnTo>
                  <a:lnTo>
                    <a:pt x="11698" y="799"/>
                  </a:lnTo>
                  <a:lnTo>
                    <a:pt x="11700" y="789"/>
                  </a:lnTo>
                  <a:lnTo>
                    <a:pt x="11702" y="779"/>
                  </a:lnTo>
                  <a:lnTo>
                    <a:pt x="11704" y="766"/>
                  </a:lnTo>
                  <a:lnTo>
                    <a:pt x="11707" y="755"/>
                  </a:lnTo>
                  <a:lnTo>
                    <a:pt x="11710" y="743"/>
                  </a:lnTo>
                  <a:lnTo>
                    <a:pt x="11712" y="730"/>
                  </a:lnTo>
                  <a:lnTo>
                    <a:pt x="11714" y="719"/>
                  </a:lnTo>
                  <a:lnTo>
                    <a:pt x="11716" y="707"/>
                  </a:lnTo>
                  <a:lnTo>
                    <a:pt x="11718" y="695"/>
                  </a:lnTo>
                  <a:lnTo>
                    <a:pt x="11720" y="684"/>
                  </a:lnTo>
                  <a:lnTo>
                    <a:pt x="11722" y="665"/>
                  </a:lnTo>
                  <a:lnTo>
                    <a:pt x="11723" y="650"/>
                  </a:lnTo>
                  <a:lnTo>
                    <a:pt x="11722" y="634"/>
                  </a:lnTo>
                  <a:lnTo>
                    <a:pt x="11720" y="618"/>
                  </a:lnTo>
                  <a:lnTo>
                    <a:pt x="11716" y="601"/>
                  </a:lnTo>
                  <a:lnTo>
                    <a:pt x="11710" y="585"/>
                  </a:lnTo>
                  <a:lnTo>
                    <a:pt x="11702" y="571"/>
                  </a:lnTo>
                  <a:lnTo>
                    <a:pt x="11693" y="555"/>
                  </a:lnTo>
                  <a:lnTo>
                    <a:pt x="11683" y="540"/>
                  </a:lnTo>
                  <a:lnTo>
                    <a:pt x="11671" y="527"/>
                  </a:lnTo>
                  <a:lnTo>
                    <a:pt x="11664" y="520"/>
                  </a:lnTo>
                  <a:lnTo>
                    <a:pt x="11657" y="513"/>
                  </a:lnTo>
                  <a:lnTo>
                    <a:pt x="11649" y="508"/>
                  </a:lnTo>
                  <a:lnTo>
                    <a:pt x="11641" y="502"/>
                  </a:lnTo>
                  <a:lnTo>
                    <a:pt x="11634" y="498"/>
                  </a:lnTo>
                  <a:lnTo>
                    <a:pt x="11625" y="493"/>
                  </a:lnTo>
                  <a:lnTo>
                    <a:pt x="11614" y="489"/>
                  </a:lnTo>
                  <a:lnTo>
                    <a:pt x="11605" y="485"/>
                  </a:lnTo>
                  <a:lnTo>
                    <a:pt x="11584" y="480"/>
                  </a:lnTo>
                  <a:lnTo>
                    <a:pt x="11563" y="475"/>
                  </a:lnTo>
                  <a:lnTo>
                    <a:pt x="11538" y="472"/>
                  </a:lnTo>
                  <a:lnTo>
                    <a:pt x="11512" y="472"/>
                  </a:lnTo>
                  <a:lnTo>
                    <a:pt x="11490" y="473"/>
                  </a:lnTo>
                  <a:lnTo>
                    <a:pt x="11466" y="475"/>
                  </a:lnTo>
                  <a:lnTo>
                    <a:pt x="11444" y="481"/>
                  </a:lnTo>
                  <a:lnTo>
                    <a:pt x="11421" y="489"/>
                  </a:lnTo>
                  <a:lnTo>
                    <a:pt x="11399" y="497"/>
                  </a:lnTo>
                  <a:lnTo>
                    <a:pt x="11377" y="507"/>
                  </a:lnTo>
                  <a:lnTo>
                    <a:pt x="11357" y="517"/>
                  </a:lnTo>
                  <a:lnTo>
                    <a:pt x="11338" y="528"/>
                  </a:lnTo>
                  <a:lnTo>
                    <a:pt x="11320" y="539"/>
                  </a:lnTo>
                  <a:lnTo>
                    <a:pt x="11303" y="550"/>
                  </a:lnTo>
                  <a:lnTo>
                    <a:pt x="11287" y="562"/>
                  </a:lnTo>
                  <a:lnTo>
                    <a:pt x="11274" y="573"/>
                  </a:lnTo>
                  <a:lnTo>
                    <a:pt x="11262" y="584"/>
                  </a:lnTo>
                  <a:lnTo>
                    <a:pt x="11251" y="593"/>
                  </a:lnTo>
                  <a:lnTo>
                    <a:pt x="11244" y="601"/>
                  </a:lnTo>
                  <a:lnTo>
                    <a:pt x="11238" y="609"/>
                  </a:lnTo>
                  <a:lnTo>
                    <a:pt x="11272" y="695"/>
                  </a:lnTo>
                  <a:lnTo>
                    <a:pt x="11282" y="684"/>
                  </a:lnTo>
                  <a:lnTo>
                    <a:pt x="11300" y="668"/>
                  </a:lnTo>
                  <a:lnTo>
                    <a:pt x="11311" y="659"/>
                  </a:lnTo>
                  <a:lnTo>
                    <a:pt x="11323" y="652"/>
                  </a:lnTo>
                  <a:lnTo>
                    <a:pt x="11336" y="643"/>
                  </a:lnTo>
                  <a:lnTo>
                    <a:pt x="11349" y="635"/>
                  </a:lnTo>
                  <a:lnTo>
                    <a:pt x="11362" y="626"/>
                  </a:lnTo>
                  <a:lnTo>
                    <a:pt x="11375" y="619"/>
                  </a:lnTo>
                  <a:lnTo>
                    <a:pt x="11387" y="612"/>
                  </a:lnTo>
                  <a:lnTo>
                    <a:pt x="11401" y="606"/>
                  </a:lnTo>
                  <a:lnTo>
                    <a:pt x="11413" y="600"/>
                  </a:lnTo>
                  <a:lnTo>
                    <a:pt x="11423" y="597"/>
                  </a:lnTo>
                  <a:lnTo>
                    <a:pt x="11433" y="594"/>
                  </a:lnTo>
                  <a:lnTo>
                    <a:pt x="11441" y="593"/>
                  </a:lnTo>
                  <a:lnTo>
                    <a:pt x="11447" y="593"/>
                  </a:lnTo>
                  <a:lnTo>
                    <a:pt x="11453" y="595"/>
                  </a:lnTo>
                  <a:lnTo>
                    <a:pt x="11457" y="597"/>
                  </a:lnTo>
                  <a:lnTo>
                    <a:pt x="11462" y="600"/>
                  </a:lnTo>
                  <a:lnTo>
                    <a:pt x="11465" y="603"/>
                  </a:lnTo>
                  <a:lnTo>
                    <a:pt x="11468" y="608"/>
                  </a:lnTo>
                  <a:lnTo>
                    <a:pt x="11471" y="613"/>
                  </a:lnTo>
                  <a:lnTo>
                    <a:pt x="11473" y="620"/>
                  </a:lnTo>
                  <a:lnTo>
                    <a:pt x="11475" y="632"/>
                  </a:lnTo>
                  <a:lnTo>
                    <a:pt x="11477" y="646"/>
                  </a:lnTo>
                  <a:lnTo>
                    <a:pt x="11478" y="658"/>
                  </a:lnTo>
                  <a:lnTo>
                    <a:pt x="11480" y="671"/>
                  </a:lnTo>
                  <a:lnTo>
                    <a:pt x="11478" y="683"/>
                  </a:lnTo>
                  <a:lnTo>
                    <a:pt x="11476" y="700"/>
                  </a:lnTo>
                  <a:lnTo>
                    <a:pt x="11474" y="709"/>
                  </a:lnTo>
                  <a:lnTo>
                    <a:pt x="11472" y="718"/>
                  </a:lnTo>
                  <a:lnTo>
                    <a:pt x="11469" y="729"/>
                  </a:lnTo>
                  <a:lnTo>
                    <a:pt x="11467" y="739"/>
                  </a:lnTo>
                  <a:lnTo>
                    <a:pt x="11464" y="750"/>
                  </a:lnTo>
                  <a:lnTo>
                    <a:pt x="11462" y="762"/>
                  </a:lnTo>
                  <a:lnTo>
                    <a:pt x="11459" y="772"/>
                  </a:lnTo>
                  <a:lnTo>
                    <a:pt x="11456" y="783"/>
                  </a:lnTo>
                  <a:lnTo>
                    <a:pt x="11454" y="793"/>
                  </a:lnTo>
                  <a:lnTo>
                    <a:pt x="11450" y="802"/>
                  </a:lnTo>
                  <a:lnTo>
                    <a:pt x="11448" y="811"/>
                  </a:lnTo>
                  <a:lnTo>
                    <a:pt x="11446" y="819"/>
                  </a:lnTo>
                  <a:lnTo>
                    <a:pt x="11318" y="1293"/>
                  </a:lnTo>
                  <a:lnTo>
                    <a:pt x="11316" y="1301"/>
                  </a:lnTo>
                  <a:lnTo>
                    <a:pt x="11313" y="1310"/>
                  </a:lnTo>
                  <a:lnTo>
                    <a:pt x="11312" y="1320"/>
                  </a:lnTo>
                  <a:lnTo>
                    <a:pt x="11310" y="1331"/>
                  </a:lnTo>
                  <a:lnTo>
                    <a:pt x="11309" y="1344"/>
                  </a:lnTo>
                  <a:lnTo>
                    <a:pt x="11307" y="1355"/>
                  </a:lnTo>
                  <a:lnTo>
                    <a:pt x="11305" y="1367"/>
                  </a:lnTo>
                  <a:lnTo>
                    <a:pt x="11303" y="1380"/>
                  </a:lnTo>
                  <a:lnTo>
                    <a:pt x="11302" y="1391"/>
                  </a:lnTo>
                  <a:lnTo>
                    <a:pt x="11300" y="1403"/>
                  </a:lnTo>
                  <a:lnTo>
                    <a:pt x="11299" y="1414"/>
                  </a:lnTo>
                  <a:lnTo>
                    <a:pt x="11298" y="1424"/>
                  </a:lnTo>
                  <a:lnTo>
                    <a:pt x="11296" y="1444"/>
                  </a:lnTo>
                  <a:lnTo>
                    <a:pt x="11295" y="1457"/>
                  </a:lnTo>
                  <a:lnTo>
                    <a:pt x="11296" y="1473"/>
                  </a:lnTo>
                  <a:lnTo>
                    <a:pt x="11298" y="1490"/>
                  </a:lnTo>
                  <a:lnTo>
                    <a:pt x="11301" y="1505"/>
                  </a:lnTo>
                  <a:lnTo>
                    <a:pt x="11304" y="1522"/>
                  </a:lnTo>
                  <a:lnTo>
                    <a:pt x="11310" y="1538"/>
                  </a:lnTo>
                  <a:lnTo>
                    <a:pt x="11317" y="1553"/>
                  </a:lnTo>
                  <a:lnTo>
                    <a:pt x="11326" y="1566"/>
                  </a:lnTo>
                  <a:lnTo>
                    <a:pt x="11337" y="1580"/>
                  </a:lnTo>
                  <a:lnTo>
                    <a:pt x="11342" y="1586"/>
                  </a:lnTo>
                  <a:lnTo>
                    <a:pt x="11349" y="1592"/>
                  </a:lnTo>
                  <a:lnTo>
                    <a:pt x="11356" y="1597"/>
                  </a:lnTo>
                  <a:lnTo>
                    <a:pt x="11364" y="1602"/>
                  </a:lnTo>
                  <a:lnTo>
                    <a:pt x="11382" y="1612"/>
                  </a:lnTo>
                  <a:lnTo>
                    <a:pt x="11401" y="1620"/>
                  </a:lnTo>
                  <a:lnTo>
                    <a:pt x="11411" y="1624"/>
                  </a:lnTo>
                  <a:lnTo>
                    <a:pt x="11422" y="1627"/>
                  </a:lnTo>
                  <a:lnTo>
                    <a:pt x="11435" y="1630"/>
                  </a:lnTo>
                  <a:lnTo>
                    <a:pt x="11447" y="1632"/>
                  </a:lnTo>
                  <a:lnTo>
                    <a:pt x="11475" y="1635"/>
                  </a:lnTo>
                  <a:lnTo>
                    <a:pt x="11505" y="1636"/>
                  </a:lnTo>
                  <a:lnTo>
                    <a:pt x="11528" y="1635"/>
                  </a:lnTo>
                  <a:lnTo>
                    <a:pt x="11550" y="1632"/>
                  </a:lnTo>
                  <a:lnTo>
                    <a:pt x="11574" y="1628"/>
                  </a:lnTo>
                  <a:lnTo>
                    <a:pt x="11596" y="1621"/>
                  </a:lnTo>
                  <a:lnTo>
                    <a:pt x="11619" y="1614"/>
                  </a:lnTo>
                  <a:lnTo>
                    <a:pt x="11641" y="1605"/>
                  </a:lnTo>
                  <a:lnTo>
                    <a:pt x="11662" y="1596"/>
                  </a:lnTo>
                  <a:lnTo>
                    <a:pt x="11682" y="1586"/>
                  </a:lnTo>
                  <a:lnTo>
                    <a:pt x="11701" y="1575"/>
                  </a:lnTo>
                  <a:lnTo>
                    <a:pt x="11718" y="1565"/>
                  </a:lnTo>
                  <a:lnTo>
                    <a:pt x="11735" y="1554"/>
                  </a:lnTo>
                  <a:lnTo>
                    <a:pt x="11749" y="1541"/>
                  </a:lnTo>
                  <a:lnTo>
                    <a:pt x="11763" y="1530"/>
                  </a:lnTo>
                  <a:lnTo>
                    <a:pt x="11774" y="1520"/>
                  </a:lnTo>
                  <a:lnTo>
                    <a:pt x="11783" y="1510"/>
                  </a:lnTo>
                  <a:lnTo>
                    <a:pt x="11790" y="1501"/>
                  </a:lnTo>
                  <a:close/>
                  <a:moveTo>
                    <a:pt x="12858" y="637"/>
                  </a:moveTo>
                  <a:lnTo>
                    <a:pt x="12853" y="625"/>
                  </a:lnTo>
                  <a:lnTo>
                    <a:pt x="12845" y="613"/>
                  </a:lnTo>
                  <a:lnTo>
                    <a:pt x="12838" y="602"/>
                  </a:lnTo>
                  <a:lnTo>
                    <a:pt x="12830" y="592"/>
                  </a:lnTo>
                  <a:lnTo>
                    <a:pt x="12821" y="581"/>
                  </a:lnTo>
                  <a:lnTo>
                    <a:pt x="12811" y="572"/>
                  </a:lnTo>
                  <a:lnTo>
                    <a:pt x="12802" y="562"/>
                  </a:lnTo>
                  <a:lnTo>
                    <a:pt x="12791" y="553"/>
                  </a:lnTo>
                  <a:lnTo>
                    <a:pt x="12780" y="544"/>
                  </a:lnTo>
                  <a:lnTo>
                    <a:pt x="12769" y="535"/>
                  </a:lnTo>
                  <a:lnTo>
                    <a:pt x="12756" y="527"/>
                  </a:lnTo>
                  <a:lnTo>
                    <a:pt x="12744" y="519"/>
                  </a:lnTo>
                  <a:lnTo>
                    <a:pt x="12730" y="512"/>
                  </a:lnTo>
                  <a:lnTo>
                    <a:pt x="12717" y="506"/>
                  </a:lnTo>
                  <a:lnTo>
                    <a:pt x="12703" y="500"/>
                  </a:lnTo>
                  <a:lnTo>
                    <a:pt x="12689" y="493"/>
                  </a:lnTo>
                  <a:lnTo>
                    <a:pt x="12673" y="489"/>
                  </a:lnTo>
                  <a:lnTo>
                    <a:pt x="12658" y="484"/>
                  </a:lnTo>
                  <a:lnTo>
                    <a:pt x="12643" y="480"/>
                  </a:lnTo>
                  <a:lnTo>
                    <a:pt x="12626" y="477"/>
                  </a:lnTo>
                  <a:lnTo>
                    <a:pt x="12610" y="474"/>
                  </a:lnTo>
                  <a:lnTo>
                    <a:pt x="12593" y="473"/>
                  </a:lnTo>
                  <a:lnTo>
                    <a:pt x="12576" y="472"/>
                  </a:lnTo>
                  <a:lnTo>
                    <a:pt x="12559" y="472"/>
                  </a:lnTo>
                  <a:lnTo>
                    <a:pt x="12544" y="472"/>
                  </a:lnTo>
                  <a:lnTo>
                    <a:pt x="12527" y="473"/>
                  </a:lnTo>
                  <a:lnTo>
                    <a:pt x="12511" y="474"/>
                  </a:lnTo>
                  <a:lnTo>
                    <a:pt x="12494" y="476"/>
                  </a:lnTo>
                  <a:lnTo>
                    <a:pt x="12479" y="479"/>
                  </a:lnTo>
                  <a:lnTo>
                    <a:pt x="12463" y="482"/>
                  </a:lnTo>
                  <a:lnTo>
                    <a:pt x="12447" y="485"/>
                  </a:lnTo>
                  <a:lnTo>
                    <a:pt x="12433" y="490"/>
                  </a:lnTo>
                  <a:lnTo>
                    <a:pt x="12417" y="494"/>
                  </a:lnTo>
                  <a:lnTo>
                    <a:pt x="12402" y="500"/>
                  </a:lnTo>
                  <a:lnTo>
                    <a:pt x="12388" y="506"/>
                  </a:lnTo>
                  <a:lnTo>
                    <a:pt x="12373" y="512"/>
                  </a:lnTo>
                  <a:lnTo>
                    <a:pt x="12358" y="520"/>
                  </a:lnTo>
                  <a:lnTo>
                    <a:pt x="12344" y="528"/>
                  </a:lnTo>
                  <a:lnTo>
                    <a:pt x="12329" y="536"/>
                  </a:lnTo>
                  <a:lnTo>
                    <a:pt x="12316" y="545"/>
                  </a:lnTo>
                  <a:lnTo>
                    <a:pt x="12288" y="564"/>
                  </a:lnTo>
                  <a:lnTo>
                    <a:pt x="12262" y="583"/>
                  </a:lnTo>
                  <a:lnTo>
                    <a:pt x="12236" y="604"/>
                  </a:lnTo>
                  <a:lnTo>
                    <a:pt x="12211" y="627"/>
                  </a:lnTo>
                  <a:lnTo>
                    <a:pt x="12188" y="650"/>
                  </a:lnTo>
                  <a:lnTo>
                    <a:pt x="12165" y="675"/>
                  </a:lnTo>
                  <a:lnTo>
                    <a:pt x="12144" y="701"/>
                  </a:lnTo>
                  <a:lnTo>
                    <a:pt x="12122" y="728"/>
                  </a:lnTo>
                  <a:lnTo>
                    <a:pt x="12103" y="756"/>
                  </a:lnTo>
                  <a:lnTo>
                    <a:pt x="12084" y="785"/>
                  </a:lnTo>
                  <a:lnTo>
                    <a:pt x="12067" y="814"/>
                  </a:lnTo>
                  <a:lnTo>
                    <a:pt x="12050" y="844"/>
                  </a:lnTo>
                  <a:lnTo>
                    <a:pt x="12036" y="874"/>
                  </a:lnTo>
                  <a:lnTo>
                    <a:pt x="12021" y="905"/>
                  </a:lnTo>
                  <a:lnTo>
                    <a:pt x="12008" y="937"/>
                  </a:lnTo>
                  <a:lnTo>
                    <a:pt x="11996" y="970"/>
                  </a:lnTo>
                  <a:lnTo>
                    <a:pt x="11985" y="1002"/>
                  </a:lnTo>
                  <a:lnTo>
                    <a:pt x="11976" y="1034"/>
                  </a:lnTo>
                  <a:lnTo>
                    <a:pt x="11968" y="1065"/>
                  </a:lnTo>
                  <a:lnTo>
                    <a:pt x="11963" y="1096"/>
                  </a:lnTo>
                  <a:lnTo>
                    <a:pt x="11957" y="1127"/>
                  </a:lnTo>
                  <a:lnTo>
                    <a:pt x="11954" y="1157"/>
                  </a:lnTo>
                  <a:lnTo>
                    <a:pt x="11952" y="1186"/>
                  </a:lnTo>
                  <a:lnTo>
                    <a:pt x="11950" y="1216"/>
                  </a:lnTo>
                  <a:lnTo>
                    <a:pt x="11952" y="1237"/>
                  </a:lnTo>
                  <a:lnTo>
                    <a:pt x="11953" y="1258"/>
                  </a:lnTo>
                  <a:lnTo>
                    <a:pt x="11955" y="1278"/>
                  </a:lnTo>
                  <a:lnTo>
                    <a:pt x="11957" y="1299"/>
                  </a:lnTo>
                  <a:lnTo>
                    <a:pt x="11961" y="1319"/>
                  </a:lnTo>
                  <a:lnTo>
                    <a:pt x="11965" y="1339"/>
                  </a:lnTo>
                  <a:lnTo>
                    <a:pt x="11970" y="1359"/>
                  </a:lnTo>
                  <a:lnTo>
                    <a:pt x="11975" y="1378"/>
                  </a:lnTo>
                  <a:lnTo>
                    <a:pt x="11982" y="1396"/>
                  </a:lnTo>
                  <a:lnTo>
                    <a:pt x="11989" y="1415"/>
                  </a:lnTo>
                  <a:lnTo>
                    <a:pt x="11996" y="1432"/>
                  </a:lnTo>
                  <a:lnTo>
                    <a:pt x="12005" y="1449"/>
                  </a:lnTo>
                  <a:lnTo>
                    <a:pt x="12014" y="1466"/>
                  </a:lnTo>
                  <a:lnTo>
                    <a:pt x="12025" y="1482"/>
                  </a:lnTo>
                  <a:lnTo>
                    <a:pt x="12036" y="1498"/>
                  </a:lnTo>
                  <a:lnTo>
                    <a:pt x="12047" y="1512"/>
                  </a:lnTo>
                  <a:lnTo>
                    <a:pt x="12059" y="1526"/>
                  </a:lnTo>
                  <a:lnTo>
                    <a:pt x="12072" y="1539"/>
                  </a:lnTo>
                  <a:lnTo>
                    <a:pt x="12085" y="1551"/>
                  </a:lnTo>
                  <a:lnTo>
                    <a:pt x="12100" y="1564"/>
                  </a:lnTo>
                  <a:lnTo>
                    <a:pt x="12114" y="1574"/>
                  </a:lnTo>
                  <a:lnTo>
                    <a:pt x="12130" y="1585"/>
                  </a:lnTo>
                  <a:lnTo>
                    <a:pt x="12146" y="1594"/>
                  </a:lnTo>
                  <a:lnTo>
                    <a:pt x="12163" y="1603"/>
                  </a:lnTo>
                  <a:lnTo>
                    <a:pt x="12180" y="1611"/>
                  </a:lnTo>
                  <a:lnTo>
                    <a:pt x="12198" y="1618"/>
                  </a:lnTo>
                  <a:lnTo>
                    <a:pt x="12216" y="1623"/>
                  </a:lnTo>
                  <a:lnTo>
                    <a:pt x="12235" y="1628"/>
                  </a:lnTo>
                  <a:lnTo>
                    <a:pt x="12254" y="1631"/>
                  </a:lnTo>
                  <a:lnTo>
                    <a:pt x="12274" y="1633"/>
                  </a:lnTo>
                  <a:lnTo>
                    <a:pt x="12295" y="1636"/>
                  </a:lnTo>
                  <a:lnTo>
                    <a:pt x="12317" y="1636"/>
                  </a:lnTo>
                  <a:lnTo>
                    <a:pt x="12356" y="1636"/>
                  </a:lnTo>
                  <a:lnTo>
                    <a:pt x="12395" y="1633"/>
                  </a:lnTo>
                  <a:lnTo>
                    <a:pt x="12433" y="1629"/>
                  </a:lnTo>
                  <a:lnTo>
                    <a:pt x="12470" y="1623"/>
                  </a:lnTo>
                  <a:lnTo>
                    <a:pt x="12503" y="1618"/>
                  </a:lnTo>
                  <a:lnTo>
                    <a:pt x="12536" y="1611"/>
                  </a:lnTo>
                  <a:lnTo>
                    <a:pt x="12566" y="1604"/>
                  </a:lnTo>
                  <a:lnTo>
                    <a:pt x="12594" y="1596"/>
                  </a:lnTo>
                  <a:lnTo>
                    <a:pt x="12620" y="1589"/>
                  </a:lnTo>
                  <a:lnTo>
                    <a:pt x="12643" y="1581"/>
                  </a:lnTo>
                  <a:lnTo>
                    <a:pt x="12664" y="1573"/>
                  </a:lnTo>
                  <a:lnTo>
                    <a:pt x="12682" y="1565"/>
                  </a:lnTo>
                  <a:lnTo>
                    <a:pt x="12697" y="1558"/>
                  </a:lnTo>
                  <a:lnTo>
                    <a:pt x="12709" y="1553"/>
                  </a:lnTo>
                  <a:lnTo>
                    <a:pt x="12719" y="1548"/>
                  </a:lnTo>
                  <a:lnTo>
                    <a:pt x="12726" y="1545"/>
                  </a:lnTo>
                  <a:lnTo>
                    <a:pt x="12691" y="1421"/>
                  </a:lnTo>
                  <a:lnTo>
                    <a:pt x="12683" y="1427"/>
                  </a:lnTo>
                  <a:lnTo>
                    <a:pt x="12674" y="1432"/>
                  </a:lnTo>
                  <a:lnTo>
                    <a:pt x="12662" y="1439"/>
                  </a:lnTo>
                  <a:lnTo>
                    <a:pt x="12646" y="1448"/>
                  </a:lnTo>
                  <a:lnTo>
                    <a:pt x="12629" y="1457"/>
                  </a:lnTo>
                  <a:lnTo>
                    <a:pt x="12610" y="1465"/>
                  </a:lnTo>
                  <a:lnTo>
                    <a:pt x="12591" y="1474"/>
                  </a:lnTo>
                  <a:lnTo>
                    <a:pt x="12570" y="1482"/>
                  </a:lnTo>
                  <a:lnTo>
                    <a:pt x="12548" y="1491"/>
                  </a:lnTo>
                  <a:lnTo>
                    <a:pt x="12526" y="1498"/>
                  </a:lnTo>
                  <a:lnTo>
                    <a:pt x="12503" y="1505"/>
                  </a:lnTo>
                  <a:lnTo>
                    <a:pt x="12480" y="1512"/>
                  </a:lnTo>
                  <a:lnTo>
                    <a:pt x="12457" y="1518"/>
                  </a:lnTo>
                  <a:lnTo>
                    <a:pt x="12436" y="1522"/>
                  </a:lnTo>
                  <a:lnTo>
                    <a:pt x="12415" y="1524"/>
                  </a:lnTo>
                  <a:lnTo>
                    <a:pt x="12394" y="1526"/>
                  </a:lnTo>
                  <a:lnTo>
                    <a:pt x="12382" y="1524"/>
                  </a:lnTo>
                  <a:lnTo>
                    <a:pt x="12371" y="1523"/>
                  </a:lnTo>
                  <a:lnTo>
                    <a:pt x="12361" y="1521"/>
                  </a:lnTo>
                  <a:lnTo>
                    <a:pt x="12349" y="1518"/>
                  </a:lnTo>
                  <a:lnTo>
                    <a:pt x="12339" y="1513"/>
                  </a:lnTo>
                  <a:lnTo>
                    <a:pt x="12329" y="1509"/>
                  </a:lnTo>
                  <a:lnTo>
                    <a:pt x="12320" y="1502"/>
                  </a:lnTo>
                  <a:lnTo>
                    <a:pt x="12311" y="1495"/>
                  </a:lnTo>
                  <a:lnTo>
                    <a:pt x="12302" y="1487"/>
                  </a:lnTo>
                  <a:lnTo>
                    <a:pt x="12293" y="1480"/>
                  </a:lnTo>
                  <a:lnTo>
                    <a:pt x="12285" y="1471"/>
                  </a:lnTo>
                  <a:lnTo>
                    <a:pt x="12277" y="1462"/>
                  </a:lnTo>
                  <a:lnTo>
                    <a:pt x="12270" y="1451"/>
                  </a:lnTo>
                  <a:lnTo>
                    <a:pt x="12262" y="1440"/>
                  </a:lnTo>
                  <a:lnTo>
                    <a:pt x="12255" y="1430"/>
                  </a:lnTo>
                  <a:lnTo>
                    <a:pt x="12249" y="1418"/>
                  </a:lnTo>
                  <a:lnTo>
                    <a:pt x="12237" y="1393"/>
                  </a:lnTo>
                  <a:lnTo>
                    <a:pt x="12226" y="1368"/>
                  </a:lnTo>
                  <a:lnTo>
                    <a:pt x="12217" y="1341"/>
                  </a:lnTo>
                  <a:lnTo>
                    <a:pt x="12209" y="1313"/>
                  </a:lnTo>
                  <a:lnTo>
                    <a:pt x="12202" y="1284"/>
                  </a:lnTo>
                  <a:lnTo>
                    <a:pt x="12198" y="1256"/>
                  </a:lnTo>
                  <a:lnTo>
                    <a:pt x="12195" y="1228"/>
                  </a:lnTo>
                  <a:lnTo>
                    <a:pt x="12194" y="1200"/>
                  </a:lnTo>
                  <a:lnTo>
                    <a:pt x="12194" y="1185"/>
                  </a:lnTo>
                  <a:lnTo>
                    <a:pt x="12194" y="1169"/>
                  </a:lnTo>
                  <a:lnTo>
                    <a:pt x="12195" y="1153"/>
                  </a:lnTo>
                  <a:lnTo>
                    <a:pt x="12195" y="1135"/>
                  </a:lnTo>
                  <a:lnTo>
                    <a:pt x="12197" y="1118"/>
                  </a:lnTo>
                  <a:lnTo>
                    <a:pt x="12198" y="1103"/>
                  </a:lnTo>
                  <a:lnTo>
                    <a:pt x="12199" y="1091"/>
                  </a:lnTo>
                  <a:lnTo>
                    <a:pt x="12201" y="1081"/>
                  </a:lnTo>
                  <a:lnTo>
                    <a:pt x="12235" y="1080"/>
                  </a:lnTo>
                  <a:lnTo>
                    <a:pt x="12268" y="1078"/>
                  </a:lnTo>
                  <a:lnTo>
                    <a:pt x="12302" y="1076"/>
                  </a:lnTo>
                  <a:lnTo>
                    <a:pt x="12335" y="1073"/>
                  </a:lnTo>
                  <a:lnTo>
                    <a:pt x="12367" y="1068"/>
                  </a:lnTo>
                  <a:lnTo>
                    <a:pt x="12400" y="1064"/>
                  </a:lnTo>
                  <a:lnTo>
                    <a:pt x="12431" y="1057"/>
                  </a:lnTo>
                  <a:lnTo>
                    <a:pt x="12463" y="1050"/>
                  </a:lnTo>
                  <a:lnTo>
                    <a:pt x="12493" y="1043"/>
                  </a:lnTo>
                  <a:lnTo>
                    <a:pt x="12522" y="1035"/>
                  </a:lnTo>
                  <a:lnTo>
                    <a:pt x="12552" y="1026"/>
                  </a:lnTo>
                  <a:lnTo>
                    <a:pt x="12579" y="1016"/>
                  </a:lnTo>
                  <a:lnTo>
                    <a:pt x="12606" y="1005"/>
                  </a:lnTo>
                  <a:lnTo>
                    <a:pt x="12631" y="995"/>
                  </a:lnTo>
                  <a:lnTo>
                    <a:pt x="12656" y="984"/>
                  </a:lnTo>
                  <a:lnTo>
                    <a:pt x="12680" y="972"/>
                  </a:lnTo>
                  <a:lnTo>
                    <a:pt x="12702" y="959"/>
                  </a:lnTo>
                  <a:lnTo>
                    <a:pt x="12724" y="947"/>
                  </a:lnTo>
                  <a:lnTo>
                    <a:pt x="12744" y="934"/>
                  </a:lnTo>
                  <a:lnTo>
                    <a:pt x="12763" y="920"/>
                  </a:lnTo>
                  <a:lnTo>
                    <a:pt x="12781" y="905"/>
                  </a:lnTo>
                  <a:lnTo>
                    <a:pt x="12798" y="891"/>
                  </a:lnTo>
                  <a:lnTo>
                    <a:pt x="12813" y="875"/>
                  </a:lnTo>
                  <a:lnTo>
                    <a:pt x="12828" y="861"/>
                  </a:lnTo>
                  <a:lnTo>
                    <a:pt x="12840" y="845"/>
                  </a:lnTo>
                  <a:lnTo>
                    <a:pt x="12852" y="828"/>
                  </a:lnTo>
                  <a:lnTo>
                    <a:pt x="12862" y="812"/>
                  </a:lnTo>
                  <a:lnTo>
                    <a:pt x="12870" y="796"/>
                  </a:lnTo>
                  <a:lnTo>
                    <a:pt x="12875" y="781"/>
                  </a:lnTo>
                  <a:lnTo>
                    <a:pt x="12880" y="765"/>
                  </a:lnTo>
                  <a:lnTo>
                    <a:pt x="12882" y="749"/>
                  </a:lnTo>
                  <a:lnTo>
                    <a:pt x="12883" y="732"/>
                  </a:lnTo>
                  <a:lnTo>
                    <a:pt x="12883" y="720"/>
                  </a:lnTo>
                  <a:lnTo>
                    <a:pt x="12882" y="709"/>
                  </a:lnTo>
                  <a:lnTo>
                    <a:pt x="12880" y="697"/>
                  </a:lnTo>
                  <a:lnTo>
                    <a:pt x="12878" y="684"/>
                  </a:lnTo>
                  <a:lnTo>
                    <a:pt x="12874" y="672"/>
                  </a:lnTo>
                  <a:lnTo>
                    <a:pt x="12870" y="661"/>
                  </a:lnTo>
                  <a:lnTo>
                    <a:pt x="12864" y="648"/>
                  </a:lnTo>
                  <a:lnTo>
                    <a:pt x="12858" y="637"/>
                  </a:lnTo>
                  <a:close/>
                  <a:moveTo>
                    <a:pt x="12607" y="828"/>
                  </a:moveTo>
                  <a:lnTo>
                    <a:pt x="12595" y="839"/>
                  </a:lnTo>
                  <a:lnTo>
                    <a:pt x="12584" y="850"/>
                  </a:lnTo>
                  <a:lnTo>
                    <a:pt x="12572" y="862"/>
                  </a:lnTo>
                  <a:lnTo>
                    <a:pt x="12559" y="872"/>
                  </a:lnTo>
                  <a:lnTo>
                    <a:pt x="12546" y="883"/>
                  </a:lnTo>
                  <a:lnTo>
                    <a:pt x="12531" y="893"/>
                  </a:lnTo>
                  <a:lnTo>
                    <a:pt x="12517" y="902"/>
                  </a:lnTo>
                  <a:lnTo>
                    <a:pt x="12501" y="912"/>
                  </a:lnTo>
                  <a:lnTo>
                    <a:pt x="12485" y="921"/>
                  </a:lnTo>
                  <a:lnTo>
                    <a:pt x="12468" y="930"/>
                  </a:lnTo>
                  <a:lnTo>
                    <a:pt x="12452" y="938"/>
                  </a:lnTo>
                  <a:lnTo>
                    <a:pt x="12435" y="946"/>
                  </a:lnTo>
                  <a:lnTo>
                    <a:pt x="12417" y="954"/>
                  </a:lnTo>
                  <a:lnTo>
                    <a:pt x="12399" y="961"/>
                  </a:lnTo>
                  <a:lnTo>
                    <a:pt x="12381" y="967"/>
                  </a:lnTo>
                  <a:lnTo>
                    <a:pt x="12362" y="973"/>
                  </a:lnTo>
                  <a:lnTo>
                    <a:pt x="12343" y="978"/>
                  </a:lnTo>
                  <a:lnTo>
                    <a:pt x="12324" y="983"/>
                  </a:lnTo>
                  <a:lnTo>
                    <a:pt x="12306" y="987"/>
                  </a:lnTo>
                  <a:lnTo>
                    <a:pt x="12288" y="991"/>
                  </a:lnTo>
                  <a:lnTo>
                    <a:pt x="12270" y="993"/>
                  </a:lnTo>
                  <a:lnTo>
                    <a:pt x="12252" y="994"/>
                  </a:lnTo>
                  <a:lnTo>
                    <a:pt x="12234" y="995"/>
                  </a:lnTo>
                  <a:lnTo>
                    <a:pt x="12217" y="996"/>
                  </a:lnTo>
                  <a:lnTo>
                    <a:pt x="12221" y="977"/>
                  </a:lnTo>
                  <a:lnTo>
                    <a:pt x="12226" y="958"/>
                  </a:lnTo>
                  <a:lnTo>
                    <a:pt x="12231" y="939"/>
                  </a:lnTo>
                  <a:lnTo>
                    <a:pt x="12237" y="921"/>
                  </a:lnTo>
                  <a:lnTo>
                    <a:pt x="12244" y="902"/>
                  </a:lnTo>
                  <a:lnTo>
                    <a:pt x="12252" y="883"/>
                  </a:lnTo>
                  <a:lnTo>
                    <a:pt x="12259" y="864"/>
                  </a:lnTo>
                  <a:lnTo>
                    <a:pt x="12268" y="845"/>
                  </a:lnTo>
                  <a:lnTo>
                    <a:pt x="12288" y="808"/>
                  </a:lnTo>
                  <a:lnTo>
                    <a:pt x="12307" y="772"/>
                  </a:lnTo>
                  <a:lnTo>
                    <a:pt x="12328" y="739"/>
                  </a:lnTo>
                  <a:lnTo>
                    <a:pt x="12349" y="708"/>
                  </a:lnTo>
                  <a:lnTo>
                    <a:pt x="12361" y="692"/>
                  </a:lnTo>
                  <a:lnTo>
                    <a:pt x="12372" y="679"/>
                  </a:lnTo>
                  <a:lnTo>
                    <a:pt x="12383" y="665"/>
                  </a:lnTo>
                  <a:lnTo>
                    <a:pt x="12395" y="653"/>
                  </a:lnTo>
                  <a:lnTo>
                    <a:pt x="12407" y="640"/>
                  </a:lnTo>
                  <a:lnTo>
                    <a:pt x="12419" y="629"/>
                  </a:lnTo>
                  <a:lnTo>
                    <a:pt x="12431" y="619"/>
                  </a:lnTo>
                  <a:lnTo>
                    <a:pt x="12444" y="609"/>
                  </a:lnTo>
                  <a:lnTo>
                    <a:pt x="12456" y="600"/>
                  </a:lnTo>
                  <a:lnTo>
                    <a:pt x="12468" y="592"/>
                  </a:lnTo>
                  <a:lnTo>
                    <a:pt x="12480" y="585"/>
                  </a:lnTo>
                  <a:lnTo>
                    <a:pt x="12492" y="581"/>
                  </a:lnTo>
                  <a:lnTo>
                    <a:pt x="12503" y="576"/>
                  </a:lnTo>
                  <a:lnTo>
                    <a:pt x="12516" y="573"/>
                  </a:lnTo>
                  <a:lnTo>
                    <a:pt x="12527" y="572"/>
                  </a:lnTo>
                  <a:lnTo>
                    <a:pt x="12538" y="571"/>
                  </a:lnTo>
                  <a:lnTo>
                    <a:pt x="12551" y="572"/>
                  </a:lnTo>
                  <a:lnTo>
                    <a:pt x="12563" y="575"/>
                  </a:lnTo>
                  <a:lnTo>
                    <a:pt x="12574" y="580"/>
                  </a:lnTo>
                  <a:lnTo>
                    <a:pt x="12584" y="585"/>
                  </a:lnTo>
                  <a:lnTo>
                    <a:pt x="12594" y="593"/>
                  </a:lnTo>
                  <a:lnTo>
                    <a:pt x="12603" y="602"/>
                  </a:lnTo>
                  <a:lnTo>
                    <a:pt x="12611" y="612"/>
                  </a:lnTo>
                  <a:lnTo>
                    <a:pt x="12619" y="623"/>
                  </a:lnTo>
                  <a:lnTo>
                    <a:pt x="12626" y="635"/>
                  </a:lnTo>
                  <a:lnTo>
                    <a:pt x="12631" y="648"/>
                  </a:lnTo>
                  <a:lnTo>
                    <a:pt x="12636" y="662"/>
                  </a:lnTo>
                  <a:lnTo>
                    <a:pt x="12640" y="675"/>
                  </a:lnTo>
                  <a:lnTo>
                    <a:pt x="12644" y="690"/>
                  </a:lnTo>
                  <a:lnTo>
                    <a:pt x="12646" y="704"/>
                  </a:lnTo>
                  <a:lnTo>
                    <a:pt x="12648" y="718"/>
                  </a:lnTo>
                  <a:lnTo>
                    <a:pt x="12648" y="732"/>
                  </a:lnTo>
                  <a:lnTo>
                    <a:pt x="12648" y="745"/>
                  </a:lnTo>
                  <a:lnTo>
                    <a:pt x="12646" y="757"/>
                  </a:lnTo>
                  <a:lnTo>
                    <a:pt x="12643" y="768"/>
                  </a:lnTo>
                  <a:lnTo>
                    <a:pt x="12638" y="781"/>
                  </a:lnTo>
                  <a:lnTo>
                    <a:pt x="12633" y="793"/>
                  </a:lnTo>
                  <a:lnTo>
                    <a:pt x="12625" y="804"/>
                  </a:lnTo>
                  <a:lnTo>
                    <a:pt x="12617" y="817"/>
                  </a:lnTo>
                  <a:lnTo>
                    <a:pt x="12607" y="828"/>
                  </a:lnTo>
                  <a:close/>
                  <a:moveTo>
                    <a:pt x="13992" y="579"/>
                  </a:moveTo>
                  <a:lnTo>
                    <a:pt x="13986" y="565"/>
                  </a:lnTo>
                  <a:lnTo>
                    <a:pt x="13978" y="552"/>
                  </a:lnTo>
                  <a:lnTo>
                    <a:pt x="13968" y="539"/>
                  </a:lnTo>
                  <a:lnTo>
                    <a:pt x="13956" y="527"/>
                  </a:lnTo>
                  <a:lnTo>
                    <a:pt x="13943" y="516"/>
                  </a:lnTo>
                  <a:lnTo>
                    <a:pt x="13927" y="504"/>
                  </a:lnTo>
                  <a:lnTo>
                    <a:pt x="13910" y="495"/>
                  </a:lnTo>
                  <a:lnTo>
                    <a:pt x="13892" y="488"/>
                  </a:lnTo>
                  <a:lnTo>
                    <a:pt x="13882" y="483"/>
                  </a:lnTo>
                  <a:lnTo>
                    <a:pt x="13872" y="480"/>
                  </a:lnTo>
                  <a:lnTo>
                    <a:pt x="13861" y="477"/>
                  </a:lnTo>
                  <a:lnTo>
                    <a:pt x="13850" y="475"/>
                  </a:lnTo>
                  <a:lnTo>
                    <a:pt x="13826" y="473"/>
                  </a:lnTo>
                  <a:lnTo>
                    <a:pt x="13800" y="472"/>
                  </a:lnTo>
                  <a:lnTo>
                    <a:pt x="13786" y="472"/>
                  </a:lnTo>
                  <a:lnTo>
                    <a:pt x="13771" y="473"/>
                  </a:lnTo>
                  <a:lnTo>
                    <a:pt x="13756" y="475"/>
                  </a:lnTo>
                  <a:lnTo>
                    <a:pt x="13742" y="477"/>
                  </a:lnTo>
                  <a:lnTo>
                    <a:pt x="13728" y="481"/>
                  </a:lnTo>
                  <a:lnTo>
                    <a:pt x="13715" y="485"/>
                  </a:lnTo>
                  <a:lnTo>
                    <a:pt x="13701" y="490"/>
                  </a:lnTo>
                  <a:lnTo>
                    <a:pt x="13688" y="495"/>
                  </a:lnTo>
                  <a:lnTo>
                    <a:pt x="13663" y="509"/>
                  </a:lnTo>
                  <a:lnTo>
                    <a:pt x="13639" y="522"/>
                  </a:lnTo>
                  <a:lnTo>
                    <a:pt x="13617" y="536"/>
                  </a:lnTo>
                  <a:lnTo>
                    <a:pt x="13597" y="552"/>
                  </a:lnTo>
                  <a:lnTo>
                    <a:pt x="13578" y="567"/>
                  </a:lnTo>
                  <a:lnTo>
                    <a:pt x="13560" y="583"/>
                  </a:lnTo>
                  <a:lnTo>
                    <a:pt x="13544" y="599"/>
                  </a:lnTo>
                  <a:lnTo>
                    <a:pt x="13529" y="615"/>
                  </a:lnTo>
                  <a:lnTo>
                    <a:pt x="13518" y="629"/>
                  </a:lnTo>
                  <a:lnTo>
                    <a:pt x="13508" y="643"/>
                  </a:lnTo>
                  <a:lnTo>
                    <a:pt x="13501" y="653"/>
                  </a:lnTo>
                  <a:lnTo>
                    <a:pt x="13497" y="662"/>
                  </a:lnTo>
                  <a:lnTo>
                    <a:pt x="13494" y="650"/>
                  </a:lnTo>
                  <a:lnTo>
                    <a:pt x="13493" y="637"/>
                  </a:lnTo>
                  <a:lnTo>
                    <a:pt x="13492" y="622"/>
                  </a:lnTo>
                  <a:lnTo>
                    <a:pt x="13490" y="611"/>
                  </a:lnTo>
                  <a:lnTo>
                    <a:pt x="13488" y="601"/>
                  </a:lnTo>
                  <a:lnTo>
                    <a:pt x="13483" y="590"/>
                  </a:lnTo>
                  <a:lnTo>
                    <a:pt x="13479" y="580"/>
                  </a:lnTo>
                  <a:lnTo>
                    <a:pt x="13473" y="567"/>
                  </a:lnTo>
                  <a:lnTo>
                    <a:pt x="13466" y="556"/>
                  </a:lnTo>
                  <a:lnTo>
                    <a:pt x="13458" y="545"/>
                  </a:lnTo>
                  <a:lnTo>
                    <a:pt x="13448" y="534"/>
                  </a:lnTo>
                  <a:lnTo>
                    <a:pt x="13438" y="522"/>
                  </a:lnTo>
                  <a:lnTo>
                    <a:pt x="13426" y="512"/>
                  </a:lnTo>
                  <a:lnTo>
                    <a:pt x="13411" y="502"/>
                  </a:lnTo>
                  <a:lnTo>
                    <a:pt x="13396" y="493"/>
                  </a:lnTo>
                  <a:lnTo>
                    <a:pt x="13378" y="486"/>
                  </a:lnTo>
                  <a:lnTo>
                    <a:pt x="13369" y="483"/>
                  </a:lnTo>
                  <a:lnTo>
                    <a:pt x="13358" y="480"/>
                  </a:lnTo>
                  <a:lnTo>
                    <a:pt x="13348" y="477"/>
                  </a:lnTo>
                  <a:lnTo>
                    <a:pt x="13337" y="475"/>
                  </a:lnTo>
                  <a:lnTo>
                    <a:pt x="13314" y="473"/>
                  </a:lnTo>
                  <a:lnTo>
                    <a:pt x="13289" y="472"/>
                  </a:lnTo>
                  <a:lnTo>
                    <a:pt x="13269" y="473"/>
                  </a:lnTo>
                  <a:lnTo>
                    <a:pt x="13247" y="475"/>
                  </a:lnTo>
                  <a:lnTo>
                    <a:pt x="13226" y="481"/>
                  </a:lnTo>
                  <a:lnTo>
                    <a:pt x="13203" y="489"/>
                  </a:lnTo>
                  <a:lnTo>
                    <a:pt x="13181" y="497"/>
                  </a:lnTo>
                  <a:lnTo>
                    <a:pt x="13160" y="507"/>
                  </a:lnTo>
                  <a:lnTo>
                    <a:pt x="13138" y="517"/>
                  </a:lnTo>
                  <a:lnTo>
                    <a:pt x="13119" y="528"/>
                  </a:lnTo>
                  <a:lnTo>
                    <a:pt x="13100" y="539"/>
                  </a:lnTo>
                  <a:lnTo>
                    <a:pt x="13082" y="552"/>
                  </a:lnTo>
                  <a:lnTo>
                    <a:pt x="13066" y="563"/>
                  </a:lnTo>
                  <a:lnTo>
                    <a:pt x="13051" y="574"/>
                  </a:lnTo>
                  <a:lnTo>
                    <a:pt x="13037" y="585"/>
                  </a:lnTo>
                  <a:lnTo>
                    <a:pt x="13026" y="594"/>
                  </a:lnTo>
                  <a:lnTo>
                    <a:pt x="13017" y="602"/>
                  </a:lnTo>
                  <a:lnTo>
                    <a:pt x="13011" y="609"/>
                  </a:lnTo>
                  <a:lnTo>
                    <a:pt x="13047" y="695"/>
                  </a:lnTo>
                  <a:lnTo>
                    <a:pt x="13058" y="684"/>
                  </a:lnTo>
                  <a:lnTo>
                    <a:pt x="13075" y="668"/>
                  </a:lnTo>
                  <a:lnTo>
                    <a:pt x="13087" y="659"/>
                  </a:lnTo>
                  <a:lnTo>
                    <a:pt x="13097" y="652"/>
                  </a:lnTo>
                  <a:lnTo>
                    <a:pt x="13108" y="643"/>
                  </a:lnTo>
                  <a:lnTo>
                    <a:pt x="13120" y="635"/>
                  </a:lnTo>
                  <a:lnTo>
                    <a:pt x="13133" y="626"/>
                  </a:lnTo>
                  <a:lnTo>
                    <a:pt x="13145" y="619"/>
                  </a:lnTo>
                  <a:lnTo>
                    <a:pt x="13157" y="612"/>
                  </a:lnTo>
                  <a:lnTo>
                    <a:pt x="13170" y="606"/>
                  </a:lnTo>
                  <a:lnTo>
                    <a:pt x="13182" y="600"/>
                  </a:lnTo>
                  <a:lnTo>
                    <a:pt x="13194" y="597"/>
                  </a:lnTo>
                  <a:lnTo>
                    <a:pt x="13205" y="594"/>
                  </a:lnTo>
                  <a:lnTo>
                    <a:pt x="13216" y="593"/>
                  </a:lnTo>
                  <a:lnTo>
                    <a:pt x="13221" y="593"/>
                  </a:lnTo>
                  <a:lnTo>
                    <a:pt x="13226" y="595"/>
                  </a:lnTo>
                  <a:lnTo>
                    <a:pt x="13231" y="597"/>
                  </a:lnTo>
                  <a:lnTo>
                    <a:pt x="13235" y="600"/>
                  </a:lnTo>
                  <a:lnTo>
                    <a:pt x="13239" y="603"/>
                  </a:lnTo>
                  <a:lnTo>
                    <a:pt x="13242" y="608"/>
                  </a:lnTo>
                  <a:lnTo>
                    <a:pt x="13244" y="612"/>
                  </a:lnTo>
                  <a:lnTo>
                    <a:pt x="13246" y="619"/>
                  </a:lnTo>
                  <a:lnTo>
                    <a:pt x="13249" y="631"/>
                  </a:lnTo>
                  <a:lnTo>
                    <a:pt x="13252" y="645"/>
                  </a:lnTo>
                  <a:lnTo>
                    <a:pt x="13253" y="657"/>
                  </a:lnTo>
                  <a:lnTo>
                    <a:pt x="13253" y="671"/>
                  </a:lnTo>
                  <a:lnTo>
                    <a:pt x="13253" y="680"/>
                  </a:lnTo>
                  <a:lnTo>
                    <a:pt x="13251" y="695"/>
                  </a:lnTo>
                  <a:lnTo>
                    <a:pt x="13249" y="704"/>
                  </a:lnTo>
                  <a:lnTo>
                    <a:pt x="13248" y="713"/>
                  </a:lnTo>
                  <a:lnTo>
                    <a:pt x="13247" y="723"/>
                  </a:lnTo>
                  <a:lnTo>
                    <a:pt x="13245" y="734"/>
                  </a:lnTo>
                  <a:lnTo>
                    <a:pt x="13244" y="745"/>
                  </a:lnTo>
                  <a:lnTo>
                    <a:pt x="13242" y="755"/>
                  </a:lnTo>
                  <a:lnTo>
                    <a:pt x="13240" y="765"/>
                  </a:lnTo>
                  <a:lnTo>
                    <a:pt x="13238" y="775"/>
                  </a:lnTo>
                  <a:lnTo>
                    <a:pt x="13236" y="792"/>
                  </a:lnTo>
                  <a:lnTo>
                    <a:pt x="13233" y="805"/>
                  </a:lnTo>
                  <a:lnTo>
                    <a:pt x="13061" y="1610"/>
                  </a:lnTo>
                  <a:lnTo>
                    <a:pt x="13310" y="1610"/>
                  </a:lnTo>
                  <a:lnTo>
                    <a:pt x="13483" y="810"/>
                  </a:lnTo>
                  <a:lnTo>
                    <a:pt x="13488" y="799"/>
                  </a:lnTo>
                  <a:lnTo>
                    <a:pt x="13494" y="785"/>
                  </a:lnTo>
                  <a:lnTo>
                    <a:pt x="13503" y="770"/>
                  </a:lnTo>
                  <a:lnTo>
                    <a:pt x="13515" y="753"/>
                  </a:lnTo>
                  <a:lnTo>
                    <a:pt x="13527" y="735"/>
                  </a:lnTo>
                  <a:lnTo>
                    <a:pt x="13541" y="717"/>
                  </a:lnTo>
                  <a:lnTo>
                    <a:pt x="13556" y="700"/>
                  </a:lnTo>
                  <a:lnTo>
                    <a:pt x="13572" y="682"/>
                  </a:lnTo>
                  <a:lnTo>
                    <a:pt x="13589" y="665"/>
                  </a:lnTo>
                  <a:lnTo>
                    <a:pt x="13606" y="649"/>
                  </a:lnTo>
                  <a:lnTo>
                    <a:pt x="13624" y="635"/>
                  </a:lnTo>
                  <a:lnTo>
                    <a:pt x="13643" y="621"/>
                  </a:lnTo>
                  <a:lnTo>
                    <a:pt x="13652" y="615"/>
                  </a:lnTo>
                  <a:lnTo>
                    <a:pt x="13661" y="610"/>
                  </a:lnTo>
                  <a:lnTo>
                    <a:pt x="13670" y="606"/>
                  </a:lnTo>
                  <a:lnTo>
                    <a:pt x="13679" y="602"/>
                  </a:lnTo>
                  <a:lnTo>
                    <a:pt x="13688" y="599"/>
                  </a:lnTo>
                  <a:lnTo>
                    <a:pt x="13697" y="597"/>
                  </a:lnTo>
                  <a:lnTo>
                    <a:pt x="13706" y="595"/>
                  </a:lnTo>
                  <a:lnTo>
                    <a:pt x="13714" y="595"/>
                  </a:lnTo>
                  <a:lnTo>
                    <a:pt x="13719" y="595"/>
                  </a:lnTo>
                  <a:lnTo>
                    <a:pt x="13725" y="597"/>
                  </a:lnTo>
                  <a:lnTo>
                    <a:pt x="13730" y="598"/>
                  </a:lnTo>
                  <a:lnTo>
                    <a:pt x="13735" y="600"/>
                  </a:lnTo>
                  <a:lnTo>
                    <a:pt x="13738" y="603"/>
                  </a:lnTo>
                  <a:lnTo>
                    <a:pt x="13743" y="607"/>
                  </a:lnTo>
                  <a:lnTo>
                    <a:pt x="13746" y="610"/>
                  </a:lnTo>
                  <a:lnTo>
                    <a:pt x="13748" y="615"/>
                  </a:lnTo>
                  <a:lnTo>
                    <a:pt x="13754" y="623"/>
                  </a:lnTo>
                  <a:lnTo>
                    <a:pt x="13757" y="632"/>
                  </a:lnTo>
                  <a:lnTo>
                    <a:pt x="13760" y="641"/>
                  </a:lnTo>
                  <a:lnTo>
                    <a:pt x="13760" y="650"/>
                  </a:lnTo>
                  <a:lnTo>
                    <a:pt x="13761" y="664"/>
                  </a:lnTo>
                  <a:lnTo>
                    <a:pt x="13762" y="676"/>
                  </a:lnTo>
                  <a:lnTo>
                    <a:pt x="13764" y="688"/>
                  </a:lnTo>
                  <a:lnTo>
                    <a:pt x="13766" y="699"/>
                  </a:lnTo>
                  <a:lnTo>
                    <a:pt x="13770" y="710"/>
                  </a:lnTo>
                  <a:lnTo>
                    <a:pt x="13774" y="720"/>
                  </a:lnTo>
                  <a:lnTo>
                    <a:pt x="13780" y="729"/>
                  </a:lnTo>
                  <a:lnTo>
                    <a:pt x="13786" y="738"/>
                  </a:lnTo>
                  <a:lnTo>
                    <a:pt x="13792" y="746"/>
                  </a:lnTo>
                  <a:lnTo>
                    <a:pt x="13799" y="754"/>
                  </a:lnTo>
                  <a:lnTo>
                    <a:pt x="13807" y="759"/>
                  </a:lnTo>
                  <a:lnTo>
                    <a:pt x="13816" y="764"/>
                  </a:lnTo>
                  <a:lnTo>
                    <a:pt x="13825" y="767"/>
                  </a:lnTo>
                  <a:lnTo>
                    <a:pt x="13834" y="771"/>
                  </a:lnTo>
                  <a:lnTo>
                    <a:pt x="13844" y="772"/>
                  </a:lnTo>
                  <a:lnTo>
                    <a:pt x="13855" y="773"/>
                  </a:lnTo>
                  <a:lnTo>
                    <a:pt x="13870" y="772"/>
                  </a:lnTo>
                  <a:lnTo>
                    <a:pt x="13883" y="770"/>
                  </a:lnTo>
                  <a:lnTo>
                    <a:pt x="13897" y="767"/>
                  </a:lnTo>
                  <a:lnTo>
                    <a:pt x="13910" y="763"/>
                  </a:lnTo>
                  <a:lnTo>
                    <a:pt x="13923" y="757"/>
                  </a:lnTo>
                  <a:lnTo>
                    <a:pt x="13935" y="749"/>
                  </a:lnTo>
                  <a:lnTo>
                    <a:pt x="13946" y="741"/>
                  </a:lnTo>
                  <a:lnTo>
                    <a:pt x="13959" y="731"/>
                  </a:lnTo>
                  <a:lnTo>
                    <a:pt x="13969" y="721"/>
                  </a:lnTo>
                  <a:lnTo>
                    <a:pt x="13978" y="710"/>
                  </a:lnTo>
                  <a:lnTo>
                    <a:pt x="13986" y="699"/>
                  </a:lnTo>
                  <a:lnTo>
                    <a:pt x="13992" y="686"/>
                  </a:lnTo>
                  <a:lnTo>
                    <a:pt x="13997" y="674"/>
                  </a:lnTo>
                  <a:lnTo>
                    <a:pt x="14001" y="661"/>
                  </a:lnTo>
                  <a:lnTo>
                    <a:pt x="14002" y="647"/>
                  </a:lnTo>
                  <a:lnTo>
                    <a:pt x="14004" y="634"/>
                  </a:lnTo>
                  <a:lnTo>
                    <a:pt x="14002" y="620"/>
                  </a:lnTo>
                  <a:lnTo>
                    <a:pt x="14001" y="607"/>
                  </a:lnTo>
                  <a:lnTo>
                    <a:pt x="13998" y="593"/>
                  </a:lnTo>
                  <a:lnTo>
                    <a:pt x="13992" y="579"/>
                  </a:lnTo>
                  <a:close/>
                  <a:moveTo>
                    <a:pt x="14989" y="637"/>
                  </a:moveTo>
                  <a:lnTo>
                    <a:pt x="14982" y="625"/>
                  </a:lnTo>
                  <a:lnTo>
                    <a:pt x="14976" y="613"/>
                  </a:lnTo>
                  <a:lnTo>
                    <a:pt x="14968" y="602"/>
                  </a:lnTo>
                  <a:lnTo>
                    <a:pt x="14960" y="592"/>
                  </a:lnTo>
                  <a:lnTo>
                    <a:pt x="14951" y="581"/>
                  </a:lnTo>
                  <a:lnTo>
                    <a:pt x="14942" y="572"/>
                  </a:lnTo>
                  <a:lnTo>
                    <a:pt x="14932" y="562"/>
                  </a:lnTo>
                  <a:lnTo>
                    <a:pt x="14922" y="553"/>
                  </a:lnTo>
                  <a:lnTo>
                    <a:pt x="14910" y="544"/>
                  </a:lnTo>
                  <a:lnTo>
                    <a:pt x="14899" y="535"/>
                  </a:lnTo>
                  <a:lnTo>
                    <a:pt x="14887" y="527"/>
                  </a:lnTo>
                  <a:lnTo>
                    <a:pt x="14874" y="519"/>
                  </a:lnTo>
                  <a:lnTo>
                    <a:pt x="14861" y="512"/>
                  </a:lnTo>
                  <a:lnTo>
                    <a:pt x="14847" y="506"/>
                  </a:lnTo>
                  <a:lnTo>
                    <a:pt x="14833" y="500"/>
                  </a:lnTo>
                  <a:lnTo>
                    <a:pt x="14818" y="493"/>
                  </a:lnTo>
                  <a:lnTo>
                    <a:pt x="14804" y="489"/>
                  </a:lnTo>
                  <a:lnTo>
                    <a:pt x="14788" y="484"/>
                  </a:lnTo>
                  <a:lnTo>
                    <a:pt x="14772" y="480"/>
                  </a:lnTo>
                  <a:lnTo>
                    <a:pt x="14756" y="477"/>
                  </a:lnTo>
                  <a:lnTo>
                    <a:pt x="14741" y="474"/>
                  </a:lnTo>
                  <a:lnTo>
                    <a:pt x="14724" y="473"/>
                  </a:lnTo>
                  <a:lnTo>
                    <a:pt x="14707" y="472"/>
                  </a:lnTo>
                  <a:lnTo>
                    <a:pt x="14690" y="472"/>
                  </a:lnTo>
                  <a:lnTo>
                    <a:pt x="14673" y="472"/>
                  </a:lnTo>
                  <a:lnTo>
                    <a:pt x="14658" y="473"/>
                  </a:lnTo>
                  <a:lnTo>
                    <a:pt x="14641" y="474"/>
                  </a:lnTo>
                  <a:lnTo>
                    <a:pt x="14625" y="476"/>
                  </a:lnTo>
                  <a:lnTo>
                    <a:pt x="14609" y="479"/>
                  </a:lnTo>
                  <a:lnTo>
                    <a:pt x="14593" y="482"/>
                  </a:lnTo>
                  <a:lnTo>
                    <a:pt x="14578" y="485"/>
                  </a:lnTo>
                  <a:lnTo>
                    <a:pt x="14562" y="490"/>
                  </a:lnTo>
                  <a:lnTo>
                    <a:pt x="14547" y="494"/>
                  </a:lnTo>
                  <a:lnTo>
                    <a:pt x="14532" y="500"/>
                  </a:lnTo>
                  <a:lnTo>
                    <a:pt x="14517" y="506"/>
                  </a:lnTo>
                  <a:lnTo>
                    <a:pt x="14502" y="512"/>
                  </a:lnTo>
                  <a:lnTo>
                    <a:pt x="14488" y="520"/>
                  </a:lnTo>
                  <a:lnTo>
                    <a:pt x="14473" y="528"/>
                  </a:lnTo>
                  <a:lnTo>
                    <a:pt x="14460" y="536"/>
                  </a:lnTo>
                  <a:lnTo>
                    <a:pt x="14445" y="545"/>
                  </a:lnTo>
                  <a:lnTo>
                    <a:pt x="14418" y="564"/>
                  </a:lnTo>
                  <a:lnTo>
                    <a:pt x="14391" y="583"/>
                  </a:lnTo>
                  <a:lnTo>
                    <a:pt x="14365" y="604"/>
                  </a:lnTo>
                  <a:lnTo>
                    <a:pt x="14342" y="627"/>
                  </a:lnTo>
                  <a:lnTo>
                    <a:pt x="14318" y="650"/>
                  </a:lnTo>
                  <a:lnTo>
                    <a:pt x="14295" y="675"/>
                  </a:lnTo>
                  <a:lnTo>
                    <a:pt x="14273" y="701"/>
                  </a:lnTo>
                  <a:lnTo>
                    <a:pt x="14253" y="728"/>
                  </a:lnTo>
                  <a:lnTo>
                    <a:pt x="14233" y="756"/>
                  </a:lnTo>
                  <a:lnTo>
                    <a:pt x="14215" y="785"/>
                  </a:lnTo>
                  <a:lnTo>
                    <a:pt x="14197" y="814"/>
                  </a:lnTo>
                  <a:lnTo>
                    <a:pt x="14181" y="844"/>
                  </a:lnTo>
                  <a:lnTo>
                    <a:pt x="14165" y="874"/>
                  </a:lnTo>
                  <a:lnTo>
                    <a:pt x="14152" y="905"/>
                  </a:lnTo>
                  <a:lnTo>
                    <a:pt x="14138" y="937"/>
                  </a:lnTo>
                  <a:lnTo>
                    <a:pt x="14126" y="970"/>
                  </a:lnTo>
                  <a:lnTo>
                    <a:pt x="14116" y="1002"/>
                  </a:lnTo>
                  <a:lnTo>
                    <a:pt x="14107" y="1034"/>
                  </a:lnTo>
                  <a:lnTo>
                    <a:pt x="14099" y="1065"/>
                  </a:lnTo>
                  <a:lnTo>
                    <a:pt x="14092" y="1096"/>
                  </a:lnTo>
                  <a:lnTo>
                    <a:pt x="14088" y="1127"/>
                  </a:lnTo>
                  <a:lnTo>
                    <a:pt x="14084" y="1157"/>
                  </a:lnTo>
                  <a:lnTo>
                    <a:pt x="14082" y="1186"/>
                  </a:lnTo>
                  <a:lnTo>
                    <a:pt x="14081" y="1216"/>
                  </a:lnTo>
                  <a:lnTo>
                    <a:pt x="14081" y="1237"/>
                  </a:lnTo>
                  <a:lnTo>
                    <a:pt x="14082" y="1258"/>
                  </a:lnTo>
                  <a:lnTo>
                    <a:pt x="14084" y="1278"/>
                  </a:lnTo>
                  <a:lnTo>
                    <a:pt x="14087" y="1299"/>
                  </a:lnTo>
                  <a:lnTo>
                    <a:pt x="14091" y="1319"/>
                  </a:lnTo>
                  <a:lnTo>
                    <a:pt x="14095" y="1339"/>
                  </a:lnTo>
                  <a:lnTo>
                    <a:pt x="14100" y="1359"/>
                  </a:lnTo>
                  <a:lnTo>
                    <a:pt x="14106" y="1378"/>
                  </a:lnTo>
                  <a:lnTo>
                    <a:pt x="14111" y="1396"/>
                  </a:lnTo>
                  <a:lnTo>
                    <a:pt x="14119" y="1415"/>
                  </a:lnTo>
                  <a:lnTo>
                    <a:pt x="14127" y="1432"/>
                  </a:lnTo>
                  <a:lnTo>
                    <a:pt x="14136" y="1449"/>
                  </a:lnTo>
                  <a:lnTo>
                    <a:pt x="14145" y="1466"/>
                  </a:lnTo>
                  <a:lnTo>
                    <a:pt x="14155" y="1482"/>
                  </a:lnTo>
                  <a:lnTo>
                    <a:pt x="14166" y="1498"/>
                  </a:lnTo>
                  <a:lnTo>
                    <a:pt x="14178" y="1512"/>
                  </a:lnTo>
                  <a:lnTo>
                    <a:pt x="14190" y="1526"/>
                  </a:lnTo>
                  <a:lnTo>
                    <a:pt x="14202" y="1539"/>
                  </a:lnTo>
                  <a:lnTo>
                    <a:pt x="14216" y="1551"/>
                  </a:lnTo>
                  <a:lnTo>
                    <a:pt x="14231" y="1564"/>
                  </a:lnTo>
                  <a:lnTo>
                    <a:pt x="14245" y="1574"/>
                  </a:lnTo>
                  <a:lnTo>
                    <a:pt x="14260" y="1585"/>
                  </a:lnTo>
                  <a:lnTo>
                    <a:pt x="14277" y="1594"/>
                  </a:lnTo>
                  <a:lnTo>
                    <a:pt x="14292" y="1603"/>
                  </a:lnTo>
                  <a:lnTo>
                    <a:pt x="14310" y="1611"/>
                  </a:lnTo>
                  <a:lnTo>
                    <a:pt x="14327" y="1618"/>
                  </a:lnTo>
                  <a:lnTo>
                    <a:pt x="14346" y="1623"/>
                  </a:lnTo>
                  <a:lnTo>
                    <a:pt x="14365" y="1628"/>
                  </a:lnTo>
                  <a:lnTo>
                    <a:pt x="14384" y="1631"/>
                  </a:lnTo>
                  <a:lnTo>
                    <a:pt x="14405" y="1633"/>
                  </a:lnTo>
                  <a:lnTo>
                    <a:pt x="14425" y="1636"/>
                  </a:lnTo>
                  <a:lnTo>
                    <a:pt x="14446" y="1636"/>
                  </a:lnTo>
                  <a:lnTo>
                    <a:pt x="14487" y="1636"/>
                  </a:lnTo>
                  <a:lnTo>
                    <a:pt x="14526" y="1633"/>
                  </a:lnTo>
                  <a:lnTo>
                    <a:pt x="14563" y="1629"/>
                  </a:lnTo>
                  <a:lnTo>
                    <a:pt x="14599" y="1623"/>
                  </a:lnTo>
                  <a:lnTo>
                    <a:pt x="14634" y="1618"/>
                  </a:lnTo>
                  <a:lnTo>
                    <a:pt x="14667" y="1611"/>
                  </a:lnTo>
                  <a:lnTo>
                    <a:pt x="14696" y="1604"/>
                  </a:lnTo>
                  <a:lnTo>
                    <a:pt x="14724" y="1596"/>
                  </a:lnTo>
                  <a:lnTo>
                    <a:pt x="14750" y="1589"/>
                  </a:lnTo>
                  <a:lnTo>
                    <a:pt x="14773" y="1581"/>
                  </a:lnTo>
                  <a:lnTo>
                    <a:pt x="14794" y="1573"/>
                  </a:lnTo>
                  <a:lnTo>
                    <a:pt x="14811" y="1565"/>
                  </a:lnTo>
                  <a:lnTo>
                    <a:pt x="14827" y="1558"/>
                  </a:lnTo>
                  <a:lnTo>
                    <a:pt x="14840" y="1553"/>
                  </a:lnTo>
                  <a:lnTo>
                    <a:pt x="14850" y="1548"/>
                  </a:lnTo>
                  <a:lnTo>
                    <a:pt x="14856" y="1545"/>
                  </a:lnTo>
                  <a:lnTo>
                    <a:pt x="14820" y="1421"/>
                  </a:lnTo>
                  <a:lnTo>
                    <a:pt x="14814" y="1427"/>
                  </a:lnTo>
                  <a:lnTo>
                    <a:pt x="14804" y="1432"/>
                  </a:lnTo>
                  <a:lnTo>
                    <a:pt x="14791" y="1439"/>
                  </a:lnTo>
                  <a:lnTo>
                    <a:pt x="14777" y="1448"/>
                  </a:lnTo>
                  <a:lnTo>
                    <a:pt x="14759" y="1457"/>
                  </a:lnTo>
                  <a:lnTo>
                    <a:pt x="14741" y="1465"/>
                  </a:lnTo>
                  <a:lnTo>
                    <a:pt x="14720" y="1474"/>
                  </a:lnTo>
                  <a:lnTo>
                    <a:pt x="14700" y="1482"/>
                  </a:lnTo>
                  <a:lnTo>
                    <a:pt x="14678" y="1491"/>
                  </a:lnTo>
                  <a:lnTo>
                    <a:pt x="14656" y="1498"/>
                  </a:lnTo>
                  <a:lnTo>
                    <a:pt x="14634" y="1505"/>
                  </a:lnTo>
                  <a:lnTo>
                    <a:pt x="14610" y="1512"/>
                  </a:lnTo>
                  <a:lnTo>
                    <a:pt x="14588" y="1518"/>
                  </a:lnTo>
                  <a:lnTo>
                    <a:pt x="14565" y="1522"/>
                  </a:lnTo>
                  <a:lnTo>
                    <a:pt x="14544" y="1524"/>
                  </a:lnTo>
                  <a:lnTo>
                    <a:pt x="14524" y="1526"/>
                  </a:lnTo>
                  <a:lnTo>
                    <a:pt x="14513" y="1524"/>
                  </a:lnTo>
                  <a:lnTo>
                    <a:pt x="14501" y="1523"/>
                  </a:lnTo>
                  <a:lnTo>
                    <a:pt x="14490" y="1521"/>
                  </a:lnTo>
                  <a:lnTo>
                    <a:pt x="14480" y="1518"/>
                  </a:lnTo>
                  <a:lnTo>
                    <a:pt x="14470" y="1513"/>
                  </a:lnTo>
                  <a:lnTo>
                    <a:pt x="14460" y="1509"/>
                  </a:lnTo>
                  <a:lnTo>
                    <a:pt x="14451" y="1502"/>
                  </a:lnTo>
                  <a:lnTo>
                    <a:pt x="14441" y="1495"/>
                  </a:lnTo>
                  <a:lnTo>
                    <a:pt x="14432" y="1487"/>
                  </a:lnTo>
                  <a:lnTo>
                    <a:pt x="14424" y="1480"/>
                  </a:lnTo>
                  <a:lnTo>
                    <a:pt x="14415" y="1471"/>
                  </a:lnTo>
                  <a:lnTo>
                    <a:pt x="14407" y="1462"/>
                  </a:lnTo>
                  <a:lnTo>
                    <a:pt x="14399" y="1451"/>
                  </a:lnTo>
                  <a:lnTo>
                    <a:pt x="14392" y="1440"/>
                  </a:lnTo>
                  <a:lnTo>
                    <a:pt x="14386" y="1430"/>
                  </a:lnTo>
                  <a:lnTo>
                    <a:pt x="14379" y="1418"/>
                  </a:lnTo>
                  <a:lnTo>
                    <a:pt x="14366" y="1393"/>
                  </a:lnTo>
                  <a:lnTo>
                    <a:pt x="14356" y="1368"/>
                  </a:lnTo>
                  <a:lnTo>
                    <a:pt x="14347" y="1341"/>
                  </a:lnTo>
                  <a:lnTo>
                    <a:pt x="14340" y="1313"/>
                  </a:lnTo>
                  <a:lnTo>
                    <a:pt x="14333" y="1284"/>
                  </a:lnTo>
                  <a:lnTo>
                    <a:pt x="14328" y="1256"/>
                  </a:lnTo>
                  <a:lnTo>
                    <a:pt x="14326" y="1228"/>
                  </a:lnTo>
                  <a:lnTo>
                    <a:pt x="14325" y="1200"/>
                  </a:lnTo>
                  <a:lnTo>
                    <a:pt x="14325" y="1185"/>
                  </a:lnTo>
                  <a:lnTo>
                    <a:pt x="14325" y="1169"/>
                  </a:lnTo>
                  <a:lnTo>
                    <a:pt x="14325" y="1153"/>
                  </a:lnTo>
                  <a:lnTo>
                    <a:pt x="14326" y="1135"/>
                  </a:lnTo>
                  <a:lnTo>
                    <a:pt x="14326" y="1118"/>
                  </a:lnTo>
                  <a:lnTo>
                    <a:pt x="14328" y="1103"/>
                  </a:lnTo>
                  <a:lnTo>
                    <a:pt x="14329" y="1091"/>
                  </a:lnTo>
                  <a:lnTo>
                    <a:pt x="14332" y="1081"/>
                  </a:lnTo>
                  <a:lnTo>
                    <a:pt x="14365" y="1080"/>
                  </a:lnTo>
                  <a:lnTo>
                    <a:pt x="14399" y="1078"/>
                  </a:lnTo>
                  <a:lnTo>
                    <a:pt x="14433" y="1076"/>
                  </a:lnTo>
                  <a:lnTo>
                    <a:pt x="14465" y="1073"/>
                  </a:lnTo>
                  <a:lnTo>
                    <a:pt x="14498" y="1068"/>
                  </a:lnTo>
                  <a:lnTo>
                    <a:pt x="14529" y="1064"/>
                  </a:lnTo>
                  <a:lnTo>
                    <a:pt x="14561" y="1057"/>
                  </a:lnTo>
                  <a:lnTo>
                    <a:pt x="14592" y="1050"/>
                  </a:lnTo>
                  <a:lnTo>
                    <a:pt x="14623" y="1043"/>
                  </a:lnTo>
                  <a:lnTo>
                    <a:pt x="14653" y="1035"/>
                  </a:lnTo>
                  <a:lnTo>
                    <a:pt x="14681" y="1026"/>
                  </a:lnTo>
                  <a:lnTo>
                    <a:pt x="14709" y="1016"/>
                  </a:lnTo>
                  <a:lnTo>
                    <a:pt x="14735" y="1005"/>
                  </a:lnTo>
                  <a:lnTo>
                    <a:pt x="14761" y="995"/>
                  </a:lnTo>
                  <a:lnTo>
                    <a:pt x="14786" y="984"/>
                  </a:lnTo>
                  <a:lnTo>
                    <a:pt x="14809" y="972"/>
                  </a:lnTo>
                  <a:lnTo>
                    <a:pt x="14833" y="959"/>
                  </a:lnTo>
                  <a:lnTo>
                    <a:pt x="14854" y="947"/>
                  </a:lnTo>
                  <a:lnTo>
                    <a:pt x="14874" y="934"/>
                  </a:lnTo>
                  <a:lnTo>
                    <a:pt x="14894" y="920"/>
                  </a:lnTo>
                  <a:lnTo>
                    <a:pt x="14912" y="905"/>
                  </a:lnTo>
                  <a:lnTo>
                    <a:pt x="14928" y="891"/>
                  </a:lnTo>
                  <a:lnTo>
                    <a:pt x="14944" y="875"/>
                  </a:lnTo>
                  <a:lnTo>
                    <a:pt x="14958" y="861"/>
                  </a:lnTo>
                  <a:lnTo>
                    <a:pt x="14971" y="845"/>
                  </a:lnTo>
                  <a:lnTo>
                    <a:pt x="14982" y="828"/>
                  </a:lnTo>
                  <a:lnTo>
                    <a:pt x="14991" y="812"/>
                  </a:lnTo>
                  <a:lnTo>
                    <a:pt x="14999" y="796"/>
                  </a:lnTo>
                  <a:lnTo>
                    <a:pt x="15006" y="781"/>
                  </a:lnTo>
                  <a:lnTo>
                    <a:pt x="15010" y="765"/>
                  </a:lnTo>
                  <a:lnTo>
                    <a:pt x="15013" y="749"/>
                  </a:lnTo>
                  <a:lnTo>
                    <a:pt x="15014" y="732"/>
                  </a:lnTo>
                  <a:lnTo>
                    <a:pt x="15013" y="720"/>
                  </a:lnTo>
                  <a:lnTo>
                    <a:pt x="15012" y="709"/>
                  </a:lnTo>
                  <a:lnTo>
                    <a:pt x="15010" y="697"/>
                  </a:lnTo>
                  <a:lnTo>
                    <a:pt x="15007" y="684"/>
                  </a:lnTo>
                  <a:lnTo>
                    <a:pt x="15004" y="672"/>
                  </a:lnTo>
                  <a:lnTo>
                    <a:pt x="14999" y="661"/>
                  </a:lnTo>
                  <a:lnTo>
                    <a:pt x="14995" y="648"/>
                  </a:lnTo>
                  <a:lnTo>
                    <a:pt x="14989" y="637"/>
                  </a:lnTo>
                  <a:close/>
                  <a:moveTo>
                    <a:pt x="14736" y="828"/>
                  </a:moveTo>
                  <a:lnTo>
                    <a:pt x="14726" y="839"/>
                  </a:lnTo>
                  <a:lnTo>
                    <a:pt x="14714" y="850"/>
                  </a:lnTo>
                  <a:lnTo>
                    <a:pt x="14702" y="862"/>
                  </a:lnTo>
                  <a:lnTo>
                    <a:pt x="14689" y="872"/>
                  </a:lnTo>
                  <a:lnTo>
                    <a:pt x="14676" y="883"/>
                  </a:lnTo>
                  <a:lnTo>
                    <a:pt x="14662" y="893"/>
                  </a:lnTo>
                  <a:lnTo>
                    <a:pt x="14646" y="902"/>
                  </a:lnTo>
                  <a:lnTo>
                    <a:pt x="14632" y="912"/>
                  </a:lnTo>
                  <a:lnTo>
                    <a:pt x="14616" y="921"/>
                  </a:lnTo>
                  <a:lnTo>
                    <a:pt x="14599" y="930"/>
                  </a:lnTo>
                  <a:lnTo>
                    <a:pt x="14582" y="938"/>
                  </a:lnTo>
                  <a:lnTo>
                    <a:pt x="14565" y="946"/>
                  </a:lnTo>
                  <a:lnTo>
                    <a:pt x="14547" y="954"/>
                  </a:lnTo>
                  <a:lnTo>
                    <a:pt x="14529" y="961"/>
                  </a:lnTo>
                  <a:lnTo>
                    <a:pt x="14510" y="967"/>
                  </a:lnTo>
                  <a:lnTo>
                    <a:pt x="14492" y="973"/>
                  </a:lnTo>
                  <a:lnTo>
                    <a:pt x="14473" y="978"/>
                  </a:lnTo>
                  <a:lnTo>
                    <a:pt x="14454" y="983"/>
                  </a:lnTo>
                  <a:lnTo>
                    <a:pt x="14436" y="987"/>
                  </a:lnTo>
                  <a:lnTo>
                    <a:pt x="14417" y="991"/>
                  </a:lnTo>
                  <a:lnTo>
                    <a:pt x="14399" y="993"/>
                  </a:lnTo>
                  <a:lnTo>
                    <a:pt x="14381" y="994"/>
                  </a:lnTo>
                  <a:lnTo>
                    <a:pt x="14364" y="995"/>
                  </a:lnTo>
                  <a:lnTo>
                    <a:pt x="14347" y="996"/>
                  </a:lnTo>
                  <a:lnTo>
                    <a:pt x="14351" y="977"/>
                  </a:lnTo>
                  <a:lnTo>
                    <a:pt x="14356" y="958"/>
                  </a:lnTo>
                  <a:lnTo>
                    <a:pt x="14361" y="939"/>
                  </a:lnTo>
                  <a:lnTo>
                    <a:pt x="14368" y="921"/>
                  </a:lnTo>
                  <a:lnTo>
                    <a:pt x="14374" y="902"/>
                  </a:lnTo>
                  <a:lnTo>
                    <a:pt x="14382" y="883"/>
                  </a:lnTo>
                  <a:lnTo>
                    <a:pt x="14390" y="864"/>
                  </a:lnTo>
                  <a:lnTo>
                    <a:pt x="14399" y="845"/>
                  </a:lnTo>
                  <a:lnTo>
                    <a:pt x="14418" y="808"/>
                  </a:lnTo>
                  <a:lnTo>
                    <a:pt x="14437" y="772"/>
                  </a:lnTo>
                  <a:lnTo>
                    <a:pt x="14458" y="739"/>
                  </a:lnTo>
                  <a:lnTo>
                    <a:pt x="14480" y="708"/>
                  </a:lnTo>
                  <a:lnTo>
                    <a:pt x="14491" y="692"/>
                  </a:lnTo>
                  <a:lnTo>
                    <a:pt x="14502" y="679"/>
                  </a:lnTo>
                  <a:lnTo>
                    <a:pt x="14514" y="665"/>
                  </a:lnTo>
                  <a:lnTo>
                    <a:pt x="14525" y="653"/>
                  </a:lnTo>
                  <a:lnTo>
                    <a:pt x="14537" y="640"/>
                  </a:lnTo>
                  <a:lnTo>
                    <a:pt x="14550" y="629"/>
                  </a:lnTo>
                  <a:lnTo>
                    <a:pt x="14561" y="619"/>
                  </a:lnTo>
                  <a:lnTo>
                    <a:pt x="14574" y="609"/>
                  </a:lnTo>
                  <a:lnTo>
                    <a:pt x="14586" y="600"/>
                  </a:lnTo>
                  <a:lnTo>
                    <a:pt x="14598" y="592"/>
                  </a:lnTo>
                  <a:lnTo>
                    <a:pt x="14610" y="585"/>
                  </a:lnTo>
                  <a:lnTo>
                    <a:pt x="14623" y="581"/>
                  </a:lnTo>
                  <a:lnTo>
                    <a:pt x="14634" y="576"/>
                  </a:lnTo>
                  <a:lnTo>
                    <a:pt x="14645" y="573"/>
                  </a:lnTo>
                  <a:lnTo>
                    <a:pt x="14656" y="572"/>
                  </a:lnTo>
                  <a:lnTo>
                    <a:pt x="14668" y="571"/>
                  </a:lnTo>
                  <a:lnTo>
                    <a:pt x="14681" y="572"/>
                  </a:lnTo>
                  <a:lnTo>
                    <a:pt x="14692" y="575"/>
                  </a:lnTo>
                  <a:lnTo>
                    <a:pt x="14704" y="580"/>
                  </a:lnTo>
                  <a:lnTo>
                    <a:pt x="14715" y="585"/>
                  </a:lnTo>
                  <a:lnTo>
                    <a:pt x="14724" y="593"/>
                  </a:lnTo>
                  <a:lnTo>
                    <a:pt x="14733" y="602"/>
                  </a:lnTo>
                  <a:lnTo>
                    <a:pt x="14741" y="612"/>
                  </a:lnTo>
                  <a:lnTo>
                    <a:pt x="14749" y="623"/>
                  </a:lnTo>
                  <a:lnTo>
                    <a:pt x="14755" y="635"/>
                  </a:lnTo>
                  <a:lnTo>
                    <a:pt x="14761" y="648"/>
                  </a:lnTo>
                  <a:lnTo>
                    <a:pt x="14767" y="662"/>
                  </a:lnTo>
                  <a:lnTo>
                    <a:pt x="14771" y="675"/>
                  </a:lnTo>
                  <a:lnTo>
                    <a:pt x="14774" y="690"/>
                  </a:lnTo>
                  <a:lnTo>
                    <a:pt x="14777" y="704"/>
                  </a:lnTo>
                  <a:lnTo>
                    <a:pt x="14778" y="718"/>
                  </a:lnTo>
                  <a:lnTo>
                    <a:pt x="14779" y="732"/>
                  </a:lnTo>
                  <a:lnTo>
                    <a:pt x="14778" y="745"/>
                  </a:lnTo>
                  <a:lnTo>
                    <a:pt x="14776" y="757"/>
                  </a:lnTo>
                  <a:lnTo>
                    <a:pt x="14772" y="768"/>
                  </a:lnTo>
                  <a:lnTo>
                    <a:pt x="14768" y="781"/>
                  </a:lnTo>
                  <a:lnTo>
                    <a:pt x="14762" y="793"/>
                  </a:lnTo>
                  <a:lnTo>
                    <a:pt x="14755" y="804"/>
                  </a:lnTo>
                  <a:lnTo>
                    <a:pt x="14746" y="817"/>
                  </a:lnTo>
                  <a:lnTo>
                    <a:pt x="14736" y="828"/>
                  </a:lnTo>
                  <a:close/>
                  <a:moveTo>
                    <a:pt x="16369" y="1501"/>
                  </a:moveTo>
                  <a:lnTo>
                    <a:pt x="16333" y="1408"/>
                  </a:lnTo>
                  <a:lnTo>
                    <a:pt x="16329" y="1414"/>
                  </a:lnTo>
                  <a:lnTo>
                    <a:pt x="16323" y="1421"/>
                  </a:lnTo>
                  <a:lnTo>
                    <a:pt x="16315" y="1428"/>
                  </a:lnTo>
                  <a:lnTo>
                    <a:pt x="16305" y="1437"/>
                  </a:lnTo>
                  <a:lnTo>
                    <a:pt x="16295" y="1446"/>
                  </a:lnTo>
                  <a:lnTo>
                    <a:pt x="16282" y="1454"/>
                  </a:lnTo>
                  <a:lnTo>
                    <a:pt x="16271" y="1463"/>
                  </a:lnTo>
                  <a:lnTo>
                    <a:pt x="16258" y="1471"/>
                  </a:lnTo>
                  <a:lnTo>
                    <a:pt x="16244" y="1480"/>
                  </a:lnTo>
                  <a:lnTo>
                    <a:pt x="16231" y="1486"/>
                  </a:lnTo>
                  <a:lnTo>
                    <a:pt x="16218" y="1494"/>
                  </a:lnTo>
                  <a:lnTo>
                    <a:pt x="16205" y="1501"/>
                  </a:lnTo>
                  <a:lnTo>
                    <a:pt x="16191" y="1506"/>
                  </a:lnTo>
                  <a:lnTo>
                    <a:pt x="16180" y="1511"/>
                  </a:lnTo>
                  <a:lnTo>
                    <a:pt x="16169" y="1513"/>
                  </a:lnTo>
                  <a:lnTo>
                    <a:pt x="16158" y="1514"/>
                  </a:lnTo>
                  <a:lnTo>
                    <a:pt x="16152" y="1514"/>
                  </a:lnTo>
                  <a:lnTo>
                    <a:pt x="16148" y="1513"/>
                  </a:lnTo>
                  <a:lnTo>
                    <a:pt x="16142" y="1511"/>
                  </a:lnTo>
                  <a:lnTo>
                    <a:pt x="16139" y="1509"/>
                  </a:lnTo>
                  <a:lnTo>
                    <a:pt x="16135" y="1505"/>
                  </a:lnTo>
                  <a:lnTo>
                    <a:pt x="16132" y="1501"/>
                  </a:lnTo>
                  <a:lnTo>
                    <a:pt x="16130" y="1496"/>
                  </a:lnTo>
                  <a:lnTo>
                    <a:pt x="16129" y="1491"/>
                  </a:lnTo>
                  <a:lnTo>
                    <a:pt x="16126" y="1478"/>
                  </a:lnTo>
                  <a:lnTo>
                    <a:pt x="16124" y="1466"/>
                  </a:lnTo>
                  <a:lnTo>
                    <a:pt x="16123" y="1451"/>
                  </a:lnTo>
                  <a:lnTo>
                    <a:pt x="16123" y="1437"/>
                  </a:lnTo>
                  <a:lnTo>
                    <a:pt x="16123" y="1424"/>
                  </a:lnTo>
                  <a:lnTo>
                    <a:pt x="16125" y="1410"/>
                  </a:lnTo>
                  <a:lnTo>
                    <a:pt x="16127" y="1390"/>
                  </a:lnTo>
                  <a:lnTo>
                    <a:pt x="16132" y="1367"/>
                  </a:lnTo>
                  <a:lnTo>
                    <a:pt x="16136" y="1344"/>
                  </a:lnTo>
                  <a:lnTo>
                    <a:pt x="16140" y="1321"/>
                  </a:lnTo>
                  <a:lnTo>
                    <a:pt x="16143" y="1302"/>
                  </a:lnTo>
                  <a:lnTo>
                    <a:pt x="16148" y="1284"/>
                  </a:lnTo>
                  <a:lnTo>
                    <a:pt x="16235" y="876"/>
                  </a:lnTo>
                  <a:lnTo>
                    <a:pt x="16238" y="865"/>
                  </a:lnTo>
                  <a:lnTo>
                    <a:pt x="16240" y="852"/>
                  </a:lnTo>
                  <a:lnTo>
                    <a:pt x="16242" y="837"/>
                  </a:lnTo>
                  <a:lnTo>
                    <a:pt x="16243" y="821"/>
                  </a:lnTo>
                  <a:lnTo>
                    <a:pt x="16245" y="805"/>
                  </a:lnTo>
                  <a:lnTo>
                    <a:pt x="16245" y="791"/>
                  </a:lnTo>
                  <a:lnTo>
                    <a:pt x="16247" y="776"/>
                  </a:lnTo>
                  <a:lnTo>
                    <a:pt x="16247" y="764"/>
                  </a:lnTo>
                  <a:lnTo>
                    <a:pt x="16247" y="748"/>
                  </a:lnTo>
                  <a:lnTo>
                    <a:pt x="16245" y="734"/>
                  </a:lnTo>
                  <a:lnTo>
                    <a:pt x="16243" y="719"/>
                  </a:lnTo>
                  <a:lnTo>
                    <a:pt x="16241" y="704"/>
                  </a:lnTo>
                  <a:lnTo>
                    <a:pt x="16238" y="690"/>
                  </a:lnTo>
                  <a:lnTo>
                    <a:pt x="16234" y="676"/>
                  </a:lnTo>
                  <a:lnTo>
                    <a:pt x="16230" y="662"/>
                  </a:lnTo>
                  <a:lnTo>
                    <a:pt x="16224" y="648"/>
                  </a:lnTo>
                  <a:lnTo>
                    <a:pt x="16218" y="636"/>
                  </a:lnTo>
                  <a:lnTo>
                    <a:pt x="16213" y="622"/>
                  </a:lnTo>
                  <a:lnTo>
                    <a:pt x="16205" y="611"/>
                  </a:lnTo>
                  <a:lnTo>
                    <a:pt x="16198" y="599"/>
                  </a:lnTo>
                  <a:lnTo>
                    <a:pt x="16190" y="588"/>
                  </a:lnTo>
                  <a:lnTo>
                    <a:pt x="16181" y="576"/>
                  </a:lnTo>
                  <a:lnTo>
                    <a:pt x="16172" y="566"/>
                  </a:lnTo>
                  <a:lnTo>
                    <a:pt x="16162" y="556"/>
                  </a:lnTo>
                  <a:lnTo>
                    <a:pt x="16152" y="546"/>
                  </a:lnTo>
                  <a:lnTo>
                    <a:pt x="16142" y="537"/>
                  </a:lnTo>
                  <a:lnTo>
                    <a:pt x="16131" y="528"/>
                  </a:lnTo>
                  <a:lnTo>
                    <a:pt x="16120" y="520"/>
                  </a:lnTo>
                  <a:lnTo>
                    <a:pt x="16107" y="512"/>
                  </a:lnTo>
                  <a:lnTo>
                    <a:pt x="16095" y="506"/>
                  </a:lnTo>
                  <a:lnTo>
                    <a:pt x="16081" y="500"/>
                  </a:lnTo>
                  <a:lnTo>
                    <a:pt x="16069" y="493"/>
                  </a:lnTo>
                  <a:lnTo>
                    <a:pt x="16054" y="489"/>
                  </a:lnTo>
                  <a:lnTo>
                    <a:pt x="16041" y="484"/>
                  </a:lnTo>
                  <a:lnTo>
                    <a:pt x="16026" y="480"/>
                  </a:lnTo>
                  <a:lnTo>
                    <a:pt x="16013" y="477"/>
                  </a:lnTo>
                  <a:lnTo>
                    <a:pt x="15998" y="474"/>
                  </a:lnTo>
                  <a:lnTo>
                    <a:pt x="15982" y="473"/>
                  </a:lnTo>
                  <a:lnTo>
                    <a:pt x="15968" y="472"/>
                  </a:lnTo>
                  <a:lnTo>
                    <a:pt x="15952" y="472"/>
                  </a:lnTo>
                  <a:lnTo>
                    <a:pt x="15939" y="472"/>
                  </a:lnTo>
                  <a:lnTo>
                    <a:pt x="15925" y="473"/>
                  </a:lnTo>
                  <a:lnTo>
                    <a:pt x="15913" y="474"/>
                  </a:lnTo>
                  <a:lnTo>
                    <a:pt x="15899" y="476"/>
                  </a:lnTo>
                  <a:lnTo>
                    <a:pt x="15886" y="480"/>
                  </a:lnTo>
                  <a:lnTo>
                    <a:pt x="15872" y="483"/>
                  </a:lnTo>
                  <a:lnTo>
                    <a:pt x="15859" y="486"/>
                  </a:lnTo>
                  <a:lnTo>
                    <a:pt x="15846" y="491"/>
                  </a:lnTo>
                  <a:lnTo>
                    <a:pt x="15819" y="502"/>
                  </a:lnTo>
                  <a:lnTo>
                    <a:pt x="15795" y="513"/>
                  </a:lnTo>
                  <a:lnTo>
                    <a:pt x="15772" y="527"/>
                  </a:lnTo>
                  <a:lnTo>
                    <a:pt x="15750" y="541"/>
                  </a:lnTo>
                  <a:lnTo>
                    <a:pt x="15728" y="556"/>
                  </a:lnTo>
                  <a:lnTo>
                    <a:pt x="15709" y="572"/>
                  </a:lnTo>
                  <a:lnTo>
                    <a:pt x="15691" y="588"/>
                  </a:lnTo>
                  <a:lnTo>
                    <a:pt x="15676" y="604"/>
                  </a:lnTo>
                  <a:lnTo>
                    <a:pt x="15661" y="620"/>
                  </a:lnTo>
                  <a:lnTo>
                    <a:pt x="15650" y="636"/>
                  </a:lnTo>
                  <a:lnTo>
                    <a:pt x="15640" y="649"/>
                  </a:lnTo>
                  <a:lnTo>
                    <a:pt x="15633" y="662"/>
                  </a:lnTo>
                  <a:lnTo>
                    <a:pt x="15631" y="650"/>
                  </a:lnTo>
                  <a:lnTo>
                    <a:pt x="15628" y="637"/>
                  </a:lnTo>
                  <a:lnTo>
                    <a:pt x="15626" y="622"/>
                  </a:lnTo>
                  <a:lnTo>
                    <a:pt x="15624" y="611"/>
                  </a:lnTo>
                  <a:lnTo>
                    <a:pt x="15622" y="602"/>
                  </a:lnTo>
                  <a:lnTo>
                    <a:pt x="15618" y="592"/>
                  </a:lnTo>
                  <a:lnTo>
                    <a:pt x="15614" y="581"/>
                  </a:lnTo>
                  <a:lnTo>
                    <a:pt x="15608" y="568"/>
                  </a:lnTo>
                  <a:lnTo>
                    <a:pt x="15601" y="557"/>
                  </a:lnTo>
                  <a:lnTo>
                    <a:pt x="15592" y="545"/>
                  </a:lnTo>
                  <a:lnTo>
                    <a:pt x="15584" y="535"/>
                  </a:lnTo>
                  <a:lnTo>
                    <a:pt x="15572" y="524"/>
                  </a:lnTo>
                  <a:lnTo>
                    <a:pt x="15560" y="513"/>
                  </a:lnTo>
                  <a:lnTo>
                    <a:pt x="15545" y="504"/>
                  </a:lnTo>
                  <a:lnTo>
                    <a:pt x="15530" y="495"/>
                  </a:lnTo>
                  <a:lnTo>
                    <a:pt x="15512" y="488"/>
                  </a:lnTo>
                  <a:lnTo>
                    <a:pt x="15501" y="483"/>
                  </a:lnTo>
                  <a:lnTo>
                    <a:pt x="15491" y="480"/>
                  </a:lnTo>
                  <a:lnTo>
                    <a:pt x="15481" y="477"/>
                  </a:lnTo>
                  <a:lnTo>
                    <a:pt x="15470" y="475"/>
                  </a:lnTo>
                  <a:lnTo>
                    <a:pt x="15445" y="473"/>
                  </a:lnTo>
                  <a:lnTo>
                    <a:pt x="15418" y="472"/>
                  </a:lnTo>
                  <a:lnTo>
                    <a:pt x="15397" y="473"/>
                  </a:lnTo>
                  <a:lnTo>
                    <a:pt x="15374" y="475"/>
                  </a:lnTo>
                  <a:lnTo>
                    <a:pt x="15353" y="480"/>
                  </a:lnTo>
                  <a:lnTo>
                    <a:pt x="15331" y="486"/>
                  </a:lnTo>
                  <a:lnTo>
                    <a:pt x="15310" y="493"/>
                  </a:lnTo>
                  <a:lnTo>
                    <a:pt x="15289" y="502"/>
                  </a:lnTo>
                  <a:lnTo>
                    <a:pt x="15270" y="512"/>
                  </a:lnTo>
                  <a:lnTo>
                    <a:pt x="15251" y="522"/>
                  </a:lnTo>
                  <a:lnTo>
                    <a:pt x="15234" y="534"/>
                  </a:lnTo>
                  <a:lnTo>
                    <a:pt x="15217" y="545"/>
                  </a:lnTo>
                  <a:lnTo>
                    <a:pt x="15201" y="556"/>
                  </a:lnTo>
                  <a:lnTo>
                    <a:pt x="15187" y="567"/>
                  </a:lnTo>
                  <a:lnTo>
                    <a:pt x="15174" y="579"/>
                  </a:lnTo>
                  <a:lnTo>
                    <a:pt x="15162" y="590"/>
                  </a:lnTo>
                  <a:lnTo>
                    <a:pt x="15152" y="600"/>
                  </a:lnTo>
                  <a:lnTo>
                    <a:pt x="15144" y="609"/>
                  </a:lnTo>
                  <a:lnTo>
                    <a:pt x="15177" y="695"/>
                  </a:lnTo>
                  <a:lnTo>
                    <a:pt x="15189" y="684"/>
                  </a:lnTo>
                  <a:lnTo>
                    <a:pt x="15206" y="668"/>
                  </a:lnTo>
                  <a:lnTo>
                    <a:pt x="15216" y="659"/>
                  </a:lnTo>
                  <a:lnTo>
                    <a:pt x="15227" y="652"/>
                  </a:lnTo>
                  <a:lnTo>
                    <a:pt x="15239" y="643"/>
                  </a:lnTo>
                  <a:lnTo>
                    <a:pt x="15250" y="635"/>
                  </a:lnTo>
                  <a:lnTo>
                    <a:pt x="15262" y="626"/>
                  </a:lnTo>
                  <a:lnTo>
                    <a:pt x="15274" y="619"/>
                  </a:lnTo>
                  <a:lnTo>
                    <a:pt x="15288" y="612"/>
                  </a:lnTo>
                  <a:lnTo>
                    <a:pt x="15300" y="606"/>
                  </a:lnTo>
                  <a:lnTo>
                    <a:pt x="15313" y="600"/>
                  </a:lnTo>
                  <a:lnTo>
                    <a:pt x="15324" y="597"/>
                  </a:lnTo>
                  <a:lnTo>
                    <a:pt x="15335" y="594"/>
                  </a:lnTo>
                  <a:lnTo>
                    <a:pt x="15345" y="593"/>
                  </a:lnTo>
                  <a:lnTo>
                    <a:pt x="15351" y="593"/>
                  </a:lnTo>
                  <a:lnTo>
                    <a:pt x="15357" y="595"/>
                  </a:lnTo>
                  <a:lnTo>
                    <a:pt x="15361" y="597"/>
                  </a:lnTo>
                  <a:lnTo>
                    <a:pt x="15365" y="600"/>
                  </a:lnTo>
                  <a:lnTo>
                    <a:pt x="15369" y="603"/>
                  </a:lnTo>
                  <a:lnTo>
                    <a:pt x="15372" y="608"/>
                  </a:lnTo>
                  <a:lnTo>
                    <a:pt x="15374" y="612"/>
                  </a:lnTo>
                  <a:lnTo>
                    <a:pt x="15377" y="619"/>
                  </a:lnTo>
                  <a:lnTo>
                    <a:pt x="15379" y="631"/>
                  </a:lnTo>
                  <a:lnTo>
                    <a:pt x="15381" y="645"/>
                  </a:lnTo>
                  <a:lnTo>
                    <a:pt x="15382" y="657"/>
                  </a:lnTo>
                  <a:lnTo>
                    <a:pt x="15383" y="671"/>
                  </a:lnTo>
                  <a:lnTo>
                    <a:pt x="15382" y="681"/>
                  </a:lnTo>
                  <a:lnTo>
                    <a:pt x="15381" y="697"/>
                  </a:lnTo>
                  <a:lnTo>
                    <a:pt x="15380" y="706"/>
                  </a:lnTo>
                  <a:lnTo>
                    <a:pt x="15378" y="716"/>
                  </a:lnTo>
                  <a:lnTo>
                    <a:pt x="15377" y="725"/>
                  </a:lnTo>
                  <a:lnTo>
                    <a:pt x="15376" y="735"/>
                  </a:lnTo>
                  <a:lnTo>
                    <a:pt x="15373" y="745"/>
                  </a:lnTo>
                  <a:lnTo>
                    <a:pt x="15372" y="755"/>
                  </a:lnTo>
                  <a:lnTo>
                    <a:pt x="15370" y="765"/>
                  </a:lnTo>
                  <a:lnTo>
                    <a:pt x="15369" y="775"/>
                  </a:lnTo>
                  <a:lnTo>
                    <a:pt x="15365" y="792"/>
                  </a:lnTo>
                  <a:lnTo>
                    <a:pt x="15363" y="805"/>
                  </a:lnTo>
                  <a:lnTo>
                    <a:pt x="15192" y="1610"/>
                  </a:lnTo>
                  <a:lnTo>
                    <a:pt x="15441" y="1610"/>
                  </a:lnTo>
                  <a:lnTo>
                    <a:pt x="15607" y="821"/>
                  </a:lnTo>
                  <a:lnTo>
                    <a:pt x="15613" y="808"/>
                  </a:lnTo>
                  <a:lnTo>
                    <a:pt x="15621" y="793"/>
                  </a:lnTo>
                  <a:lnTo>
                    <a:pt x="15632" y="776"/>
                  </a:lnTo>
                  <a:lnTo>
                    <a:pt x="15644" y="758"/>
                  </a:lnTo>
                  <a:lnTo>
                    <a:pt x="15660" y="739"/>
                  </a:lnTo>
                  <a:lnTo>
                    <a:pt x="15676" y="720"/>
                  </a:lnTo>
                  <a:lnTo>
                    <a:pt x="15693" y="701"/>
                  </a:lnTo>
                  <a:lnTo>
                    <a:pt x="15710" y="683"/>
                  </a:lnTo>
                  <a:lnTo>
                    <a:pt x="15730" y="665"/>
                  </a:lnTo>
                  <a:lnTo>
                    <a:pt x="15750" y="649"/>
                  </a:lnTo>
                  <a:lnTo>
                    <a:pt x="15771" y="634"/>
                  </a:lnTo>
                  <a:lnTo>
                    <a:pt x="15793" y="620"/>
                  </a:lnTo>
                  <a:lnTo>
                    <a:pt x="15804" y="613"/>
                  </a:lnTo>
                  <a:lnTo>
                    <a:pt x="15815" y="608"/>
                  </a:lnTo>
                  <a:lnTo>
                    <a:pt x="15826" y="603"/>
                  </a:lnTo>
                  <a:lnTo>
                    <a:pt x="15837" y="600"/>
                  </a:lnTo>
                  <a:lnTo>
                    <a:pt x="15848" y="597"/>
                  </a:lnTo>
                  <a:lnTo>
                    <a:pt x="15859" y="595"/>
                  </a:lnTo>
                  <a:lnTo>
                    <a:pt x="15870" y="593"/>
                  </a:lnTo>
                  <a:lnTo>
                    <a:pt x="15881" y="593"/>
                  </a:lnTo>
                  <a:lnTo>
                    <a:pt x="15898" y="594"/>
                  </a:lnTo>
                  <a:lnTo>
                    <a:pt x="15914" y="598"/>
                  </a:lnTo>
                  <a:lnTo>
                    <a:pt x="15922" y="600"/>
                  </a:lnTo>
                  <a:lnTo>
                    <a:pt x="15928" y="602"/>
                  </a:lnTo>
                  <a:lnTo>
                    <a:pt x="15935" y="606"/>
                  </a:lnTo>
                  <a:lnTo>
                    <a:pt x="15941" y="610"/>
                  </a:lnTo>
                  <a:lnTo>
                    <a:pt x="15953" y="619"/>
                  </a:lnTo>
                  <a:lnTo>
                    <a:pt x="15963" y="628"/>
                  </a:lnTo>
                  <a:lnTo>
                    <a:pt x="15972" y="638"/>
                  </a:lnTo>
                  <a:lnTo>
                    <a:pt x="15980" y="649"/>
                  </a:lnTo>
                  <a:lnTo>
                    <a:pt x="15987" y="662"/>
                  </a:lnTo>
                  <a:lnTo>
                    <a:pt x="15993" y="674"/>
                  </a:lnTo>
                  <a:lnTo>
                    <a:pt x="15997" y="686"/>
                  </a:lnTo>
                  <a:lnTo>
                    <a:pt x="16000" y="700"/>
                  </a:lnTo>
                  <a:lnTo>
                    <a:pt x="16004" y="712"/>
                  </a:lnTo>
                  <a:lnTo>
                    <a:pt x="16006" y="725"/>
                  </a:lnTo>
                  <a:lnTo>
                    <a:pt x="16007" y="736"/>
                  </a:lnTo>
                  <a:lnTo>
                    <a:pt x="16007" y="746"/>
                  </a:lnTo>
                  <a:lnTo>
                    <a:pt x="16007" y="754"/>
                  </a:lnTo>
                  <a:lnTo>
                    <a:pt x="16007" y="763"/>
                  </a:lnTo>
                  <a:lnTo>
                    <a:pt x="16006" y="773"/>
                  </a:lnTo>
                  <a:lnTo>
                    <a:pt x="16005" y="785"/>
                  </a:lnTo>
                  <a:lnTo>
                    <a:pt x="16004" y="796"/>
                  </a:lnTo>
                  <a:lnTo>
                    <a:pt x="16003" y="807"/>
                  </a:lnTo>
                  <a:lnTo>
                    <a:pt x="16000" y="814"/>
                  </a:lnTo>
                  <a:lnTo>
                    <a:pt x="15998" y="821"/>
                  </a:lnTo>
                  <a:lnTo>
                    <a:pt x="15897" y="1289"/>
                  </a:lnTo>
                  <a:lnTo>
                    <a:pt x="15895" y="1295"/>
                  </a:lnTo>
                  <a:lnTo>
                    <a:pt x="15893" y="1304"/>
                  </a:lnTo>
                  <a:lnTo>
                    <a:pt x="15890" y="1314"/>
                  </a:lnTo>
                  <a:lnTo>
                    <a:pt x="15889" y="1326"/>
                  </a:lnTo>
                  <a:lnTo>
                    <a:pt x="15887" y="1338"/>
                  </a:lnTo>
                  <a:lnTo>
                    <a:pt x="15886" y="1350"/>
                  </a:lnTo>
                  <a:lnTo>
                    <a:pt x="15885" y="1363"/>
                  </a:lnTo>
                  <a:lnTo>
                    <a:pt x="15882" y="1375"/>
                  </a:lnTo>
                  <a:lnTo>
                    <a:pt x="15881" y="1387"/>
                  </a:lnTo>
                  <a:lnTo>
                    <a:pt x="15879" y="1399"/>
                  </a:lnTo>
                  <a:lnTo>
                    <a:pt x="15878" y="1411"/>
                  </a:lnTo>
                  <a:lnTo>
                    <a:pt x="15877" y="1422"/>
                  </a:lnTo>
                  <a:lnTo>
                    <a:pt x="15876" y="1433"/>
                  </a:lnTo>
                  <a:lnTo>
                    <a:pt x="15876" y="1442"/>
                  </a:lnTo>
                  <a:lnTo>
                    <a:pt x="15875" y="1450"/>
                  </a:lnTo>
                  <a:lnTo>
                    <a:pt x="15875" y="1457"/>
                  </a:lnTo>
                  <a:lnTo>
                    <a:pt x="15876" y="1473"/>
                  </a:lnTo>
                  <a:lnTo>
                    <a:pt x="15877" y="1490"/>
                  </a:lnTo>
                  <a:lnTo>
                    <a:pt x="15880" y="1505"/>
                  </a:lnTo>
                  <a:lnTo>
                    <a:pt x="15884" y="1522"/>
                  </a:lnTo>
                  <a:lnTo>
                    <a:pt x="15889" y="1538"/>
                  </a:lnTo>
                  <a:lnTo>
                    <a:pt x="15896" y="1553"/>
                  </a:lnTo>
                  <a:lnTo>
                    <a:pt x="15905" y="1566"/>
                  </a:lnTo>
                  <a:lnTo>
                    <a:pt x="15916" y="1580"/>
                  </a:lnTo>
                  <a:lnTo>
                    <a:pt x="15922" y="1586"/>
                  </a:lnTo>
                  <a:lnTo>
                    <a:pt x="15928" y="1592"/>
                  </a:lnTo>
                  <a:lnTo>
                    <a:pt x="15935" y="1597"/>
                  </a:lnTo>
                  <a:lnTo>
                    <a:pt x="15943" y="1602"/>
                  </a:lnTo>
                  <a:lnTo>
                    <a:pt x="15960" y="1612"/>
                  </a:lnTo>
                  <a:lnTo>
                    <a:pt x="15980" y="1620"/>
                  </a:lnTo>
                  <a:lnTo>
                    <a:pt x="15990" y="1624"/>
                  </a:lnTo>
                  <a:lnTo>
                    <a:pt x="16002" y="1627"/>
                  </a:lnTo>
                  <a:lnTo>
                    <a:pt x="16014" y="1630"/>
                  </a:lnTo>
                  <a:lnTo>
                    <a:pt x="16026" y="1632"/>
                  </a:lnTo>
                  <a:lnTo>
                    <a:pt x="16054" y="1635"/>
                  </a:lnTo>
                  <a:lnTo>
                    <a:pt x="16085" y="1636"/>
                  </a:lnTo>
                  <a:lnTo>
                    <a:pt x="16107" y="1635"/>
                  </a:lnTo>
                  <a:lnTo>
                    <a:pt x="16130" y="1632"/>
                  </a:lnTo>
                  <a:lnTo>
                    <a:pt x="16153" y="1628"/>
                  </a:lnTo>
                  <a:lnTo>
                    <a:pt x="16176" y="1621"/>
                  </a:lnTo>
                  <a:lnTo>
                    <a:pt x="16198" y="1614"/>
                  </a:lnTo>
                  <a:lnTo>
                    <a:pt x="16221" y="1605"/>
                  </a:lnTo>
                  <a:lnTo>
                    <a:pt x="16241" y="1596"/>
                  </a:lnTo>
                  <a:lnTo>
                    <a:pt x="16261" y="1586"/>
                  </a:lnTo>
                  <a:lnTo>
                    <a:pt x="16280" y="1575"/>
                  </a:lnTo>
                  <a:lnTo>
                    <a:pt x="16297" y="1565"/>
                  </a:lnTo>
                  <a:lnTo>
                    <a:pt x="16314" y="1554"/>
                  </a:lnTo>
                  <a:lnTo>
                    <a:pt x="16329" y="1541"/>
                  </a:lnTo>
                  <a:lnTo>
                    <a:pt x="16342" y="1530"/>
                  </a:lnTo>
                  <a:lnTo>
                    <a:pt x="16353" y="1520"/>
                  </a:lnTo>
                  <a:lnTo>
                    <a:pt x="16362" y="1510"/>
                  </a:lnTo>
                  <a:lnTo>
                    <a:pt x="16369" y="1501"/>
                  </a:lnTo>
                  <a:close/>
                  <a:moveTo>
                    <a:pt x="16759" y="1359"/>
                  </a:moveTo>
                  <a:lnTo>
                    <a:pt x="16750" y="1351"/>
                  </a:lnTo>
                  <a:lnTo>
                    <a:pt x="16740" y="1344"/>
                  </a:lnTo>
                  <a:lnTo>
                    <a:pt x="16729" y="1338"/>
                  </a:lnTo>
                  <a:lnTo>
                    <a:pt x="16717" y="1332"/>
                  </a:lnTo>
                  <a:lnTo>
                    <a:pt x="16705" y="1329"/>
                  </a:lnTo>
                  <a:lnTo>
                    <a:pt x="16693" y="1326"/>
                  </a:lnTo>
                  <a:lnTo>
                    <a:pt x="16679" y="1325"/>
                  </a:lnTo>
                  <a:lnTo>
                    <a:pt x="16666" y="1323"/>
                  </a:lnTo>
                  <a:lnTo>
                    <a:pt x="16647" y="1325"/>
                  </a:lnTo>
                  <a:lnTo>
                    <a:pt x="16629" y="1328"/>
                  </a:lnTo>
                  <a:lnTo>
                    <a:pt x="16609" y="1332"/>
                  </a:lnTo>
                  <a:lnTo>
                    <a:pt x="16593" y="1339"/>
                  </a:lnTo>
                  <a:lnTo>
                    <a:pt x="16575" y="1348"/>
                  </a:lnTo>
                  <a:lnTo>
                    <a:pt x="16558" y="1357"/>
                  </a:lnTo>
                  <a:lnTo>
                    <a:pt x="16543" y="1368"/>
                  </a:lnTo>
                  <a:lnTo>
                    <a:pt x="16527" y="1381"/>
                  </a:lnTo>
                  <a:lnTo>
                    <a:pt x="16514" y="1393"/>
                  </a:lnTo>
                  <a:lnTo>
                    <a:pt x="16503" y="1408"/>
                  </a:lnTo>
                  <a:lnTo>
                    <a:pt x="16491" y="1423"/>
                  </a:lnTo>
                  <a:lnTo>
                    <a:pt x="16483" y="1440"/>
                  </a:lnTo>
                  <a:lnTo>
                    <a:pt x="16476" y="1457"/>
                  </a:lnTo>
                  <a:lnTo>
                    <a:pt x="16470" y="1475"/>
                  </a:lnTo>
                  <a:lnTo>
                    <a:pt x="16467" y="1493"/>
                  </a:lnTo>
                  <a:lnTo>
                    <a:pt x="16466" y="1512"/>
                  </a:lnTo>
                  <a:lnTo>
                    <a:pt x="16467" y="1524"/>
                  </a:lnTo>
                  <a:lnTo>
                    <a:pt x="16468" y="1538"/>
                  </a:lnTo>
                  <a:lnTo>
                    <a:pt x="16471" y="1549"/>
                  </a:lnTo>
                  <a:lnTo>
                    <a:pt x="16475" y="1560"/>
                  </a:lnTo>
                  <a:lnTo>
                    <a:pt x="16480" y="1572"/>
                  </a:lnTo>
                  <a:lnTo>
                    <a:pt x="16487" y="1582"/>
                  </a:lnTo>
                  <a:lnTo>
                    <a:pt x="16494" y="1592"/>
                  </a:lnTo>
                  <a:lnTo>
                    <a:pt x="16503" y="1601"/>
                  </a:lnTo>
                  <a:lnTo>
                    <a:pt x="16512" y="1609"/>
                  </a:lnTo>
                  <a:lnTo>
                    <a:pt x="16522" y="1617"/>
                  </a:lnTo>
                  <a:lnTo>
                    <a:pt x="16533" y="1622"/>
                  </a:lnTo>
                  <a:lnTo>
                    <a:pt x="16544" y="1627"/>
                  </a:lnTo>
                  <a:lnTo>
                    <a:pt x="16557" y="1631"/>
                  </a:lnTo>
                  <a:lnTo>
                    <a:pt x="16569" y="1633"/>
                  </a:lnTo>
                  <a:lnTo>
                    <a:pt x="16583" y="1636"/>
                  </a:lnTo>
                  <a:lnTo>
                    <a:pt x="16596" y="1636"/>
                  </a:lnTo>
                  <a:lnTo>
                    <a:pt x="16615" y="1635"/>
                  </a:lnTo>
                  <a:lnTo>
                    <a:pt x="16634" y="1632"/>
                  </a:lnTo>
                  <a:lnTo>
                    <a:pt x="16652" y="1627"/>
                  </a:lnTo>
                  <a:lnTo>
                    <a:pt x="16670" y="1620"/>
                  </a:lnTo>
                  <a:lnTo>
                    <a:pt x="16687" y="1612"/>
                  </a:lnTo>
                  <a:lnTo>
                    <a:pt x="16704" y="1602"/>
                  </a:lnTo>
                  <a:lnTo>
                    <a:pt x="16718" y="1592"/>
                  </a:lnTo>
                  <a:lnTo>
                    <a:pt x="16734" y="1580"/>
                  </a:lnTo>
                  <a:lnTo>
                    <a:pt x="16748" y="1566"/>
                  </a:lnTo>
                  <a:lnTo>
                    <a:pt x="16760" y="1551"/>
                  </a:lnTo>
                  <a:lnTo>
                    <a:pt x="16770" y="1537"/>
                  </a:lnTo>
                  <a:lnTo>
                    <a:pt x="16779" y="1520"/>
                  </a:lnTo>
                  <a:lnTo>
                    <a:pt x="16787" y="1502"/>
                  </a:lnTo>
                  <a:lnTo>
                    <a:pt x="16792" y="1485"/>
                  </a:lnTo>
                  <a:lnTo>
                    <a:pt x="16795" y="1466"/>
                  </a:lnTo>
                  <a:lnTo>
                    <a:pt x="16796" y="1448"/>
                  </a:lnTo>
                  <a:lnTo>
                    <a:pt x="16795" y="1435"/>
                  </a:lnTo>
                  <a:lnTo>
                    <a:pt x="16794" y="1422"/>
                  </a:lnTo>
                  <a:lnTo>
                    <a:pt x="16790" y="1411"/>
                  </a:lnTo>
                  <a:lnTo>
                    <a:pt x="16787" y="1399"/>
                  </a:lnTo>
                  <a:lnTo>
                    <a:pt x="16781" y="1389"/>
                  </a:lnTo>
                  <a:lnTo>
                    <a:pt x="16776" y="1378"/>
                  </a:lnTo>
                  <a:lnTo>
                    <a:pt x="16768" y="1368"/>
                  </a:lnTo>
                  <a:lnTo>
                    <a:pt x="16759" y="13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1CEF3ADC-89E1-46FF-8C71-7A1BC5827432}"/>
                </a:ext>
              </a:extLst>
            </p:cNvPr>
            <p:cNvSpPr>
              <a:spLocks noChangeAspect="1" noEditPoints="1"/>
            </p:cNvSpPr>
            <p:nvPr userDrawn="1"/>
          </p:nvSpPr>
          <p:spPr bwMode="auto">
            <a:xfrm>
              <a:off x="3477915" y="4363438"/>
              <a:ext cx="2941909" cy="226800"/>
            </a:xfrm>
            <a:custGeom>
              <a:avLst/>
              <a:gdLst>
                <a:gd name="T0" fmla="*/ 168 w 6814"/>
                <a:gd name="T1" fmla="*/ 11 h 524"/>
                <a:gd name="T2" fmla="*/ 145 w 6814"/>
                <a:gd name="T3" fmla="*/ 515 h 524"/>
                <a:gd name="T4" fmla="*/ 348 w 6814"/>
                <a:gd name="T5" fmla="*/ 380 h 524"/>
                <a:gd name="T6" fmla="*/ 185 w 6814"/>
                <a:gd name="T7" fmla="*/ 436 h 524"/>
                <a:gd name="T8" fmla="*/ 281 w 6814"/>
                <a:gd name="T9" fmla="*/ 233 h 524"/>
                <a:gd name="T10" fmla="*/ 767 w 6814"/>
                <a:gd name="T11" fmla="*/ 284 h 524"/>
                <a:gd name="T12" fmla="*/ 780 w 6814"/>
                <a:gd name="T13" fmla="*/ 76 h 524"/>
                <a:gd name="T14" fmla="*/ 510 w 6814"/>
                <a:gd name="T15" fmla="*/ 24 h 524"/>
                <a:gd name="T16" fmla="*/ 1213 w 6814"/>
                <a:gd name="T17" fmla="*/ 385 h 524"/>
                <a:gd name="T18" fmla="*/ 1200 w 6814"/>
                <a:gd name="T19" fmla="*/ 229 h 524"/>
                <a:gd name="T20" fmla="*/ 1106 w 6814"/>
                <a:gd name="T21" fmla="*/ 12 h 524"/>
                <a:gd name="T22" fmla="*/ 997 w 6814"/>
                <a:gd name="T23" fmla="*/ 515 h 524"/>
                <a:gd name="T24" fmla="*/ 1109 w 6814"/>
                <a:gd name="T25" fmla="*/ 359 h 524"/>
                <a:gd name="T26" fmla="*/ 1118 w 6814"/>
                <a:gd name="T27" fmla="*/ 211 h 524"/>
                <a:gd name="T28" fmla="*/ 1138 w 6814"/>
                <a:gd name="T29" fmla="*/ 116 h 524"/>
                <a:gd name="T30" fmla="*/ 1912 w 6814"/>
                <a:gd name="T31" fmla="*/ 68 h 524"/>
                <a:gd name="T32" fmla="*/ 1612 w 6814"/>
                <a:gd name="T33" fmla="*/ 17 h 524"/>
                <a:gd name="T34" fmla="*/ 1849 w 6814"/>
                <a:gd name="T35" fmla="*/ 495 h 524"/>
                <a:gd name="T36" fmla="*/ 1978 w 6814"/>
                <a:gd name="T37" fmla="*/ 187 h 524"/>
                <a:gd name="T38" fmla="*/ 1787 w 6814"/>
                <a:gd name="T39" fmla="*/ 82 h 524"/>
                <a:gd name="T40" fmla="*/ 2464 w 6814"/>
                <a:gd name="T41" fmla="*/ 24 h 524"/>
                <a:gd name="T42" fmla="*/ 2372 w 6814"/>
                <a:gd name="T43" fmla="*/ 367 h 524"/>
                <a:gd name="T44" fmla="*/ 2215 w 6814"/>
                <a:gd name="T45" fmla="*/ 397 h 524"/>
                <a:gd name="T46" fmla="*/ 2120 w 6814"/>
                <a:gd name="T47" fmla="*/ 14 h 524"/>
                <a:gd name="T48" fmla="*/ 2220 w 6814"/>
                <a:gd name="T49" fmla="*/ 514 h 524"/>
                <a:gd name="T50" fmla="*/ 2451 w 6814"/>
                <a:gd name="T51" fmla="*/ 408 h 524"/>
                <a:gd name="T52" fmla="*/ 2725 w 6814"/>
                <a:gd name="T53" fmla="*/ 17 h 524"/>
                <a:gd name="T54" fmla="*/ 2648 w 6814"/>
                <a:gd name="T55" fmla="*/ 496 h 524"/>
                <a:gd name="T56" fmla="*/ 2842 w 6814"/>
                <a:gd name="T57" fmla="*/ 317 h 524"/>
                <a:gd name="T58" fmla="*/ 3177 w 6814"/>
                <a:gd name="T59" fmla="*/ 11 h 524"/>
                <a:gd name="T60" fmla="*/ 3345 w 6814"/>
                <a:gd name="T61" fmla="*/ 515 h 524"/>
                <a:gd name="T62" fmla="*/ 3722 w 6814"/>
                <a:gd name="T63" fmla="*/ 286 h 524"/>
                <a:gd name="T64" fmla="*/ 3734 w 6814"/>
                <a:gd name="T65" fmla="*/ 81 h 524"/>
                <a:gd name="T66" fmla="*/ 3480 w 6814"/>
                <a:gd name="T67" fmla="*/ 14 h 524"/>
                <a:gd name="T68" fmla="*/ 3758 w 6814"/>
                <a:gd name="T69" fmla="*/ 500 h 524"/>
                <a:gd name="T70" fmla="*/ 4260 w 6814"/>
                <a:gd name="T71" fmla="*/ 21 h 524"/>
                <a:gd name="T72" fmla="*/ 4134 w 6814"/>
                <a:gd name="T73" fmla="*/ 514 h 524"/>
                <a:gd name="T74" fmla="*/ 4387 w 6814"/>
                <a:gd name="T75" fmla="*/ 515 h 524"/>
                <a:gd name="T76" fmla="*/ 4602 w 6814"/>
                <a:gd name="T77" fmla="*/ 507 h 524"/>
                <a:gd name="T78" fmla="*/ 4873 w 6814"/>
                <a:gd name="T79" fmla="*/ 24 h 524"/>
                <a:gd name="T80" fmla="*/ 5016 w 6814"/>
                <a:gd name="T81" fmla="*/ 385 h 524"/>
                <a:gd name="T82" fmla="*/ 4925 w 6814"/>
                <a:gd name="T83" fmla="*/ 93 h 524"/>
                <a:gd name="T84" fmla="*/ 5321 w 6814"/>
                <a:gd name="T85" fmla="*/ 141 h 524"/>
                <a:gd name="T86" fmla="*/ 5441 w 6814"/>
                <a:gd name="T87" fmla="*/ 82 h 524"/>
                <a:gd name="T88" fmla="*/ 5490 w 6814"/>
                <a:gd name="T89" fmla="*/ 18 h 524"/>
                <a:gd name="T90" fmla="*/ 5245 w 6814"/>
                <a:gd name="T91" fmla="*/ 75 h 524"/>
                <a:gd name="T92" fmla="*/ 5392 w 6814"/>
                <a:gd name="T93" fmla="*/ 308 h 524"/>
                <a:gd name="T94" fmla="*/ 5393 w 6814"/>
                <a:gd name="T95" fmla="*/ 448 h 524"/>
                <a:gd name="T96" fmla="*/ 5226 w 6814"/>
                <a:gd name="T97" fmla="*/ 478 h 524"/>
                <a:gd name="T98" fmla="*/ 5404 w 6814"/>
                <a:gd name="T99" fmla="*/ 521 h 524"/>
                <a:gd name="T100" fmla="*/ 5959 w 6814"/>
                <a:gd name="T101" fmla="*/ 24 h 524"/>
                <a:gd name="T102" fmla="*/ 5617 w 6814"/>
                <a:gd name="T103" fmla="*/ 78 h 524"/>
                <a:gd name="T104" fmla="*/ 5829 w 6814"/>
                <a:gd name="T105" fmla="*/ 504 h 524"/>
                <a:gd name="T106" fmla="*/ 6334 w 6814"/>
                <a:gd name="T107" fmla="*/ 443 h 524"/>
                <a:gd name="T108" fmla="*/ 6313 w 6814"/>
                <a:gd name="T109" fmla="*/ 215 h 524"/>
                <a:gd name="T110" fmla="*/ 6085 w 6814"/>
                <a:gd name="T111" fmla="*/ 9 h 524"/>
                <a:gd name="T112" fmla="*/ 6342 w 6814"/>
                <a:gd name="T113" fmla="*/ 512 h 524"/>
                <a:gd name="T114" fmla="*/ 6677 w 6814"/>
                <a:gd name="T115" fmla="*/ 267 h 524"/>
                <a:gd name="T116" fmla="*/ 6758 w 6814"/>
                <a:gd name="T117" fmla="*/ 54 h 524"/>
                <a:gd name="T118" fmla="*/ 6483 w 6814"/>
                <a:gd name="T119" fmla="*/ 504 h 524"/>
                <a:gd name="T120" fmla="*/ 6622 w 6814"/>
                <a:gd name="T121" fmla="*/ 305 h 524"/>
                <a:gd name="T122" fmla="*/ 6809 w 6814"/>
                <a:gd name="T123" fmla="*/ 512 h 524"/>
                <a:gd name="T124" fmla="*/ 6655 w 6814"/>
                <a:gd name="T125" fmla="*/ 8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814" h="524">
                  <a:moveTo>
                    <a:pt x="357" y="152"/>
                  </a:moveTo>
                  <a:lnTo>
                    <a:pt x="348" y="131"/>
                  </a:lnTo>
                  <a:lnTo>
                    <a:pt x="337" y="111"/>
                  </a:lnTo>
                  <a:lnTo>
                    <a:pt x="330" y="102"/>
                  </a:lnTo>
                  <a:lnTo>
                    <a:pt x="325" y="93"/>
                  </a:lnTo>
                  <a:lnTo>
                    <a:pt x="318" y="84"/>
                  </a:lnTo>
                  <a:lnTo>
                    <a:pt x="310" y="76"/>
                  </a:lnTo>
                  <a:lnTo>
                    <a:pt x="302" y="68"/>
                  </a:lnTo>
                  <a:lnTo>
                    <a:pt x="294" y="61"/>
                  </a:lnTo>
                  <a:lnTo>
                    <a:pt x="286" y="54"/>
                  </a:lnTo>
                  <a:lnTo>
                    <a:pt x="277" y="48"/>
                  </a:lnTo>
                  <a:lnTo>
                    <a:pt x="267" y="42"/>
                  </a:lnTo>
                  <a:lnTo>
                    <a:pt x="258" y="36"/>
                  </a:lnTo>
                  <a:lnTo>
                    <a:pt x="248" y="31"/>
                  </a:lnTo>
                  <a:lnTo>
                    <a:pt x="238" y="26"/>
                  </a:lnTo>
                  <a:lnTo>
                    <a:pt x="227" y="23"/>
                  </a:lnTo>
                  <a:lnTo>
                    <a:pt x="216" y="18"/>
                  </a:lnTo>
                  <a:lnTo>
                    <a:pt x="204" y="16"/>
                  </a:lnTo>
                  <a:lnTo>
                    <a:pt x="193" y="14"/>
                  </a:lnTo>
                  <a:lnTo>
                    <a:pt x="181" y="12"/>
                  </a:lnTo>
                  <a:lnTo>
                    <a:pt x="168" y="11"/>
                  </a:lnTo>
                  <a:lnTo>
                    <a:pt x="156" y="9"/>
                  </a:lnTo>
                  <a:lnTo>
                    <a:pt x="144" y="9"/>
                  </a:lnTo>
                  <a:lnTo>
                    <a:pt x="18" y="9"/>
                  </a:lnTo>
                  <a:lnTo>
                    <a:pt x="13" y="9"/>
                  </a:lnTo>
                  <a:lnTo>
                    <a:pt x="10" y="11"/>
                  </a:lnTo>
                  <a:lnTo>
                    <a:pt x="8" y="12"/>
                  </a:lnTo>
                  <a:lnTo>
                    <a:pt x="4" y="14"/>
                  </a:lnTo>
                  <a:lnTo>
                    <a:pt x="2" y="17"/>
                  </a:lnTo>
                  <a:lnTo>
                    <a:pt x="1" y="21"/>
                  </a:lnTo>
                  <a:lnTo>
                    <a:pt x="0" y="24"/>
                  </a:lnTo>
                  <a:lnTo>
                    <a:pt x="0" y="29"/>
                  </a:lnTo>
                  <a:lnTo>
                    <a:pt x="0" y="496"/>
                  </a:lnTo>
                  <a:lnTo>
                    <a:pt x="0" y="500"/>
                  </a:lnTo>
                  <a:lnTo>
                    <a:pt x="1" y="504"/>
                  </a:lnTo>
                  <a:lnTo>
                    <a:pt x="2" y="507"/>
                  </a:lnTo>
                  <a:lnTo>
                    <a:pt x="4" y="509"/>
                  </a:lnTo>
                  <a:lnTo>
                    <a:pt x="8" y="512"/>
                  </a:lnTo>
                  <a:lnTo>
                    <a:pt x="10" y="514"/>
                  </a:lnTo>
                  <a:lnTo>
                    <a:pt x="13" y="515"/>
                  </a:lnTo>
                  <a:lnTo>
                    <a:pt x="18" y="515"/>
                  </a:lnTo>
                  <a:lnTo>
                    <a:pt x="145" y="515"/>
                  </a:lnTo>
                  <a:lnTo>
                    <a:pt x="157" y="515"/>
                  </a:lnTo>
                  <a:lnTo>
                    <a:pt x="169" y="514"/>
                  </a:lnTo>
                  <a:lnTo>
                    <a:pt x="182" y="512"/>
                  </a:lnTo>
                  <a:lnTo>
                    <a:pt x="194" y="511"/>
                  </a:lnTo>
                  <a:lnTo>
                    <a:pt x="205" y="507"/>
                  </a:lnTo>
                  <a:lnTo>
                    <a:pt x="218" y="504"/>
                  </a:lnTo>
                  <a:lnTo>
                    <a:pt x="228" y="499"/>
                  </a:lnTo>
                  <a:lnTo>
                    <a:pt x="239" y="495"/>
                  </a:lnTo>
                  <a:lnTo>
                    <a:pt x="249" y="490"/>
                  </a:lnTo>
                  <a:lnTo>
                    <a:pt x="259" y="485"/>
                  </a:lnTo>
                  <a:lnTo>
                    <a:pt x="269" y="478"/>
                  </a:lnTo>
                  <a:lnTo>
                    <a:pt x="278" y="471"/>
                  </a:lnTo>
                  <a:lnTo>
                    <a:pt x="287" y="464"/>
                  </a:lnTo>
                  <a:lnTo>
                    <a:pt x="295" y="457"/>
                  </a:lnTo>
                  <a:lnTo>
                    <a:pt x="303" y="449"/>
                  </a:lnTo>
                  <a:lnTo>
                    <a:pt x="311" y="440"/>
                  </a:lnTo>
                  <a:lnTo>
                    <a:pt x="319" y="431"/>
                  </a:lnTo>
                  <a:lnTo>
                    <a:pt x="326" y="422"/>
                  </a:lnTo>
                  <a:lnTo>
                    <a:pt x="331" y="412"/>
                  </a:lnTo>
                  <a:lnTo>
                    <a:pt x="338" y="402"/>
                  </a:lnTo>
                  <a:lnTo>
                    <a:pt x="348" y="380"/>
                  </a:lnTo>
                  <a:lnTo>
                    <a:pt x="357" y="357"/>
                  </a:lnTo>
                  <a:lnTo>
                    <a:pt x="364" y="332"/>
                  </a:lnTo>
                  <a:lnTo>
                    <a:pt x="370" y="306"/>
                  </a:lnTo>
                  <a:lnTo>
                    <a:pt x="373" y="279"/>
                  </a:lnTo>
                  <a:lnTo>
                    <a:pt x="374" y="251"/>
                  </a:lnTo>
                  <a:lnTo>
                    <a:pt x="373" y="224"/>
                  </a:lnTo>
                  <a:lnTo>
                    <a:pt x="370" y="199"/>
                  </a:lnTo>
                  <a:lnTo>
                    <a:pt x="367" y="187"/>
                  </a:lnTo>
                  <a:lnTo>
                    <a:pt x="364" y="175"/>
                  </a:lnTo>
                  <a:lnTo>
                    <a:pt x="361" y="163"/>
                  </a:lnTo>
                  <a:lnTo>
                    <a:pt x="357" y="152"/>
                  </a:lnTo>
                  <a:close/>
                  <a:moveTo>
                    <a:pt x="272" y="329"/>
                  </a:moveTo>
                  <a:lnTo>
                    <a:pt x="266" y="345"/>
                  </a:lnTo>
                  <a:lnTo>
                    <a:pt x="259" y="361"/>
                  </a:lnTo>
                  <a:lnTo>
                    <a:pt x="253" y="377"/>
                  </a:lnTo>
                  <a:lnTo>
                    <a:pt x="244" y="390"/>
                  </a:lnTo>
                  <a:lnTo>
                    <a:pt x="234" y="402"/>
                  </a:lnTo>
                  <a:lnTo>
                    <a:pt x="223" y="413"/>
                  </a:lnTo>
                  <a:lnTo>
                    <a:pt x="211" y="422"/>
                  </a:lnTo>
                  <a:lnTo>
                    <a:pt x="199" y="430"/>
                  </a:lnTo>
                  <a:lnTo>
                    <a:pt x="185" y="436"/>
                  </a:lnTo>
                  <a:lnTo>
                    <a:pt x="172" y="441"/>
                  </a:lnTo>
                  <a:lnTo>
                    <a:pt x="157" y="443"/>
                  </a:lnTo>
                  <a:lnTo>
                    <a:pt x="141" y="444"/>
                  </a:lnTo>
                  <a:lnTo>
                    <a:pt x="89" y="444"/>
                  </a:lnTo>
                  <a:lnTo>
                    <a:pt x="89" y="79"/>
                  </a:lnTo>
                  <a:lnTo>
                    <a:pt x="146" y="79"/>
                  </a:lnTo>
                  <a:lnTo>
                    <a:pt x="162" y="80"/>
                  </a:lnTo>
                  <a:lnTo>
                    <a:pt x="176" y="82"/>
                  </a:lnTo>
                  <a:lnTo>
                    <a:pt x="190" y="87"/>
                  </a:lnTo>
                  <a:lnTo>
                    <a:pt x="203" y="93"/>
                  </a:lnTo>
                  <a:lnTo>
                    <a:pt x="214" y="100"/>
                  </a:lnTo>
                  <a:lnTo>
                    <a:pt x="226" y="108"/>
                  </a:lnTo>
                  <a:lnTo>
                    <a:pt x="236" y="118"/>
                  </a:lnTo>
                  <a:lnTo>
                    <a:pt x="246" y="129"/>
                  </a:lnTo>
                  <a:lnTo>
                    <a:pt x="254" y="141"/>
                  </a:lnTo>
                  <a:lnTo>
                    <a:pt x="262" y="154"/>
                  </a:lnTo>
                  <a:lnTo>
                    <a:pt x="267" y="168"/>
                  </a:lnTo>
                  <a:lnTo>
                    <a:pt x="273" y="184"/>
                  </a:lnTo>
                  <a:lnTo>
                    <a:pt x="276" y="199"/>
                  </a:lnTo>
                  <a:lnTo>
                    <a:pt x="280" y="216"/>
                  </a:lnTo>
                  <a:lnTo>
                    <a:pt x="281" y="233"/>
                  </a:lnTo>
                  <a:lnTo>
                    <a:pt x="282" y="251"/>
                  </a:lnTo>
                  <a:lnTo>
                    <a:pt x="281" y="272"/>
                  </a:lnTo>
                  <a:lnTo>
                    <a:pt x="280" y="291"/>
                  </a:lnTo>
                  <a:lnTo>
                    <a:pt x="276" y="311"/>
                  </a:lnTo>
                  <a:lnTo>
                    <a:pt x="272" y="329"/>
                  </a:lnTo>
                  <a:close/>
                  <a:moveTo>
                    <a:pt x="793" y="496"/>
                  </a:moveTo>
                  <a:lnTo>
                    <a:pt x="793" y="461"/>
                  </a:lnTo>
                  <a:lnTo>
                    <a:pt x="793" y="457"/>
                  </a:lnTo>
                  <a:lnTo>
                    <a:pt x="792" y="453"/>
                  </a:lnTo>
                  <a:lnTo>
                    <a:pt x="791" y="451"/>
                  </a:lnTo>
                  <a:lnTo>
                    <a:pt x="789" y="448"/>
                  </a:lnTo>
                  <a:lnTo>
                    <a:pt x="785" y="445"/>
                  </a:lnTo>
                  <a:lnTo>
                    <a:pt x="782" y="444"/>
                  </a:lnTo>
                  <a:lnTo>
                    <a:pt x="779" y="443"/>
                  </a:lnTo>
                  <a:lnTo>
                    <a:pt x="775" y="443"/>
                  </a:lnTo>
                  <a:lnTo>
                    <a:pt x="600" y="443"/>
                  </a:lnTo>
                  <a:lnTo>
                    <a:pt x="600" y="286"/>
                  </a:lnTo>
                  <a:lnTo>
                    <a:pt x="756" y="286"/>
                  </a:lnTo>
                  <a:lnTo>
                    <a:pt x="761" y="286"/>
                  </a:lnTo>
                  <a:lnTo>
                    <a:pt x="764" y="285"/>
                  </a:lnTo>
                  <a:lnTo>
                    <a:pt x="767" y="284"/>
                  </a:lnTo>
                  <a:lnTo>
                    <a:pt x="771" y="281"/>
                  </a:lnTo>
                  <a:lnTo>
                    <a:pt x="773" y="278"/>
                  </a:lnTo>
                  <a:lnTo>
                    <a:pt x="774" y="276"/>
                  </a:lnTo>
                  <a:lnTo>
                    <a:pt x="775" y="271"/>
                  </a:lnTo>
                  <a:lnTo>
                    <a:pt x="775" y="268"/>
                  </a:lnTo>
                  <a:lnTo>
                    <a:pt x="775" y="234"/>
                  </a:lnTo>
                  <a:lnTo>
                    <a:pt x="775" y="231"/>
                  </a:lnTo>
                  <a:lnTo>
                    <a:pt x="774" y="226"/>
                  </a:lnTo>
                  <a:lnTo>
                    <a:pt x="773" y="224"/>
                  </a:lnTo>
                  <a:lnTo>
                    <a:pt x="771" y="221"/>
                  </a:lnTo>
                  <a:lnTo>
                    <a:pt x="767" y="218"/>
                  </a:lnTo>
                  <a:lnTo>
                    <a:pt x="764" y="216"/>
                  </a:lnTo>
                  <a:lnTo>
                    <a:pt x="761" y="216"/>
                  </a:lnTo>
                  <a:lnTo>
                    <a:pt x="756" y="215"/>
                  </a:lnTo>
                  <a:lnTo>
                    <a:pt x="600" y="215"/>
                  </a:lnTo>
                  <a:lnTo>
                    <a:pt x="600" y="81"/>
                  </a:lnTo>
                  <a:lnTo>
                    <a:pt x="765" y="81"/>
                  </a:lnTo>
                  <a:lnTo>
                    <a:pt x="770" y="81"/>
                  </a:lnTo>
                  <a:lnTo>
                    <a:pt x="773" y="80"/>
                  </a:lnTo>
                  <a:lnTo>
                    <a:pt x="776" y="78"/>
                  </a:lnTo>
                  <a:lnTo>
                    <a:pt x="780" y="76"/>
                  </a:lnTo>
                  <a:lnTo>
                    <a:pt x="782" y="74"/>
                  </a:lnTo>
                  <a:lnTo>
                    <a:pt x="783" y="70"/>
                  </a:lnTo>
                  <a:lnTo>
                    <a:pt x="784" y="67"/>
                  </a:lnTo>
                  <a:lnTo>
                    <a:pt x="784" y="63"/>
                  </a:lnTo>
                  <a:lnTo>
                    <a:pt x="784" y="29"/>
                  </a:lnTo>
                  <a:lnTo>
                    <a:pt x="784" y="24"/>
                  </a:lnTo>
                  <a:lnTo>
                    <a:pt x="783" y="21"/>
                  </a:lnTo>
                  <a:lnTo>
                    <a:pt x="782" y="17"/>
                  </a:lnTo>
                  <a:lnTo>
                    <a:pt x="780" y="14"/>
                  </a:lnTo>
                  <a:lnTo>
                    <a:pt x="776" y="12"/>
                  </a:lnTo>
                  <a:lnTo>
                    <a:pt x="773" y="11"/>
                  </a:lnTo>
                  <a:lnTo>
                    <a:pt x="770" y="9"/>
                  </a:lnTo>
                  <a:lnTo>
                    <a:pt x="765" y="9"/>
                  </a:lnTo>
                  <a:lnTo>
                    <a:pt x="528" y="9"/>
                  </a:lnTo>
                  <a:lnTo>
                    <a:pt x="525" y="9"/>
                  </a:lnTo>
                  <a:lnTo>
                    <a:pt x="521" y="11"/>
                  </a:lnTo>
                  <a:lnTo>
                    <a:pt x="518" y="12"/>
                  </a:lnTo>
                  <a:lnTo>
                    <a:pt x="514" y="14"/>
                  </a:lnTo>
                  <a:lnTo>
                    <a:pt x="512" y="17"/>
                  </a:lnTo>
                  <a:lnTo>
                    <a:pt x="511" y="21"/>
                  </a:lnTo>
                  <a:lnTo>
                    <a:pt x="510" y="24"/>
                  </a:lnTo>
                  <a:lnTo>
                    <a:pt x="510" y="29"/>
                  </a:lnTo>
                  <a:lnTo>
                    <a:pt x="510" y="496"/>
                  </a:lnTo>
                  <a:lnTo>
                    <a:pt x="510" y="500"/>
                  </a:lnTo>
                  <a:lnTo>
                    <a:pt x="511" y="504"/>
                  </a:lnTo>
                  <a:lnTo>
                    <a:pt x="512" y="507"/>
                  </a:lnTo>
                  <a:lnTo>
                    <a:pt x="514" y="509"/>
                  </a:lnTo>
                  <a:lnTo>
                    <a:pt x="518" y="512"/>
                  </a:lnTo>
                  <a:lnTo>
                    <a:pt x="521" y="514"/>
                  </a:lnTo>
                  <a:lnTo>
                    <a:pt x="525" y="515"/>
                  </a:lnTo>
                  <a:lnTo>
                    <a:pt x="528" y="515"/>
                  </a:lnTo>
                  <a:lnTo>
                    <a:pt x="775" y="515"/>
                  </a:lnTo>
                  <a:lnTo>
                    <a:pt x="779" y="515"/>
                  </a:lnTo>
                  <a:lnTo>
                    <a:pt x="782" y="514"/>
                  </a:lnTo>
                  <a:lnTo>
                    <a:pt x="785" y="512"/>
                  </a:lnTo>
                  <a:lnTo>
                    <a:pt x="789" y="509"/>
                  </a:lnTo>
                  <a:lnTo>
                    <a:pt x="791" y="507"/>
                  </a:lnTo>
                  <a:lnTo>
                    <a:pt x="792" y="504"/>
                  </a:lnTo>
                  <a:lnTo>
                    <a:pt x="793" y="500"/>
                  </a:lnTo>
                  <a:lnTo>
                    <a:pt x="793" y="496"/>
                  </a:lnTo>
                  <a:close/>
                  <a:moveTo>
                    <a:pt x="1257" y="496"/>
                  </a:moveTo>
                  <a:lnTo>
                    <a:pt x="1213" y="385"/>
                  </a:lnTo>
                  <a:lnTo>
                    <a:pt x="1209" y="373"/>
                  </a:lnTo>
                  <a:lnTo>
                    <a:pt x="1204" y="363"/>
                  </a:lnTo>
                  <a:lnTo>
                    <a:pt x="1199" y="353"/>
                  </a:lnTo>
                  <a:lnTo>
                    <a:pt x="1193" y="343"/>
                  </a:lnTo>
                  <a:lnTo>
                    <a:pt x="1188" y="333"/>
                  </a:lnTo>
                  <a:lnTo>
                    <a:pt x="1182" y="324"/>
                  </a:lnTo>
                  <a:lnTo>
                    <a:pt x="1175" y="315"/>
                  </a:lnTo>
                  <a:lnTo>
                    <a:pt x="1170" y="307"/>
                  </a:lnTo>
                  <a:lnTo>
                    <a:pt x="1157" y="293"/>
                  </a:lnTo>
                  <a:lnTo>
                    <a:pt x="1144" y="280"/>
                  </a:lnTo>
                  <a:lnTo>
                    <a:pt x="1138" y="276"/>
                  </a:lnTo>
                  <a:lnTo>
                    <a:pt x="1131" y="272"/>
                  </a:lnTo>
                  <a:lnTo>
                    <a:pt x="1127" y="269"/>
                  </a:lnTo>
                  <a:lnTo>
                    <a:pt x="1121" y="267"/>
                  </a:lnTo>
                  <a:lnTo>
                    <a:pt x="1135" y="264"/>
                  </a:lnTo>
                  <a:lnTo>
                    <a:pt x="1153" y="258"/>
                  </a:lnTo>
                  <a:lnTo>
                    <a:pt x="1163" y="254"/>
                  </a:lnTo>
                  <a:lnTo>
                    <a:pt x="1173" y="249"/>
                  </a:lnTo>
                  <a:lnTo>
                    <a:pt x="1182" y="243"/>
                  </a:lnTo>
                  <a:lnTo>
                    <a:pt x="1191" y="236"/>
                  </a:lnTo>
                  <a:lnTo>
                    <a:pt x="1200" y="229"/>
                  </a:lnTo>
                  <a:lnTo>
                    <a:pt x="1209" y="220"/>
                  </a:lnTo>
                  <a:lnTo>
                    <a:pt x="1217" y="209"/>
                  </a:lnTo>
                  <a:lnTo>
                    <a:pt x="1224" y="198"/>
                  </a:lnTo>
                  <a:lnTo>
                    <a:pt x="1229" y="187"/>
                  </a:lnTo>
                  <a:lnTo>
                    <a:pt x="1234" y="173"/>
                  </a:lnTo>
                  <a:lnTo>
                    <a:pt x="1236" y="160"/>
                  </a:lnTo>
                  <a:lnTo>
                    <a:pt x="1237" y="144"/>
                  </a:lnTo>
                  <a:lnTo>
                    <a:pt x="1236" y="129"/>
                  </a:lnTo>
                  <a:lnTo>
                    <a:pt x="1234" y="115"/>
                  </a:lnTo>
                  <a:lnTo>
                    <a:pt x="1230" y="100"/>
                  </a:lnTo>
                  <a:lnTo>
                    <a:pt x="1225" y="88"/>
                  </a:lnTo>
                  <a:lnTo>
                    <a:pt x="1218" y="76"/>
                  </a:lnTo>
                  <a:lnTo>
                    <a:pt x="1210" y="65"/>
                  </a:lnTo>
                  <a:lnTo>
                    <a:pt x="1201" y="54"/>
                  </a:lnTo>
                  <a:lnTo>
                    <a:pt x="1191" y="45"/>
                  </a:lnTo>
                  <a:lnTo>
                    <a:pt x="1180" y="38"/>
                  </a:lnTo>
                  <a:lnTo>
                    <a:pt x="1167" y="30"/>
                  </a:lnTo>
                  <a:lnTo>
                    <a:pt x="1154" y="24"/>
                  </a:lnTo>
                  <a:lnTo>
                    <a:pt x="1138" y="18"/>
                  </a:lnTo>
                  <a:lnTo>
                    <a:pt x="1122" y="14"/>
                  </a:lnTo>
                  <a:lnTo>
                    <a:pt x="1106" y="12"/>
                  </a:lnTo>
                  <a:lnTo>
                    <a:pt x="1089" y="9"/>
                  </a:lnTo>
                  <a:lnTo>
                    <a:pt x="1070" y="9"/>
                  </a:lnTo>
                  <a:lnTo>
                    <a:pt x="944" y="9"/>
                  </a:lnTo>
                  <a:lnTo>
                    <a:pt x="940" y="9"/>
                  </a:lnTo>
                  <a:lnTo>
                    <a:pt x="936" y="11"/>
                  </a:lnTo>
                  <a:lnTo>
                    <a:pt x="934" y="12"/>
                  </a:lnTo>
                  <a:lnTo>
                    <a:pt x="930" y="14"/>
                  </a:lnTo>
                  <a:lnTo>
                    <a:pt x="928" y="17"/>
                  </a:lnTo>
                  <a:lnTo>
                    <a:pt x="927" y="21"/>
                  </a:lnTo>
                  <a:lnTo>
                    <a:pt x="926" y="24"/>
                  </a:lnTo>
                  <a:lnTo>
                    <a:pt x="926" y="29"/>
                  </a:lnTo>
                  <a:lnTo>
                    <a:pt x="926" y="496"/>
                  </a:lnTo>
                  <a:lnTo>
                    <a:pt x="926" y="500"/>
                  </a:lnTo>
                  <a:lnTo>
                    <a:pt x="927" y="504"/>
                  </a:lnTo>
                  <a:lnTo>
                    <a:pt x="928" y="507"/>
                  </a:lnTo>
                  <a:lnTo>
                    <a:pt x="930" y="509"/>
                  </a:lnTo>
                  <a:lnTo>
                    <a:pt x="934" y="512"/>
                  </a:lnTo>
                  <a:lnTo>
                    <a:pt x="936" y="514"/>
                  </a:lnTo>
                  <a:lnTo>
                    <a:pt x="940" y="515"/>
                  </a:lnTo>
                  <a:lnTo>
                    <a:pt x="944" y="515"/>
                  </a:lnTo>
                  <a:lnTo>
                    <a:pt x="997" y="515"/>
                  </a:lnTo>
                  <a:lnTo>
                    <a:pt x="1000" y="515"/>
                  </a:lnTo>
                  <a:lnTo>
                    <a:pt x="1003" y="514"/>
                  </a:lnTo>
                  <a:lnTo>
                    <a:pt x="1007" y="512"/>
                  </a:lnTo>
                  <a:lnTo>
                    <a:pt x="1010" y="509"/>
                  </a:lnTo>
                  <a:lnTo>
                    <a:pt x="1012" y="507"/>
                  </a:lnTo>
                  <a:lnTo>
                    <a:pt x="1013" y="504"/>
                  </a:lnTo>
                  <a:lnTo>
                    <a:pt x="1015" y="500"/>
                  </a:lnTo>
                  <a:lnTo>
                    <a:pt x="1015" y="496"/>
                  </a:lnTo>
                  <a:lnTo>
                    <a:pt x="1015" y="294"/>
                  </a:lnTo>
                  <a:lnTo>
                    <a:pt x="1035" y="294"/>
                  </a:lnTo>
                  <a:lnTo>
                    <a:pt x="1043" y="294"/>
                  </a:lnTo>
                  <a:lnTo>
                    <a:pt x="1050" y="296"/>
                  </a:lnTo>
                  <a:lnTo>
                    <a:pt x="1058" y="300"/>
                  </a:lnTo>
                  <a:lnTo>
                    <a:pt x="1065" y="305"/>
                  </a:lnTo>
                  <a:lnTo>
                    <a:pt x="1073" y="312"/>
                  </a:lnTo>
                  <a:lnTo>
                    <a:pt x="1080" y="318"/>
                  </a:lnTo>
                  <a:lnTo>
                    <a:pt x="1086" y="325"/>
                  </a:lnTo>
                  <a:lnTo>
                    <a:pt x="1092" y="333"/>
                  </a:lnTo>
                  <a:lnTo>
                    <a:pt x="1099" y="342"/>
                  </a:lnTo>
                  <a:lnTo>
                    <a:pt x="1103" y="350"/>
                  </a:lnTo>
                  <a:lnTo>
                    <a:pt x="1109" y="359"/>
                  </a:lnTo>
                  <a:lnTo>
                    <a:pt x="1113" y="368"/>
                  </a:lnTo>
                  <a:lnTo>
                    <a:pt x="1121" y="386"/>
                  </a:lnTo>
                  <a:lnTo>
                    <a:pt x="1127" y="400"/>
                  </a:lnTo>
                  <a:lnTo>
                    <a:pt x="1162" y="496"/>
                  </a:lnTo>
                  <a:lnTo>
                    <a:pt x="1165" y="503"/>
                  </a:lnTo>
                  <a:lnTo>
                    <a:pt x="1171" y="508"/>
                  </a:lnTo>
                  <a:lnTo>
                    <a:pt x="1173" y="512"/>
                  </a:lnTo>
                  <a:lnTo>
                    <a:pt x="1176" y="514"/>
                  </a:lnTo>
                  <a:lnTo>
                    <a:pt x="1180" y="515"/>
                  </a:lnTo>
                  <a:lnTo>
                    <a:pt x="1184" y="515"/>
                  </a:lnTo>
                  <a:lnTo>
                    <a:pt x="1242" y="515"/>
                  </a:lnTo>
                  <a:lnTo>
                    <a:pt x="1246" y="515"/>
                  </a:lnTo>
                  <a:lnTo>
                    <a:pt x="1249" y="514"/>
                  </a:lnTo>
                  <a:lnTo>
                    <a:pt x="1253" y="512"/>
                  </a:lnTo>
                  <a:lnTo>
                    <a:pt x="1255" y="508"/>
                  </a:lnTo>
                  <a:lnTo>
                    <a:pt x="1257" y="506"/>
                  </a:lnTo>
                  <a:lnTo>
                    <a:pt x="1258" y="503"/>
                  </a:lnTo>
                  <a:lnTo>
                    <a:pt x="1258" y="499"/>
                  </a:lnTo>
                  <a:lnTo>
                    <a:pt x="1257" y="496"/>
                  </a:lnTo>
                  <a:close/>
                  <a:moveTo>
                    <a:pt x="1125" y="206"/>
                  </a:moveTo>
                  <a:lnTo>
                    <a:pt x="1118" y="211"/>
                  </a:lnTo>
                  <a:lnTo>
                    <a:pt x="1112" y="215"/>
                  </a:lnTo>
                  <a:lnTo>
                    <a:pt x="1104" y="218"/>
                  </a:lnTo>
                  <a:lnTo>
                    <a:pt x="1097" y="222"/>
                  </a:lnTo>
                  <a:lnTo>
                    <a:pt x="1088" y="224"/>
                  </a:lnTo>
                  <a:lnTo>
                    <a:pt x="1079" y="225"/>
                  </a:lnTo>
                  <a:lnTo>
                    <a:pt x="1068" y="226"/>
                  </a:lnTo>
                  <a:lnTo>
                    <a:pt x="1057" y="226"/>
                  </a:lnTo>
                  <a:lnTo>
                    <a:pt x="1015" y="226"/>
                  </a:lnTo>
                  <a:lnTo>
                    <a:pt x="1015" y="79"/>
                  </a:lnTo>
                  <a:lnTo>
                    <a:pt x="1061" y="79"/>
                  </a:lnTo>
                  <a:lnTo>
                    <a:pt x="1071" y="80"/>
                  </a:lnTo>
                  <a:lnTo>
                    <a:pt x="1081" y="81"/>
                  </a:lnTo>
                  <a:lnTo>
                    <a:pt x="1090" y="82"/>
                  </a:lnTo>
                  <a:lnTo>
                    <a:pt x="1098" y="85"/>
                  </a:lnTo>
                  <a:lnTo>
                    <a:pt x="1106" y="87"/>
                  </a:lnTo>
                  <a:lnTo>
                    <a:pt x="1112" y="90"/>
                  </a:lnTo>
                  <a:lnTo>
                    <a:pt x="1119" y="95"/>
                  </a:lnTo>
                  <a:lnTo>
                    <a:pt x="1125" y="99"/>
                  </a:lnTo>
                  <a:lnTo>
                    <a:pt x="1130" y="105"/>
                  </a:lnTo>
                  <a:lnTo>
                    <a:pt x="1134" y="109"/>
                  </a:lnTo>
                  <a:lnTo>
                    <a:pt x="1138" y="116"/>
                  </a:lnTo>
                  <a:lnTo>
                    <a:pt x="1140" y="122"/>
                  </a:lnTo>
                  <a:lnTo>
                    <a:pt x="1144" y="129"/>
                  </a:lnTo>
                  <a:lnTo>
                    <a:pt x="1145" y="135"/>
                  </a:lnTo>
                  <a:lnTo>
                    <a:pt x="1146" y="142"/>
                  </a:lnTo>
                  <a:lnTo>
                    <a:pt x="1146" y="150"/>
                  </a:lnTo>
                  <a:lnTo>
                    <a:pt x="1146" y="159"/>
                  </a:lnTo>
                  <a:lnTo>
                    <a:pt x="1145" y="167"/>
                  </a:lnTo>
                  <a:lnTo>
                    <a:pt x="1143" y="173"/>
                  </a:lnTo>
                  <a:lnTo>
                    <a:pt x="1140" y="181"/>
                  </a:lnTo>
                  <a:lnTo>
                    <a:pt x="1138" y="188"/>
                  </a:lnTo>
                  <a:lnTo>
                    <a:pt x="1134" y="194"/>
                  </a:lnTo>
                  <a:lnTo>
                    <a:pt x="1129" y="200"/>
                  </a:lnTo>
                  <a:lnTo>
                    <a:pt x="1125" y="206"/>
                  </a:lnTo>
                  <a:close/>
                  <a:moveTo>
                    <a:pt x="1967" y="152"/>
                  </a:moveTo>
                  <a:lnTo>
                    <a:pt x="1957" y="131"/>
                  </a:lnTo>
                  <a:lnTo>
                    <a:pt x="1947" y="111"/>
                  </a:lnTo>
                  <a:lnTo>
                    <a:pt x="1941" y="102"/>
                  </a:lnTo>
                  <a:lnTo>
                    <a:pt x="1935" y="93"/>
                  </a:lnTo>
                  <a:lnTo>
                    <a:pt x="1927" y="84"/>
                  </a:lnTo>
                  <a:lnTo>
                    <a:pt x="1920" y="76"/>
                  </a:lnTo>
                  <a:lnTo>
                    <a:pt x="1912" y="68"/>
                  </a:lnTo>
                  <a:lnTo>
                    <a:pt x="1905" y="61"/>
                  </a:lnTo>
                  <a:lnTo>
                    <a:pt x="1896" y="54"/>
                  </a:lnTo>
                  <a:lnTo>
                    <a:pt x="1888" y="48"/>
                  </a:lnTo>
                  <a:lnTo>
                    <a:pt x="1878" y="42"/>
                  </a:lnTo>
                  <a:lnTo>
                    <a:pt x="1869" y="36"/>
                  </a:lnTo>
                  <a:lnTo>
                    <a:pt x="1858" y="31"/>
                  </a:lnTo>
                  <a:lnTo>
                    <a:pt x="1848" y="26"/>
                  </a:lnTo>
                  <a:lnTo>
                    <a:pt x="1837" y="23"/>
                  </a:lnTo>
                  <a:lnTo>
                    <a:pt x="1826" y="18"/>
                  </a:lnTo>
                  <a:lnTo>
                    <a:pt x="1815" y="16"/>
                  </a:lnTo>
                  <a:lnTo>
                    <a:pt x="1803" y="14"/>
                  </a:lnTo>
                  <a:lnTo>
                    <a:pt x="1791" y="12"/>
                  </a:lnTo>
                  <a:lnTo>
                    <a:pt x="1779" y="11"/>
                  </a:lnTo>
                  <a:lnTo>
                    <a:pt x="1766" y="9"/>
                  </a:lnTo>
                  <a:lnTo>
                    <a:pt x="1754" y="9"/>
                  </a:lnTo>
                  <a:lnTo>
                    <a:pt x="1628" y="9"/>
                  </a:lnTo>
                  <a:lnTo>
                    <a:pt x="1624" y="9"/>
                  </a:lnTo>
                  <a:lnTo>
                    <a:pt x="1620" y="11"/>
                  </a:lnTo>
                  <a:lnTo>
                    <a:pt x="1617" y="12"/>
                  </a:lnTo>
                  <a:lnTo>
                    <a:pt x="1615" y="14"/>
                  </a:lnTo>
                  <a:lnTo>
                    <a:pt x="1612" y="17"/>
                  </a:lnTo>
                  <a:lnTo>
                    <a:pt x="1611" y="21"/>
                  </a:lnTo>
                  <a:lnTo>
                    <a:pt x="1610" y="24"/>
                  </a:lnTo>
                  <a:lnTo>
                    <a:pt x="1610" y="29"/>
                  </a:lnTo>
                  <a:lnTo>
                    <a:pt x="1610" y="496"/>
                  </a:lnTo>
                  <a:lnTo>
                    <a:pt x="1610" y="500"/>
                  </a:lnTo>
                  <a:lnTo>
                    <a:pt x="1611" y="504"/>
                  </a:lnTo>
                  <a:lnTo>
                    <a:pt x="1612" y="507"/>
                  </a:lnTo>
                  <a:lnTo>
                    <a:pt x="1615" y="509"/>
                  </a:lnTo>
                  <a:lnTo>
                    <a:pt x="1617" y="512"/>
                  </a:lnTo>
                  <a:lnTo>
                    <a:pt x="1620" y="514"/>
                  </a:lnTo>
                  <a:lnTo>
                    <a:pt x="1624" y="515"/>
                  </a:lnTo>
                  <a:lnTo>
                    <a:pt x="1628" y="515"/>
                  </a:lnTo>
                  <a:lnTo>
                    <a:pt x="1755" y="515"/>
                  </a:lnTo>
                  <a:lnTo>
                    <a:pt x="1767" y="515"/>
                  </a:lnTo>
                  <a:lnTo>
                    <a:pt x="1780" y="514"/>
                  </a:lnTo>
                  <a:lnTo>
                    <a:pt x="1792" y="512"/>
                  </a:lnTo>
                  <a:lnTo>
                    <a:pt x="1805" y="511"/>
                  </a:lnTo>
                  <a:lnTo>
                    <a:pt x="1816" y="507"/>
                  </a:lnTo>
                  <a:lnTo>
                    <a:pt x="1827" y="504"/>
                  </a:lnTo>
                  <a:lnTo>
                    <a:pt x="1838" y="499"/>
                  </a:lnTo>
                  <a:lnTo>
                    <a:pt x="1849" y="495"/>
                  </a:lnTo>
                  <a:lnTo>
                    <a:pt x="1860" y="490"/>
                  </a:lnTo>
                  <a:lnTo>
                    <a:pt x="1870" y="485"/>
                  </a:lnTo>
                  <a:lnTo>
                    <a:pt x="1880" y="478"/>
                  </a:lnTo>
                  <a:lnTo>
                    <a:pt x="1889" y="471"/>
                  </a:lnTo>
                  <a:lnTo>
                    <a:pt x="1898" y="464"/>
                  </a:lnTo>
                  <a:lnTo>
                    <a:pt x="1906" y="457"/>
                  </a:lnTo>
                  <a:lnTo>
                    <a:pt x="1914" y="449"/>
                  </a:lnTo>
                  <a:lnTo>
                    <a:pt x="1921" y="440"/>
                  </a:lnTo>
                  <a:lnTo>
                    <a:pt x="1928" y="431"/>
                  </a:lnTo>
                  <a:lnTo>
                    <a:pt x="1935" y="422"/>
                  </a:lnTo>
                  <a:lnTo>
                    <a:pt x="1942" y="412"/>
                  </a:lnTo>
                  <a:lnTo>
                    <a:pt x="1947" y="402"/>
                  </a:lnTo>
                  <a:lnTo>
                    <a:pt x="1958" y="380"/>
                  </a:lnTo>
                  <a:lnTo>
                    <a:pt x="1967" y="357"/>
                  </a:lnTo>
                  <a:lnTo>
                    <a:pt x="1974" y="332"/>
                  </a:lnTo>
                  <a:lnTo>
                    <a:pt x="1980" y="306"/>
                  </a:lnTo>
                  <a:lnTo>
                    <a:pt x="1982" y="279"/>
                  </a:lnTo>
                  <a:lnTo>
                    <a:pt x="1983" y="251"/>
                  </a:lnTo>
                  <a:lnTo>
                    <a:pt x="1982" y="224"/>
                  </a:lnTo>
                  <a:lnTo>
                    <a:pt x="1980" y="199"/>
                  </a:lnTo>
                  <a:lnTo>
                    <a:pt x="1978" y="187"/>
                  </a:lnTo>
                  <a:lnTo>
                    <a:pt x="1974" y="175"/>
                  </a:lnTo>
                  <a:lnTo>
                    <a:pt x="1971" y="163"/>
                  </a:lnTo>
                  <a:lnTo>
                    <a:pt x="1967" y="152"/>
                  </a:lnTo>
                  <a:close/>
                  <a:moveTo>
                    <a:pt x="1882" y="329"/>
                  </a:moveTo>
                  <a:lnTo>
                    <a:pt x="1876" y="345"/>
                  </a:lnTo>
                  <a:lnTo>
                    <a:pt x="1870" y="361"/>
                  </a:lnTo>
                  <a:lnTo>
                    <a:pt x="1862" y="377"/>
                  </a:lnTo>
                  <a:lnTo>
                    <a:pt x="1854" y="390"/>
                  </a:lnTo>
                  <a:lnTo>
                    <a:pt x="1844" y="402"/>
                  </a:lnTo>
                  <a:lnTo>
                    <a:pt x="1833" y="413"/>
                  </a:lnTo>
                  <a:lnTo>
                    <a:pt x="1821" y="422"/>
                  </a:lnTo>
                  <a:lnTo>
                    <a:pt x="1809" y="430"/>
                  </a:lnTo>
                  <a:lnTo>
                    <a:pt x="1796" y="436"/>
                  </a:lnTo>
                  <a:lnTo>
                    <a:pt x="1782" y="441"/>
                  </a:lnTo>
                  <a:lnTo>
                    <a:pt x="1767" y="443"/>
                  </a:lnTo>
                  <a:lnTo>
                    <a:pt x="1752" y="444"/>
                  </a:lnTo>
                  <a:lnTo>
                    <a:pt x="1699" y="444"/>
                  </a:lnTo>
                  <a:lnTo>
                    <a:pt x="1699" y="79"/>
                  </a:lnTo>
                  <a:lnTo>
                    <a:pt x="1756" y="79"/>
                  </a:lnTo>
                  <a:lnTo>
                    <a:pt x="1772" y="80"/>
                  </a:lnTo>
                  <a:lnTo>
                    <a:pt x="1787" y="82"/>
                  </a:lnTo>
                  <a:lnTo>
                    <a:pt x="1800" y="87"/>
                  </a:lnTo>
                  <a:lnTo>
                    <a:pt x="1812" y="93"/>
                  </a:lnTo>
                  <a:lnTo>
                    <a:pt x="1825" y="100"/>
                  </a:lnTo>
                  <a:lnTo>
                    <a:pt x="1836" y="108"/>
                  </a:lnTo>
                  <a:lnTo>
                    <a:pt x="1846" y="118"/>
                  </a:lnTo>
                  <a:lnTo>
                    <a:pt x="1856" y="129"/>
                  </a:lnTo>
                  <a:lnTo>
                    <a:pt x="1864" y="141"/>
                  </a:lnTo>
                  <a:lnTo>
                    <a:pt x="1872" y="154"/>
                  </a:lnTo>
                  <a:lnTo>
                    <a:pt x="1878" y="168"/>
                  </a:lnTo>
                  <a:lnTo>
                    <a:pt x="1883" y="184"/>
                  </a:lnTo>
                  <a:lnTo>
                    <a:pt x="1887" y="199"/>
                  </a:lnTo>
                  <a:lnTo>
                    <a:pt x="1890" y="216"/>
                  </a:lnTo>
                  <a:lnTo>
                    <a:pt x="1891" y="233"/>
                  </a:lnTo>
                  <a:lnTo>
                    <a:pt x="1892" y="251"/>
                  </a:lnTo>
                  <a:lnTo>
                    <a:pt x="1891" y="272"/>
                  </a:lnTo>
                  <a:lnTo>
                    <a:pt x="1889" y="291"/>
                  </a:lnTo>
                  <a:lnTo>
                    <a:pt x="1887" y="311"/>
                  </a:lnTo>
                  <a:lnTo>
                    <a:pt x="1882" y="329"/>
                  </a:lnTo>
                  <a:close/>
                  <a:moveTo>
                    <a:pt x="2464" y="322"/>
                  </a:moveTo>
                  <a:lnTo>
                    <a:pt x="2464" y="29"/>
                  </a:lnTo>
                  <a:lnTo>
                    <a:pt x="2464" y="24"/>
                  </a:lnTo>
                  <a:lnTo>
                    <a:pt x="2463" y="21"/>
                  </a:lnTo>
                  <a:lnTo>
                    <a:pt x="2462" y="17"/>
                  </a:lnTo>
                  <a:lnTo>
                    <a:pt x="2460" y="14"/>
                  </a:lnTo>
                  <a:lnTo>
                    <a:pt x="2456" y="12"/>
                  </a:lnTo>
                  <a:lnTo>
                    <a:pt x="2453" y="11"/>
                  </a:lnTo>
                  <a:lnTo>
                    <a:pt x="2450" y="9"/>
                  </a:lnTo>
                  <a:lnTo>
                    <a:pt x="2445" y="9"/>
                  </a:lnTo>
                  <a:lnTo>
                    <a:pt x="2393" y="9"/>
                  </a:lnTo>
                  <a:lnTo>
                    <a:pt x="2389" y="9"/>
                  </a:lnTo>
                  <a:lnTo>
                    <a:pt x="2386" y="11"/>
                  </a:lnTo>
                  <a:lnTo>
                    <a:pt x="2382" y="12"/>
                  </a:lnTo>
                  <a:lnTo>
                    <a:pt x="2380" y="14"/>
                  </a:lnTo>
                  <a:lnTo>
                    <a:pt x="2378" y="17"/>
                  </a:lnTo>
                  <a:lnTo>
                    <a:pt x="2377" y="21"/>
                  </a:lnTo>
                  <a:lnTo>
                    <a:pt x="2375" y="24"/>
                  </a:lnTo>
                  <a:lnTo>
                    <a:pt x="2375" y="29"/>
                  </a:lnTo>
                  <a:lnTo>
                    <a:pt x="2375" y="322"/>
                  </a:lnTo>
                  <a:lnTo>
                    <a:pt x="2374" y="333"/>
                  </a:lnTo>
                  <a:lnTo>
                    <a:pt x="2374" y="344"/>
                  </a:lnTo>
                  <a:lnTo>
                    <a:pt x="2373" y="355"/>
                  </a:lnTo>
                  <a:lnTo>
                    <a:pt x="2372" y="367"/>
                  </a:lnTo>
                  <a:lnTo>
                    <a:pt x="2370" y="378"/>
                  </a:lnTo>
                  <a:lnTo>
                    <a:pt x="2366" y="388"/>
                  </a:lnTo>
                  <a:lnTo>
                    <a:pt x="2363" y="398"/>
                  </a:lnTo>
                  <a:lnTo>
                    <a:pt x="2359" y="407"/>
                  </a:lnTo>
                  <a:lnTo>
                    <a:pt x="2354" y="416"/>
                  </a:lnTo>
                  <a:lnTo>
                    <a:pt x="2348" y="424"/>
                  </a:lnTo>
                  <a:lnTo>
                    <a:pt x="2341" y="431"/>
                  </a:lnTo>
                  <a:lnTo>
                    <a:pt x="2333" y="437"/>
                  </a:lnTo>
                  <a:lnTo>
                    <a:pt x="2324" y="442"/>
                  </a:lnTo>
                  <a:lnTo>
                    <a:pt x="2314" y="446"/>
                  </a:lnTo>
                  <a:lnTo>
                    <a:pt x="2302" y="449"/>
                  </a:lnTo>
                  <a:lnTo>
                    <a:pt x="2290" y="449"/>
                  </a:lnTo>
                  <a:lnTo>
                    <a:pt x="2277" y="449"/>
                  </a:lnTo>
                  <a:lnTo>
                    <a:pt x="2264" y="446"/>
                  </a:lnTo>
                  <a:lnTo>
                    <a:pt x="2254" y="442"/>
                  </a:lnTo>
                  <a:lnTo>
                    <a:pt x="2245" y="436"/>
                  </a:lnTo>
                  <a:lnTo>
                    <a:pt x="2237" y="431"/>
                  </a:lnTo>
                  <a:lnTo>
                    <a:pt x="2229" y="423"/>
                  </a:lnTo>
                  <a:lnTo>
                    <a:pt x="2224" y="415"/>
                  </a:lnTo>
                  <a:lnTo>
                    <a:pt x="2219" y="406"/>
                  </a:lnTo>
                  <a:lnTo>
                    <a:pt x="2215" y="397"/>
                  </a:lnTo>
                  <a:lnTo>
                    <a:pt x="2211" y="387"/>
                  </a:lnTo>
                  <a:lnTo>
                    <a:pt x="2209" y="376"/>
                  </a:lnTo>
                  <a:lnTo>
                    <a:pt x="2208" y="366"/>
                  </a:lnTo>
                  <a:lnTo>
                    <a:pt x="2207" y="354"/>
                  </a:lnTo>
                  <a:lnTo>
                    <a:pt x="2206" y="343"/>
                  </a:lnTo>
                  <a:lnTo>
                    <a:pt x="2206" y="332"/>
                  </a:lnTo>
                  <a:lnTo>
                    <a:pt x="2205" y="322"/>
                  </a:lnTo>
                  <a:lnTo>
                    <a:pt x="2205" y="29"/>
                  </a:lnTo>
                  <a:lnTo>
                    <a:pt x="2205" y="24"/>
                  </a:lnTo>
                  <a:lnTo>
                    <a:pt x="2203" y="21"/>
                  </a:lnTo>
                  <a:lnTo>
                    <a:pt x="2202" y="17"/>
                  </a:lnTo>
                  <a:lnTo>
                    <a:pt x="2200" y="14"/>
                  </a:lnTo>
                  <a:lnTo>
                    <a:pt x="2197" y="12"/>
                  </a:lnTo>
                  <a:lnTo>
                    <a:pt x="2193" y="11"/>
                  </a:lnTo>
                  <a:lnTo>
                    <a:pt x="2190" y="9"/>
                  </a:lnTo>
                  <a:lnTo>
                    <a:pt x="2187" y="9"/>
                  </a:lnTo>
                  <a:lnTo>
                    <a:pt x="2134" y="9"/>
                  </a:lnTo>
                  <a:lnTo>
                    <a:pt x="2129" y="9"/>
                  </a:lnTo>
                  <a:lnTo>
                    <a:pt x="2126" y="11"/>
                  </a:lnTo>
                  <a:lnTo>
                    <a:pt x="2124" y="12"/>
                  </a:lnTo>
                  <a:lnTo>
                    <a:pt x="2120" y="14"/>
                  </a:lnTo>
                  <a:lnTo>
                    <a:pt x="2118" y="17"/>
                  </a:lnTo>
                  <a:lnTo>
                    <a:pt x="2117" y="21"/>
                  </a:lnTo>
                  <a:lnTo>
                    <a:pt x="2116" y="24"/>
                  </a:lnTo>
                  <a:lnTo>
                    <a:pt x="2116" y="29"/>
                  </a:lnTo>
                  <a:lnTo>
                    <a:pt x="2116" y="322"/>
                  </a:lnTo>
                  <a:lnTo>
                    <a:pt x="2116" y="340"/>
                  </a:lnTo>
                  <a:lnTo>
                    <a:pt x="2117" y="357"/>
                  </a:lnTo>
                  <a:lnTo>
                    <a:pt x="2119" y="375"/>
                  </a:lnTo>
                  <a:lnTo>
                    <a:pt x="2123" y="393"/>
                  </a:lnTo>
                  <a:lnTo>
                    <a:pt x="2127" y="409"/>
                  </a:lnTo>
                  <a:lnTo>
                    <a:pt x="2133" y="426"/>
                  </a:lnTo>
                  <a:lnTo>
                    <a:pt x="2139" y="442"/>
                  </a:lnTo>
                  <a:lnTo>
                    <a:pt x="2148" y="458"/>
                  </a:lnTo>
                  <a:lnTo>
                    <a:pt x="2154" y="464"/>
                  </a:lnTo>
                  <a:lnTo>
                    <a:pt x="2160" y="471"/>
                  </a:lnTo>
                  <a:lnTo>
                    <a:pt x="2165" y="478"/>
                  </a:lnTo>
                  <a:lnTo>
                    <a:pt x="2172" y="484"/>
                  </a:lnTo>
                  <a:lnTo>
                    <a:pt x="2185" y="496"/>
                  </a:lnTo>
                  <a:lnTo>
                    <a:pt x="2201" y="505"/>
                  </a:lnTo>
                  <a:lnTo>
                    <a:pt x="2210" y="509"/>
                  </a:lnTo>
                  <a:lnTo>
                    <a:pt x="2220" y="514"/>
                  </a:lnTo>
                  <a:lnTo>
                    <a:pt x="2230" y="517"/>
                  </a:lnTo>
                  <a:lnTo>
                    <a:pt x="2241" y="520"/>
                  </a:lnTo>
                  <a:lnTo>
                    <a:pt x="2252" y="522"/>
                  </a:lnTo>
                  <a:lnTo>
                    <a:pt x="2264" y="523"/>
                  </a:lnTo>
                  <a:lnTo>
                    <a:pt x="2277" y="524"/>
                  </a:lnTo>
                  <a:lnTo>
                    <a:pt x="2290" y="524"/>
                  </a:lnTo>
                  <a:lnTo>
                    <a:pt x="2302" y="524"/>
                  </a:lnTo>
                  <a:lnTo>
                    <a:pt x="2314" y="523"/>
                  </a:lnTo>
                  <a:lnTo>
                    <a:pt x="2325" y="522"/>
                  </a:lnTo>
                  <a:lnTo>
                    <a:pt x="2335" y="520"/>
                  </a:lnTo>
                  <a:lnTo>
                    <a:pt x="2345" y="516"/>
                  </a:lnTo>
                  <a:lnTo>
                    <a:pt x="2355" y="514"/>
                  </a:lnTo>
                  <a:lnTo>
                    <a:pt x="2364" y="509"/>
                  </a:lnTo>
                  <a:lnTo>
                    <a:pt x="2373" y="505"/>
                  </a:lnTo>
                  <a:lnTo>
                    <a:pt x="2389" y="495"/>
                  </a:lnTo>
                  <a:lnTo>
                    <a:pt x="2402" y="484"/>
                  </a:lnTo>
                  <a:lnTo>
                    <a:pt x="2416" y="471"/>
                  </a:lnTo>
                  <a:lnTo>
                    <a:pt x="2426" y="457"/>
                  </a:lnTo>
                  <a:lnTo>
                    <a:pt x="2436" y="441"/>
                  </a:lnTo>
                  <a:lnTo>
                    <a:pt x="2444" y="425"/>
                  </a:lnTo>
                  <a:lnTo>
                    <a:pt x="2451" y="408"/>
                  </a:lnTo>
                  <a:lnTo>
                    <a:pt x="2455" y="391"/>
                  </a:lnTo>
                  <a:lnTo>
                    <a:pt x="2460" y="373"/>
                  </a:lnTo>
                  <a:lnTo>
                    <a:pt x="2462" y="357"/>
                  </a:lnTo>
                  <a:lnTo>
                    <a:pt x="2464" y="339"/>
                  </a:lnTo>
                  <a:lnTo>
                    <a:pt x="2464" y="322"/>
                  </a:lnTo>
                  <a:close/>
                  <a:moveTo>
                    <a:pt x="2989" y="496"/>
                  </a:moveTo>
                  <a:lnTo>
                    <a:pt x="2831" y="29"/>
                  </a:lnTo>
                  <a:lnTo>
                    <a:pt x="2828" y="24"/>
                  </a:lnTo>
                  <a:lnTo>
                    <a:pt x="2827" y="21"/>
                  </a:lnTo>
                  <a:lnTo>
                    <a:pt x="2824" y="17"/>
                  </a:lnTo>
                  <a:lnTo>
                    <a:pt x="2820" y="15"/>
                  </a:lnTo>
                  <a:lnTo>
                    <a:pt x="2817" y="13"/>
                  </a:lnTo>
                  <a:lnTo>
                    <a:pt x="2814" y="11"/>
                  </a:lnTo>
                  <a:lnTo>
                    <a:pt x="2810" y="9"/>
                  </a:lnTo>
                  <a:lnTo>
                    <a:pt x="2806" y="9"/>
                  </a:lnTo>
                  <a:lnTo>
                    <a:pt x="2743" y="9"/>
                  </a:lnTo>
                  <a:lnTo>
                    <a:pt x="2738" y="9"/>
                  </a:lnTo>
                  <a:lnTo>
                    <a:pt x="2735" y="11"/>
                  </a:lnTo>
                  <a:lnTo>
                    <a:pt x="2732" y="13"/>
                  </a:lnTo>
                  <a:lnTo>
                    <a:pt x="2727" y="15"/>
                  </a:lnTo>
                  <a:lnTo>
                    <a:pt x="2725" y="17"/>
                  </a:lnTo>
                  <a:lnTo>
                    <a:pt x="2722" y="21"/>
                  </a:lnTo>
                  <a:lnTo>
                    <a:pt x="2720" y="24"/>
                  </a:lnTo>
                  <a:lnTo>
                    <a:pt x="2718" y="29"/>
                  </a:lnTo>
                  <a:lnTo>
                    <a:pt x="2560" y="496"/>
                  </a:lnTo>
                  <a:lnTo>
                    <a:pt x="2559" y="499"/>
                  </a:lnTo>
                  <a:lnTo>
                    <a:pt x="2559" y="503"/>
                  </a:lnTo>
                  <a:lnTo>
                    <a:pt x="2561" y="506"/>
                  </a:lnTo>
                  <a:lnTo>
                    <a:pt x="2563" y="509"/>
                  </a:lnTo>
                  <a:lnTo>
                    <a:pt x="2566" y="512"/>
                  </a:lnTo>
                  <a:lnTo>
                    <a:pt x="2570" y="514"/>
                  </a:lnTo>
                  <a:lnTo>
                    <a:pt x="2573" y="515"/>
                  </a:lnTo>
                  <a:lnTo>
                    <a:pt x="2578" y="515"/>
                  </a:lnTo>
                  <a:lnTo>
                    <a:pt x="2625" y="515"/>
                  </a:lnTo>
                  <a:lnTo>
                    <a:pt x="2628" y="515"/>
                  </a:lnTo>
                  <a:lnTo>
                    <a:pt x="2633" y="514"/>
                  </a:lnTo>
                  <a:lnTo>
                    <a:pt x="2636" y="512"/>
                  </a:lnTo>
                  <a:lnTo>
                    <a:pt x="2639" y="509"/>
                  </a:lnTo>
                  <a:lnTo>
                    <a:pt x="2642" y="506"/>
                  </a:lnTo>
                  <a:lnTo>
                    <a:pt x="2645" y="503"/>
                  </a:lnTo>
                  <a:lnTo>
                    <a:pt x="2646" y="499"/>
                  </a:lnTo>
                  <a:lnTo>
                    <a:pt x="2648" y="496"/>
                  </a:lnTo>
                  <a:lnTo>
                    <a:pt x="2682" y="385"/>
                  </a:lnTo>
                  <a:lnTo>
                    <a:pt x="2863" y="385"/>
                  </a:lnTo>
                  <a:lnTo>
                    <a:pt x="2897" y="496"/>
                  </a:lnTo>
                  <a:lnTo>
                    <a:pt x="2898" y="499"/>
                  </a:lnTo>
                  <a:lnTo>
                    <a:pt x="2900" y="503"/>
                  </a:lnTo>
                  <a:lnTo>
                    <a:pt x="2902" y="506"/>
                  </a:lnTo>
                  <a:lnTo>
                    <a:pt x="2906" y="509"/>
                  </a:lnTo>
                  <a:lnTo>
                    <a:pt x="2909" y="512"/>
                  </a:lnTo>
                  <a:lnTo>
                    <a:pt x="2913" y="514"/>
                  </a:lnTo>
                  <a:lnTo>
                    <a:pt x="2917" y="515"/>
                  </a:lnTo>
                  <a:lnTo>
                    <a:pt x="2922" y="515"/>
                  </a:lnTo>
                  <a:lnTo>
                    <a:pt x="2977" y="515"/>
                  </a:lnTo>
                  <a:lnTo>
                    <a:pt x="2980" y="515"/>
                  </a:lnTo>
                  <a:lnTo>
                    <a:pt x="2983" y="514"/>
                  </a:lnTo>
                  <a:lnTo>
                    <a:pt x="2986" y="512"/>
                  </a:lnTo>
                  <a:lnTo>
                    <a:pt x="2988" y="509"/>
                  </a:lnTo>
                  <a:lnTo>
                    <a:pt x="2989" y="506"/>
                  </a:lnTo>
                  <a:lnTo>
                    <a:pt x="2990" y="503"/>
                  </a:lnTo>
                  <a:lnTo>
                    <a:pt x="2990" y="499"/>
                  </a:lnTo>
                  <a:lnTo>
                    <a:pt x="2989" y="496"/>
                  </a:lnTo>
                  <a:close/>
                  <a:moveTo>
                    <a:pt x="2842" y="317"/>
                  </a:moveTo>
                  <a:lnTo>
                    <a:pt x="2702" y="317"/>
                  </a:lnTo>
                  <a:lnTo>
                    <a:pt x="2772" y="93"/>
                  </a:lnTo>
                  <a:lnTo>
                    <a:pt x="2842" y="317"/>
                  </a:lnTo>
                  <a:close/>
                  <a:moveTo>
                    <a:pt x="3364" y="496"/>
                  </a:moveTo>
                  <a:lnTo>
                    <a:pt x="3364" y="459"/>
                  </a:lnTo>
                  <a:lnTo>
                    <a:pt x="3363" y="454"/>
                  </a:lnTo>
                  <a:lnTo>
                    <a:pt x="3363" y="451"/>
                  </a:lnTo>
                  <a:lnTo>
                    <a:pt x="3361" y="448"/>
                  </a:lnTo>
                  <a:lnTo>
                    <a:pt x="3359" y="445"/>
                  </a:lnTo>
                  <a:lnTo>
                    <a:pt x="3355" y="443"/>
                  </a:lnTo>
                  <a:lnTo>
                    <a:pt x="3353" y="441"/>
                  </a:lnTo>
                  <a:lnTo>
                    <a:pt x="3349" y="440"/>
                  </a:lnTo>
                  <a:lnTo>
                    <a:pt x="3345" y="440"/>
                  </a:lnTo>
                  <a:lnTo>
                    <a:pt x="3188" y="440"/>
                  </a:lnTo>
                  <a:lnTo>
                    <a:pt x="3188" y="29"/>
                  </a:lnTo>
                  <a:lnTo>
                    <a:pt x="3188" y="24"/>
                  </a:lnTo>
                  <a:lnTo>
                    <a:pt x="3187" y="21"/>
                  </a:lnTo>
                  <a:lnTo>
                    <a:pt x="3184" y="17"/>
                  </a:lnTo>
                  <a:lnTo>
                    <a:pt x="3182" y="14"/>
                  </a:lnTo>
                  <a:lnTo>
                    <a:pt x="3180" y="12"/>
                  </a:lnTo>
                  <a:lnTo>
                    <a:pt x="3177" y="11"/>
                  </a:lnTo>
                  <a:lnTo>
                    <a:pt x="3173" y="9"/>
                  </a:lnTo>
                  <a:lnTo>
                    <a:pt x="3169" y="9"/>
                  </a:lnTo>
                  <a:lnTo>
                    <a:pt x="3117" y="9"/>
                  </a:lnTo>
                  <a:lnTo>
                    <a:pt x="3113" y="9"/>
                  </a:lnTo>
                  <a:lnTo>
                    <a:pt x="3109" y="11"/>
                  </a:lnTo>
                  <a:lnTo>
                    <a:pt x="3106" y="12"/>
                  </a:lnTo>
                  <a:lnTo>
                    <a:pt x="3104" y="14"/>
                  </a:lnTo>
                  <a:lnTo>
                    <a:pt x="3101" y="17"/>
                  </a:lnTo>
                  <a:lnTo>
                    <a:pt x="3100" y="21"/>
                  </a:lnTo>
                  <a:lnTo>
                    <a:pt x="3099" y="24"/>
                  </a:lnTo>
                  <a:lnTo>
                    <a:pt x="3098" y="29"/>
                  </a:lnTo>
                  <a:lnTo>
                    <a:pt x="3098" y="496"/>
                  </a:lnTo>
                  <a:lnTo>
                    <a:pt x="3099" y="500"/>
                  </a:lnTo>
                  <a:lnTo>
                    <a:pt x="3100" y="504"/>
                  </a:lnTo>
                  <a:lnTo>
                    <a:pt x="3101" y="507"/>
                  </a:lnTo>
                  <a:lnTo>
                    <a:pt x="3104" y="509"/>
                  </a:lnTo>
                  <a:lnTo>
                    <a:pt x="3106" y="512"/>
                  </a:lnTo>
                  <a:lnTo>
                    <a:pt x="3109" y="514"/>
                  </a:lnTo>
                  <a:lnTo>
                    <a:pt x="3113" y="515"/>
                  </a:lnTo>
                  <a:lnTo>
                    <a:pt x="3117" y="515"/>
                  </a:lnTo>
                  <a:lnTo>
                    <a:pt x="3345" y="515"/>
                  </a:lnTo>
                  <a:lnTo>
                    <a:pt x="3349" y="515"/>
                  </a:lnTo>
                  <a:lnTo>
                    <a:pt x="3353" y="514"/>
                  </a:lnTo>
                  <a:lnTo>
                    <a:pt x="3355" y="512"/>
                  </a:lnTo>
                  <a:lnTo>
                    <a:pt x="3359" y="509"/>
                  </a:lnTo>
                  <a:lnTo>
                    <a:pt x="3361" y="507"/>
                  </a:lnTo>
                  <a:lnTo>
                    <a:pt x="3363" y="504"/>
                  </a:lnTo>
                  <a:lnTo>
                    <a:pt x="3363" y="500"/>
                  </a:lnTo>
                  <a:lnTo>
                    <a:pt x="3364" y="496"/>
                  </a:lnTo>
                  <a:close/>
                  <a:moveTo>
                    <a:pt x="3759" y="496"/>
                  </a:moveTo>
                  <a:lnTo>
                    <a:pt x="3759" y="461"/>
                  </a:lnTo>
                  <a:lnTo>
                    <a:pt x="3758" y="457"/>
                  </a:lnTo>
                  <a:lnTo>
                    <a:pt x="3756" y="453"/>
                  </a:lnTo>
                  <a:lnTo>
                    <a:pt x="3755" y="451"/>
                  </a:lnTo>
                  <a:lnTo>
                    <a:pt x="3753" y="448"/>
                  </a:lnTo>
                  <a:lnTo>
                    <a:pt x="3750" y="445"/>
                  </a:lnTo>
                  <a:lnTo>
                    <a:pt x="3747" y="444"/>
                  </a:lnTo>
                  <a:lnTo>
                    <a:pt x="3743" y="443"/>
                  </a:lnTo>
                  <a:lnTo>
                    <a:pt x="3740" y="443"/>
                  </a:lnTo>
                  <a:lnTo>
                    <a:pt x="3564" y="443"/>
                  </a:lnTo>
                  <a:lnTo>
                    <a:pt x="3564" y="286"/>
                  </a:lnTo>
                  <a:lnTo>
                    <a:pt x="3722" y="286"/>
                  </a:lnTo>
                  <a:lnTo>
                    <a:pt x="3725" y="286"/>
                  </a:lnTo>
                  <a:lnTo>
                    <a:pt x="3728" y="285"/>
                  </a:lnTo>
                  <a:lnTo>
                    <a:pt x="3732" y="284"/>
                  </a:lnTo>
                  <a:lnTo>
                    <a:pt x="3735" y="281"/>
                  </a:lnTo>
                  <a:lnTo>
                    <a:pt x="3737" y="278"/>
                  </a:lnTo>
                  <a:lnTo>
                    <a:pt x="3739" y="276"/>
                  </a:lnTo>
                  <a:lnTo>
                    <a:pt x="3740" y="271"/>
                  </a:lnTo>
                  <a:lnTo>
                    <a:pt x="3740" y="268"/>
                  </a:lnTo>
                  <a:lnTo>
                    <a:pt x="3740" y="234"/>
                  </a:lnTo>
                  <a:lnTo>
                    <a:pt x="3740" y="231"/>
                  </a:lnTo>
                  <a:lnTo>
                    <a:pt x="3739" y="226"/>
                  </a:lnTo>
                  <a:lnTo>
                    <a:pt x="3737" y="224"/>
                  </a:lnTo>
                  <a:lnTo>
                    <a:pt x="3735" y="221"/>
                  </a:lnTo>
                  <a:lnTo>
                    <a:pt x="3732" y="218"/>
                  </a:lnTo>
                  <a:lnTo>
                    <a:pt x="3728" y="216"/>
                  </a:lnTo>
                  <a:lnTo>
                    <a:pt x="3725" y="216"/>
                  </a:lnTo>
                  <a:lnTo>
                    <a:pt x="3722" y="215"/>
                  </a:lnTo>
                  <a:lnTo>
                    <a:pt x="3564" y="215"/>
                  </a:lnTo>
                  <a:lnTo>
                    <a:pt x="3564" y="81"/>
                  </a:lnTo>
                  <a:lnTo>
                    <a:pt x="3731" y="81"/>
                  </a:lnTo>
                  <a:lnTo>
                    <a:pt x="3734" y="81"/>
                  </a:lnTo>
                  <a:lnTo>
                    <a:pt x="3737" y="80"/>
                  </a:lnTo>
                  <a:lnTo>
                    <a:pt x="3741" y="78"/>
                  </a:lnTo>
                  <a:lnTo>
                    <a:pt x="3744" y="76"/>
                  </a:lnTo>
                  <a:lnTo>
                    <a:pt x="3746" y="74"/>
                  </a:lnTo>
                  <a:lnTo>
                    <a:pt x="3747" y="70"/>
                  </a:lnTo>
                  <a:lnTo>
                    <a:pt x="3749" y="67"/>
                  </a:lnTo>
                  <a:lnTo>
                    <a:pt x="3750" y="63"/>
                  </a:lnTo>
                  <a:lnTo>
                    <a:pt x="3750" y="29"/>
                  </a:lnTo>
                  <a:lnTo>
                    <a:pt x="3749" y="24"/>
                  </a:lnTo>
                  <a:lnTo>
                    <a:pt x="3747" y="21"/>
                  </a:lnTo>
                  <a:lnTo>
                    <a:pt x="3746" y="17"/>
                  </a:lnTo>
                  <a:lnTo>
                    <a:pt x="3744" y="14"/>
                  </a:lnTo>
                  <a:lnTo>
                    <a:pt x="3741" y="12"/>
                  </a:lnTo>
                  <a:lnTo>
                    <a:pt x="3737" y="11"/>
                  </a:lnTo>
                  <a:lnTo>
                    <a:pt x="3734" y="9"/>
                  </a:lnTo>
                  <a:lnTo>
                    <a:pt x="3731" y="9"/>
                  </a:lnTo>
                  <a:lnTo>
                    <a:pt x="3492" y="9"/>
                  </a:lnTo>
                  <a:lnTo>
                    <a:pt x="3489" y="9"/>
                  </a:lnTo>
                  <a:lnTo>
                    <a:pt x="3486" y="11"/>
                  </a:lnTo>
                  <a:lnTo>
                    <a:pt x="3482" y="12"/>
                  </a:lnTo>
                  <a:lnTo>
                    <a:pt x="3480" y="14"/>
                  </a:lnTo>
                  <a:lnTo>
                    <a:pt x="3478" y="17"/>
                  </a:lnTo>
                  <a:lnTo>
                    <a:pt x="3476" y="21"/>
                  </a:lnTo>
                  <a:lnTo>
                    <a:pt x="3474" y="24"/>
                  </a:lnTo>
                  <a:lnTo>
                    <a:pt x="3474" y="29"/>
                  </a:lnTo>
                  <a:lnTo>
                    <a:pt x="3474" y="496"/>
                  </a:lnTo>
                  <a:lnTo>
                    <a:pt x="3474" y="500"/>
                  </a:lnTo>
                  <a:lnTo>
                    <a:pt x="3476" y="504"/>
                  </a:lnTo>
                  <a:lnTo>
                    <a:pt x="3478" y="507"/>
                  </a:lnTo>
                  <a:lnTo>
                    <a:pt x="3480" y="509"/>
                  </a:lnTo>
                  <a:lnTo>
                    <a:pt x="3482" y="512"/>
                  </a:lnTo>
                  <a:lnTo>
                    <a:pt x="3486" y="514"/>
                  </a:lnTo>
                  <a:lnTo>
                    <a:pt x="3489" y="515"/>
                  </a:lnTo>
                  <a:lnTo>
                    <a:pt x="3492" y="515"/>
                  </a:lnTo>
                  <a:lnTo>
                    <a:pt x="3740" y="515"/>
                  </a:lnTo>
                  <a:lnTo>
                    <a:pt x="3743" y="515"/>
                  </a:lnTo>
                  <a:lnTo>
                    <a:pt x="3747" y="514"/>
                  </a:lnTo>
                  <a:lnTo>
                    <a:pt x="3750" y="512"/>
                  </a:lnTo>
                  <a:lnTo>
                    <a:pt x="3753" y="509"/>
                  </a:lnTo>
                  <a:lnTo>
                    <a:pt x="3755" y="507"/>
                  </a:lnTo>
                  <a:lnTo>
                    <a:pt x="3756" y="504"/>
                  </a:lnTo>
                  <a:lnTo>
                    <a:pt x="3758" y="500"/>
                  </a:lnTo>
                  <a:lnTo>
                    <a:pt x="3759" y="496"/>
                  </a:lnTo>
                  <a:close/>
                  <a:moveTo>
                    <a:pt x="4604" y="496"/>
                  </a:moveTo>
                  <a:lnTo>
                    <a:pt x="4604" y="29"/>
                  </a:lnTo>
                  <a:lnTo>
                    <a:pt x="4604" y="24"/>
                  </a:lnTo>
                  <a:lnTo>
                    <a:pt x="4603" y="21"/>
                  </a:lnTo>
                  <a:lnTo>
                    <a:pt x="4602" y="17"/>
                  </a:lnTo>
                  <a:lnTo>
                    <a:pt x="4599" y="14"/>
                  </a:lnTo>
                  <a:lnTo>
                    <a:pt x="4596" y="12"/>
                  </a:lnTo>
                  <a:lnTo>
                    <a:pt x="4594" y="11"/>
                  </a:lnTo>
                  <a:lnTo>
                    <a:pt x="4589" y="9"/>
                  </a:lnTo>
                  <a:lnTo>
                    <a:pt x="4586" y="9"/>
                  </a:lnTo>
                  <a:lnTo>
                    <a:pt x="4486" y="9"/>
                  </a:lnTo>
                  <a:lnTo>
                    <a:pt x="4481" y="9"/>
                  </a:lnTo>
                  <a:lnTo>
                    <a:pt x="4478" y="11"/>
                  </a:lnTo>
                  <a:lnTo>
                    <a:pt x="4475" y="13"/>
                  </a:lnTo>
                  <a:lnTo>
                    <a:pt x="4472" y="15"/>
                  </a:lnTo>
                  <a:lnTo>
                    <a:pt x="4468" y="21"/>
                  </a:lnTo>
                  <a:lnTo>
                    <a:pt x="4466" y="29"/>
                  </a:lnTo>
                  <a:lnTo>
                    <a:pt x="4366" y="391"/>
                  </a:lnTo>
                  <a:lnTo>
                    <a:pt x="4262" y="29"/>
                  </a:lnTo>
                  <a:lnTo>
                    <a:pt x="4260" y="21"/>
                  </a:lnTo>
                  <a:lnTo>
                    <a:pt x="4255" y="15"/>
                  </a:lnTo>
                  <a:lnTo>
                    <a:pt x="4252" y="13"/>
                  </a:lnTo>
                  <a:lnTo>
                    <a:pt x="4249" y="11"/>
                  </a:lnTo>
                  <a:lnTo>
                    <a:pt x="4245" y="9"/>
                  </a:lnTo>
                  <a:lnTo>
                    <a:pt x="4242" y="9"/>
                  </a:lnTo>
                  <a:lnTo>
                    <a:pt x="4141" y="9"/>
                  </a:lnTo>
                  <a:lnTo>
                    <a:pt x="4137" y="9"/>
                  </a:lnTo>
                  <a:lnTo>
                    <a:pt x="4134" y="11"/>
                  </a:lnTo>
                  <a:lnTo>
                    <a:pt x="4131" y="12"/>
                  </a:lnTo>
                  <a:lnTo>
                    <a:pt x="4128" y="14"/>
                  </a:lnTo>
                  <a:lnTo>
                    <a:pt x="4126" y="17"/>
                  </a:lnTo>
                  <a:lnTo>
                    <a:pt x="4124" y="21"/>
                  </a:lnTo>
                  <a:lnTo>
                    <a:pt x="4124" y="24"/>
                  </a:lnTo>
                  <a:lnTo>
                    <a:pt x="4123" y="29"/>
                  </a:lnTo>
                  <a:lnTo>
                    <a:pt x="4123" y="496"/>
                  </a:lnTo>
                  <a:lnTo>
                    <a:pt x="4124" y="500"/>
                  </a:lnTo>
                  <a:lnTo>
                    <a:pt x="4124" y="504"/>
                  </a:lnTo>
                  <a:lnTo>
                    <a:pt x="4126" y="507"/>
                  </a:lnTo>
                  <a:lnTo>
                    <a:pt x="4128" y="509"/>
                  </a:lnTo>
                  <a:lnTo>
                    <a:pt x="4131" y="512"/>
                  </a:lnTo>
                  <a:lnTo>
                    <a:pt x="4134" y="514"/>
                  </a:lnTo>
                  <a:lnTo>
                    <a:pt x="4137" y="515"/>
                  </a:lnTo>
                  <a:lnTo>
                    <a:pt x="4141" y="515"/>
                  </a:lnTo>
                  <a:lnTo>
                    <a:pt x="4187" y="515"/>
                  </a:lnTo>
                  <a:lnTo>
                    <a:pt x="4190" y="515"/>
                  </a:lnTo>
                  <a:lnTo>
                    <a:pt x="4195" y="514"/>
                  </a:lnTo>
                  <a:lnTo>
                    <a:pt x="4197" y="512"/>
                  </a:lnTo>
                  <a:lnTo>
                    <a:pt x="4200" y="509"/>
                  </a:lnTo>
                  <a:lnTo>
                    <a:pt x="4203" y="507"/>
                  </a:lnTo>
                  <a:lnTo>
                    <a:pt x="4204" y="504"/>
                  </a:lnTo>
                  <a:lnTo>
                    <a:pt x="4205" y="500"/>
                  </a:lnTo>
                  <a:lnTo>
                    <a:pt x="4205" y="496"/>
                  </a:lnTo>
                  <a:lnTo>
                    <a:pt x="4205" y="98"/>
                  </a:lnTo>
                  <a:lnTo>
                    <a:pt x="4318" y="496"/>
                  </a:lnTo>
                  <a:lnTo>
                    <a:pt x="4322" y="503"/>
                  </a:lnTo>
                  <a:lnTo>
                    <a:pt x="4326" y="509"/>
                  </a:lnTo>
                  <a:lnTo>
                    <a:pt x="4328" y="512"/>
                  </a:lnTo>
                  <a:lnTo>
                    <a:pt x="4332" y="514"/>
                  </a:lnTo>
                  <a:lnTo>
                    <a:pt x="4335" y="515"/>
                  </a:lnTo>
                  <a:lnTo>
                    <a:pt x="4340" y="515"/>
                  </a:lnTo>
                  <a:lnTo>
                    <a:pt x="4384" y="515"/>
                  </a:lnTo>
                  <a:lnTo>
                    <a:pt x="4387" y="515"/>
                  </a:lnTo>
                  <a:lnTo>
                    <a:pt x="4391" y="514"/>
                  </a:lnTo>
                  <a:lnTo>
                    <a:pt x="4394" y="512"/>
                  </a:lnTo>
                  <a:lnTo>
                    <a:pt x="4397" y="509"/>
                  </a:lnTo>
                  <a:lnTo>
                    <a:pt x="4402" y="503"/>
                  </a:lnTo>
                  <a:lnTo>
                    <a:pt x="4405" y="496"/>
                  </a:lnTo>
                  <a:lnTo>
                    <a:pt x="4517" y="98"/>
                  </a:lnTo>
                  <a:lnTo>
                    <a:pt x="4517" y="496"/>
                  </a:lnTo>
                  <a:lnTo>
                    <a:pt x="4518" y="500"/>
                  </a:lnTo>
                  <a:lnTo>
                    <a:pt x="4518" y="504"/>
                  </a:lnTo>
                  <a:lnTo>
                    <a:pt x="4521" y="507"/>
                  </a:lnTo>
                  <a:lnTo>
                    <a:pt x="4523" y="509"/>
                  </a:lnTo>
                  <a:lnTo>
                    <a:pt x="4525" y="512"/>
                  </a:lnTo>
                  <a:lnTo>
                    <a:pt x="4529" y="514"/>
                  </a:lnTo>
                  <a:lnTo>
                    <a:pt x="4533" y="515"/>
                  </a:lnTo>
                  <a:lnTo>
                    <a:pt x="4536" y="515"/>
                  </a:lnTo>
                  <a:lnTo>
                    <a:pt x="4586" y="515"/>
                  </a:lnTo>
                  <a:lnTo>
                    <a:pt x="4589" y="515"/>
                  </a:lnTo>
                  <a:lnTo>
                    <a:pt x="4594" y="514"/>
                  </a:lnTo>
                  <a:lnTo>
                    <a:pt x="4596" y="512"/>
                  </a:lnTo>
                  <a:lnTo>
                    <a:pt x="4599" y="509"/>
                  </a:lnTo>
                  <a:lnTo>
                    <a:pt x="4602" y="507"/>
                  </a:lnTo>
                  <a:lnTo>
                    <a:pt x="4603" y="504"/>
                  </a:lnTo>
                  <a:lnTo>
                    <a:pt x="4604" y="500"/>
                  </a:lnTo>
                  <a:lnTo>
                    <a:pt x="4604" y="496"/>
                  </a:lnTo>
                  <a:close/>
                  <a:moveTo>
                    <a:pt x="5143" y="496"/>
                  </a:moveTo>
                  <a:lnTo>
                    <a:pt x="4984" y="29"/>
                  </a:lnTo>
                  <a:lnTo>
                    <a:pt x="4982" y="24"/>
                  </a:lnTo>
                  <a:lnTo>
                    <a:pt x="4980" y="21"/>
                  </a:lnTo>
                  <a:lnTo>
                    <a:pt x="4978" y="17"/>
                  </a:lnTo>
                  <a:lnTo>
                    <a:pt x="4975" y="15"/>
                  </a:lnTo>
                  <a:lnTo>
                    <a:pt x="4971" y="13"/>
                  </a:lnTo>
                  <a:lnTo>
                    <a:pt x="4968" y="11"/>
                  </a:lnTo>
                  <a:lnTo>
                    <a:pt x="4963" y="9"/>
                  </a:lnTo>
                  <a:lnTo>
                    <a:pt x="4960" y="9"/>
                  </a:lnTo>
                  <a:lnTo>
                    <a:pt x="4897" y="9"/>
                  </a:lnTo>
                  <a:lnTo>
                    <a:pt x="4893" y="9"/>
                  </a:lnTo>
                  <a:lnTo>
                    <a:pt x="4889" y="11"/>
                  </a:lnTo>
                  <a:lnTo>
                    <a:pt x="4885" y="13"/>
                  </a:lnTo>
                  <a:lnTo>
                    <a:pt x="4881" y="15"/>
                  </a:lnTo>
                  <a:lnTo>
                    <a:pt x="4878" y="17"/>
                  </a:lnTo>
                  <a:lnTo>
                    <a:pt x="4876" y="21"/>
                  </a:lnTo>
                  <a:lnTo>
                    <a:pt x="4873" y="24"/>
                  </a:lnTo>
                  <a:lnTo>
                    <a:pt x="4872" y="29"/>
                  </a:lnTo>
                  <a:lnTo>
                    <a:pt x="4713" y="496"/>
                  </a:lnTo>
                  <a:lnTo>
                    <a:pt x="4713" y="499"/>
                  </a:lnTo>
                  <a:lnTo>
                    <a:pt x="4713" y="503"/>
                  </a:lnTo>
                  <a:lnTo>
                    <a:pt x="4714" y="506"/>
                  </a:lnTo>
                  <a:lnTo>
                    <a:pt x="4717" y="509"/>
                  </a:lnTo>
                  <a:lnTo>
                    <a:pt x="4721" y="512"/>
                  </a:lnTo>
                  <a:lnTo>
                    <a:pt x="4724" y="514"/>
                  </a:lnTo>
                  <a:lnTo>
                    <a:pt x="4727" y="515"/>
                  </a:lnTo>
                  <a:lnTo>
                    <a:pt x="4732" y="515"/>
                  </a:lnTo>
                  <a:lnTo>
                    <a:pt x="4778" y="515"/>
                  </a:lnTo>
                  <a:lnTo>
                    <a:pt x="4782" y="515"/>
                  </a:lnTo>
                  <a:lnTo>
                    <a:pt x="4786" y="514"/>
                  </a:lnTo>
                  <a:lnTo>
                    <a:pt x="4790" y="512"/>
                  </a:lnTo>
                  <a:lnTo>
                    <a:pt x="4794" y="509"/>
                  </a:lnTo>
                  <a:lnTo>
                    <a:pt x="4796" y="506"/>
                  </a:lnTo>
                  <a:lnTo>
                    <a:pt x="4798" y="503"/>
                  </a:lnTo>
                  <a:lnTo>
                    <a:pt x="4800" y="499"/>
                  </a:lnTo>
                  <a:lnTo>
                    <a:pt x="4802" y="496"/>
                  </a:lnTo>
                  <a:lnTo>
                    <a:pt x="4836" y="385"/>
                  </a:lnTo>
                  <a:lnTo>
                    <a:pt x="5016" y="385"/>
                  </a:lnTo>
                  <a:lnTo>
                    <a:pt x="5051" y="496"/>
                  </a:lnTo>
                  <a:lnTo>
                    <a:pt x="5052" y="499"/>
                  </a:lnTo>
                  <a:lnTo>
                    <a:pt x="5054" y="503"/>
                  </a:lnTo>
                  <a:lnTo>
                    <a:pt x="5057" y="506"/>
                  </a:lnTo>
                  <a:lnTo>
                    <a:pt x="5060" y="509"/>
                  </a:lnTo>
                  <a:lnTo>
                    <a:pt x="5063" y="512"/>
                  </a:lnTo>
                  <a:lnTo>
                    <a:pt x="5067" y="514"/>
                  </a:lnTo>
                  <a:lnTo>
                    <a:pt x="5071" y="515"/>
                  </a:lnTo>
                  <a:lnTo>
                    <a:pt x="5075" y="515"/>
                  </a:lnTo>
                  <a:lnTo>
                    <a:pt x="5131" y="515"/>
                  </a:lnTo>
                  <a:lnTo>
                    <a:pt x="5134" y="515"/>
                  </a:lnTo>
                  <a:lnTo>
                    <a:pt x="5138" y="514"/>
                  </a:lnTo>
                  <a:lnTo>
                    <a:pt x="5140" y="512"/>
                  </a:lnTo>
                  <a:lnTo>
                    <a:pt x="5142" y="509"/>
                  </a:lnTo>
                  <a:lnTo>
                    <a:pt x="5143" y="506"/>
                  </a:lnTo>
                  <a:lnTo>
                    <a:pt x="5144" y="503"/>
                  </a:lnTo>
                  <a:lnTo>
                    <a:pt x="5144" y="499"/>
                  </a:lnTo>
                  <a:lnTo>
                    <a:pt x="5143" y="496"/>
                  </a:lnTo>
                  <a:close/>
                  <a:moveTo>
                    <a:pt x="4996" y="317"/>
                  </a:moveTo>
                  <a:lnTo>
                    <a:pt x="4857" y="317"/>
                  </a:lnTo>
                  <a:lnTo>
                    <a:pt x="4925" y="93"/>
                  </a:lnTo>
                  <a:lnTo>
                    <a:pt x="4996" y="317"/>
                  </a:lnTo>
                  <a:close/>
                  <a:moveTo>
                    <a:pt x="5524" y="313"/>
                  </a:moveTo>
                  <a:lnTo>
                    <a:pt x="5515" y="300"/>
                  </a:lnTo>
                  <a:lnTo>
                    <a:pt x="5506" y="289"/>
                  </a:lnTo>
                  <a:lnTo>
                    <a:pt x="5495" y="278"/>
                  </a:lnTo>
                  <a:lnTo>
                    <a:pt x="5484" y="268"/>
                  </a:lnTo>
                  <a:lnTo>
                    <a:pt x="5471" y="258"/>
                  </a:lnTo>
                  <a:lnTo>
                    <a:pt x="5458" y="249"/>
                  </a:lnTo>
                  <a:lnTo>
                    <a:pt x="5444" y="240"/>
                  </a:lnTo>
                  <a:lnTo>
                    <a:pt x="5430" y="231"/>
                  </a:lnTo>
                  <a:lnTo>
                    <a:pt x="5416" y="223"/>
                  </a:lnTo>
                  <a:lnTo>
                    <a:pt x="5402" y="214"/>
                  </a:lnTo>
                  <a:lnTo>
                    <a:pt x="5389" y="206"/>
                  </a:lnTo>
                  <a:lnTo>
                    <a:pt x="5377" y="198"/>
                  </a:lnTo>
                  <a:lnTo>
                    <a:pt x="5365" y="190"/>
                  </a:lnTo>
                  <a:lnTo>
                    <a:pt x="5353" y="182"/>
                  </a:lnTo>
                  <a:lnTo>
                    <a:pt x="5344" y="175"/>
                  </a:lnTo>
                  <a:lnTo>
                    <a:pt x="5335" y="166"/>
                  </a:lnTo>
                  <a:lnTo>
                    <a:pt x="5329" y="158"/>
                  </a:lnTo>
                  <a:lnTo>
                    <a:pt x="5323" y="150"/>
                  </a:lnTo>
                  <a:lnTo>
                    <a:pt x="5321" y="141"/>
                  </a:lnTo>
                  <a:lnTo>
                    <a:pt x="5320" y="133"/>
                  </a:lnTo>
                  <a:lnTo>
                    <a:pt x="5320" y="126"/>
                  </a:lnTo>
                  <a:lnTo>
                    <a:pt x="5321" y="120"/>
                  </a:lnTo>
                  <a:lnTo>
                    <a:pt x="5322" y="113"/>
                  </a:lnTo>
                  <a:lnTo>
                    <a:pt x="5323" y="107"/>
                  </a:lnTo>
                  <a:lnTo>
                    <a:pt x="5326" y="103"/>
                  </a:lnTo>
                  <a:lnTo>
                    <a:pt x="5329" y="97"/>
                  </a:lnTo>
                  <a:lnTo>
                    <a:pt x="5332" y="93"/>
                  </a:lnTo>
                  <a:lnTo>
                    <a:pt x="5336" y="88"/>
                  </a:lnTo>
                  <a:lnTo>
                    <a:pt x="5341" y="85"/>
                  </a:lnTo>
                  <a:lnTo>
                    <a:pt x="5347" y="81"/>
                  </a:lnTo>
                  <a:lnTo>
                    <a:pt x="5352" y="78"/>
                  </a:lnTo>
                  <a:lnTo>
                    <a:pt x="5359" y="76"/>
                  </a:lnTo>
                  <a:lnTo>
                    <a:pt x="5366" y="75"/>
                  </a:lnTo>
                  <a:lnTo>
                    <a:pt x="5374" y="74"/>
                  </a:lnTo>
                  <a:lnTo>
                    <a:pt x="5381" y="72"/>
                  </a:lnTo>
                  <a:lnTo>
                    <a:pt x="5389" y="72"/>
                  </a:lnTo>
                  <a:lnTo>
                    <a:pt x="5402" y="72"/>
                  </a:lnTo>
                  <a:lnTo>
                    <a:pt x="5415" y="75"/>
                  </a:lnTo>
                  <a:lnTo>
                    <a:pt x="5429" y="78"/>
                  </a:lnTo>
                  <a:lnTo>
                    <a:pt x="5441" y="82"/>
                  </a:lnTo>
                  <a:lnTo>
                    <a:pt x="5453" y="86"/>
                  </a:lnTo>
                  <a:lnTo>
                    <a:pt x="5463" y="90"/>
                  </a:lnTo>
                  <a:lnTo>
                    <a:pt x="5471" y="94"/>
                  </a:lnTo>
                  <a:lnTo>
                    <a:pt x="5477" y="96"/>
                  </a:lnTo>
                  <a:lnTo>
                    <a:pt x="5480" y="97"/>
                  </a:lnTo>
                  <a:lnTo>
                    <a:pt x="5485" y="97"/>
                  </a:lnTo>
                  <a:lnTo>
                    <a:pt x="5488" y="97"/>
                  </a:lnTo>
                  <a:lnTo>
                    <a:pt x="5492" y="96"/>
                  </a:lnTo>
                  <a:lnTo>
                    <a:pt x="5495" y="94"/>
                  </a:lnTo>
                  <a:lnTo>
                    <a:pt x="5498" y="91"/>
                  </a:lnTo>
                  <a:lnTo>
                    <a:pt x="5501" y="88"/>
                  </a:lnTo>
                  <a:lnTo>
                    <a:pt x="5502" y="85"/>
                  </a:lnTo>
                  <a:lnTo>
                    <a:pt x="5516" y="48"/>
                  </a:lnTo>
                  <a:lnTo>
                    <a:pt x="5517" y="44"/>
                  </a:lnTo>
                  <a:lnTo>
                    <a:pt x="5517" y="41"/>
                  </a:lnTo>
                  <a:lnTo>
                    <a:pt x="5517" y="36"/>
                  </a:lnTo>
                  <a:lnTo>
                    <a:pt x="5515" y="33"/>
                  </a:lnTo>
                  <a:lnTo>
                    <a:pt x="5512" y="27"/>
                  </a:lnTo>
                  <a:lnTo>
                    <a:pt x="5506" y="24"/>
                  </a:lnTo>
                  <a:lnTo>
                    <a:pt x="5501" y="22"/>
                  </a:lnTo>
                  <a:lnTo>
                    <a:pt x="5490" y="18"/>
                  </a:lnTo>
                  <a:lnTo>
                    <a:pt x="5479" y="14"/>
                  </a:lnTo>
                  <a:lnTo>
                    <a:pt x="5463" y="11"/>
                  </a:lnTo>
                  <a:lnTo>
                    <a:pt x="5456" y="8"/>
                  </a:lnTo>
                  <a:lnTo>
                    <a:pt x="5448" y="6"/>
                  </a:lnTo>
                  <a:lnTo>
                    <a:pt x="5439" y="5"/>
                  </a:lnTo>
                  <a:lnTo>
                    <a:pt x="5429" y="3"/>
                  </a:lnTo>
                  <a:lnTo>
                    <a:pt x="5420" y="2"/>
                  </a:lnTo>
                  <a:lnTo>
                    <a:pt x="5410" y="0"/>
                  </a:lnTo>
                  <a:lnTo>
                    <a:pt x="5399" y="0"/>
                  </a:lnTo>
                  <a:lnTo>
                    <a:pt x="5389" y="0"/>
                  </a:lnTo>
                  <a:lnTo>
                    <a:pt x="5371" y="0"/>
                  </a:lnTo>
                  <a:lnTo>
                    <a:pt x="5354" y="3"/>
                  </a:lnTo>
                  <a:lnTo>
                    <a:pt x="5338" y="6"/>
                  </a:lnTo>
                  <a:lnTo>
                    <a:pt x="5323" y="11"/>
                  </a:lnTo>
                  <a:lnTo>
                    <a:pt x="5308" y="17"/>
                  </a:lnTo>
                  <a:lnTo>
                    <a:pt x="5295" y="24"/>
                  </a:lnTo>
                  <a:lnTo>
                    <a:pt x="5283" y="32"/>
                  </a:lnTo>
                  <a:lnTo>
                    <a:pt x="5271" y="41"/>
                  </a:lnTo>
                  <a:lnTo>
                    <a:pt x="5262" y="51"/>
                  </a:lnTo>
                  <a:lnTo>
                    <a:pt x="5253" y="62"/>
                  </a:lnTo>
                  <a:lnTo>
                    <a:pt x="5245" y="75"/>
                  </a:lnTo>
                  <a:lnTo>
                    <a:pt x="5240" y="87"/>
                  </a:lnTo>
                  <a:lnTo>
                    <a:pt x="5235" y="100"/>
                  </a:lnTo>
                  <a:lnTo>
                    <a:pt x="5232" y="115"/>
                  </a:lnTo>
                  <a:lnTo>
                    <a:pt x="5230" y="130"/>
                  </a:lnTo>
                  <a:lnTo>
                    <a:pt x="5229" y="145"/>
                  </a:lnTo>
                  <a:lnTo>
                    <a:pt x="5230" y="160"/>
                  </a:lnTo>
                  <a:lnTo>
                    <a:pt x="5233" y="172"/>
                  </a:lnTo>
                  <a:lnTo>
                    <a:pt x="5238" y="186"/>
                  </a:lnTo>
                  <a:lnTo>
                    <a:pt x="5245" y="197"/>
                  </a:lnTo>
                  <a:lnTo>
                    <a:pt x="5253" y="208"/>
                  </a:lnTo>
                  <a:lnTo>
                    <a:pt x="5263" y="220"/>
                  </a:lnTo>
                  <a:lnTo>
                    <a:pt x="5275" y="230"/>
                  </a:lnTo>
                  <a:lnTo>
                    <a:pt x="5286" y="240"/>
                  </a:lnTo>
                  <a:lnTo>
                    <a:pt x="5298" y="249"/>
                  </a:lnTo>
                  <a:lnTo>
                    <a:pt x="5312" y="258"/>
                  </a:lnTo>
                  <a:lnTo>
                    <a:pt x="5325" y="267"/>
                  </a:lnTo>
                  <a:lnTo>
                    <a:pt x="5339" y="276"/>
                  </a:lnTo>
                  <a:lnTo>
                    <a:pt x="5353" y="284"/>
                  </a:lnTo>
                  <a:lnTo>
                    <a:pt x="5367" y="291"/>
                  </a:lnTo>
                  <a:lnTo>
                    <a:pt x="5379" y="300"/>
                  </a:lnTo>
                  <a:lnTo>
                    <a:pt x="5392" y="308"/>
                  </a:lnTo>
                  <a:lnTo>
                    <a:pt x="5404" y="316"/>
                  </a:lnTo>
                  <a:lnTo>
                    <a:pt x="5414" y="325"/>
                  </a:lnTo>
                  <a:lnTo>
                    <a:pt x="5424" y="333"/>
                  </a:lnTo>
                  <a:lnTo>
                    <a:pt x="5432" y="342"/>
                  </a:lnTo>
                  <a:lnTo>
                    <a:pt x="5440" y="350"/>
                  </a:lnTo>
                  <a:lnTo>
                    <a:pt x="5444" y="360"/>
                  </a:lnTo>
                  <a:lnTo>
                    <a:pt x="5448" y="369"/>
                  </a:lnTo>
                  <a:lnTo>
                    <a:pt x="5449" y="379"/>
                  </a:lnTo>
                  <a:lnTo>
                    <a:pt x="5449" y="387"/>
                  </a:lnTo>
                  <a:lnTo>
                    <a:pt x="5448" y="395"/>
                  </a:lnTo>
                  <a:lnTo>
                    <a:pt x="5445" y="402"/>
                  </a:lnTo>
                  <a:lnTo>
                    <a:pt x="5443" y="408"/>
                  </a:lnTo>
                  <a:lnTo>
                    <a:pt x="5440" y="414"/>
                  </a:lnTo>
                  <a:lnTo>
                    <a:pt x="5436" y="421"/>
                  </a:lnTo>
                  <a:lnTo>
                    <a:pt x="5432" y="425"/>
                  </a:lnTo>
                  <a:lnTo>
                    <a:pt x="5426" y="431"/>
                  </a:lnTo>
                  <a:lnTo>
                    <a:pt x="5421" y="435"/>
                  </a:lnTo>
                  <a:lnTo>
                    <a:pt x="5415" y="440"/>
                  </a:lnTo>
                  <a:lnTo>
                    <a:pt x="5408" y="443"/>
                  </a:lnTo>
                  <a:lnTo>
                    <a:pt x="5401" y="445"/>
                  </a:lnTo>
                  <a:lnTo>
                    <a:pt x="5393" y="448"/>
                  </a:lnTo>
                  <a:lnTo>
                    <a:pt x="5385" y="449"/>
                  </a:lnTo>
                  <a:lnTo>
                    <a:pt x="5376" y="450"/>
                  </a:lnTo>
                  <a:lnTo>
                    <a:pt x="5367" y="451"/>
                  </a:lnTo>
                  <a:lnTo>
                    <a:pt x="5351" y="450"/>
                  </a:lnTo>
                  <a:lnTo>
                    <a:pt x="5335" y="446"/>
                  </a:lnTo>
                  <a:lnTo>
                    <a:pt x="5321" y="443"/>
                  </a:lnTo>
                  <a:lnTo>
                    <a:pt x="5306" y="440"/>
                  </a:lnTo>
                  <a:lnTo>
                    <a:pt x="5293" y="435"/>
                  </a:lnTo>
                  <a:lnTo>
                    <a:pt x="5281" y="431"/>
                  </a:lnTo>
                  <a:lnTo>
                    <a:pt x="5272" y="427"/>
                  </a:lnTo>
                  <a:lnTo>
                    <a:pt x="5266" y="425"/>
                  </a:lnTo>
                  <a:lnTo>
                    <a:pt x="5262" y="423"/>
                  </a:lnTo>
                  <a:lnTo>
                    <a:pt x="5259" y="423"/>
                  </a:lnTo>
                  <a:lnTo>
                    <a:pt x="5256" y="423"/>
                  </a:lnTo>
                  <a:lnTo>
                    <a:pt x="5252" y="424"/>
                  </a:lnTo>
                  <a:lnTo>
                    <a:pt x="5249" y="426"/>
                  </a:lnTo>
                  <a:lnTo>
                    <a:pt x="5245" y="429"/>
                  </a:lnTo>
                  <a:lnTo>
                    <a:pt x="5243" y="431"/>
                  </a:lnTo>
                  <a:lnTo>
                    <a:pt x="5242" y="434"/>
                  </a:lnTo>
                  <a:lnTo>
                    <a:pt x="5227" y="473"/>
                  </a:lnTo>
                  <a:lnTo>
                    <a:pt x="5226" y="478"/>
                  </a:lnTo>
                  <a:lnTo>
                    <a:pt x="5226" y="481"/>
                  </a:lnTo>
                  <a:lnTo>
                    <a:pt x="5226" y="485"/>
                  </a:lnTo>
                  <a:lnTo>
                    <a:pt x="5227" y="488"/>
                  </a:lnTo>
                  <a:lnTo>
                    <a:pt x="5230" y="491"/>
                  </a:lnTo>
                  <a:lnTo>
                    <a:pt x="5232" y="495"/>
                  </a:lnTo>
                  <a:lnTo>
                    <a:pt x="5234" y="497"/>
                  </a:lnTo>
                  <a:lnTo>
                    <a:pt x="5238" y="498"/>
                  </a:lnTo>
                  <a:lnTo>
                    <a:pt x="5244" y="502"/>
                  </a:lnTo>
                  <a:lnTo>
                    <a:pt x="5256" y="505"/>
                  </a:lnTo>
                  <a:lnTo>
                    <a:pt x="5270" y="509"/>
                  </a:lnTo>
                  <a:lnTo>
                    <a:pt x="5287" y="514"/>
                  </a:lnTo>
                  <a:lnTo>
                    <a:pt x="5296" y="516"/>
                  </a:lnTo>
                  <a:lnTo>
                    <a:pt x="5305" y="517"/>
                  </a:lnTo>
                  <a:lnTo>
                    <a:pt x="5315" y="520"/>
                  </a:lnTo>
                  <a:lnTo>
                    <a:pt x="5325" y="521"/>
                  </a:lnTo>
                  <a:lnTo>
                    <a:pt x="5335" y="522"/>
                  </a:lnTo>
                  <a:lnTo>
                    <a:pt x="5345" y="523"/>
                  </a:lnTo>
                  <a:lnTo>
                    <a:pt x="5357" y="524"/>
                  </a:lnTo>
                  <a:lnTo>
                    <a:pt x="5367" y="524"/>
                  </a:lnTo>
                  <a:lnTo>
                    <a:pt x="5386" y="523"/>
                  </a:lnTo>
                  <a:lnTo>
                    <a:pt x="5404" y="521"/>
                  </a:lnTo>
                  <a:lnTo>
                    <a:pt x="5421" y="517"/>
                  </a:lnTo>
                  <a:lnTo>
                    <a:pt x="5436" y="513"/>
                  </a:lnTo>
                  <a:lnTo>
                    <a:pt x="5452" y="506"/>
                  </a:lnTo>
                  <a:lnTo>
                    <a:pt x="5467" y="499"/>
                  </a:lnTo>
                  <a:lnTo>
                    <a:pt x="5479" y="490"/>
                  </a:lnTo>
                  <a:lnTo>
                    <a:pt x="5492" y="480"/>
                  </a:lnTo>
                  <a:lnTo>
                    <a:pt x="5503" y="469"/>
                  </a:lnTo>
                  <a:lnTo>
                    <a:pt x="5512" y="458"/>
                  </a:lnTo>
                  <a:lnTo>
                    <a:pt x="5521" y="444"/>
                  </a:lnTo>
                  <a:lnTo>
                    <a:pt x="5528" y="431"/>
                  </a:lnTo>
                  <a:lnTo>
                    <a:pt x="5533" y="416"/>
                  </a:lnTo>
                  <a:lnTo>
                    <a:pt x="5538" y="400"/>
                  </a:lnTo>
                  <a:lnTo>
                    <a:pt x="5540" y="384"/>
                  </a:lnTo>
                  <a:lnTo>
                    <a:pt x="5541" y="367"/>
                  </a:lnTo>
                  <a:lnTo>
                    <a:pt x="5540" y="352"/>
                  </a:lnTo>
                  <a:lnTo>
                    <a:pt x="5537" y="338"/>
                  </a:lnTo>
                  <a:lnTo>
                    <a:pt x="5532" y="325"/>
                  </a:lnTo>
                  <a:lnTo>
                    <a:pt x="5524" y="313"/>
                  </a:lnTo>
                  <a:close/>
                  <a:moveTo>
                    <a:pt x="5959" y="65"/>
                  </a:moveTo>
                  <a:lnTo>
                    <a:pt x="5959" y="29"/>
                  </a:lnTo>
                  <a:lnTo>
                    <a:pt x="5959" y="24"/>
                  </a:lnTo>
                  <a:lnTo>
                    <a:pt x="5958" y="21"/>
                  </a:lnTo>
                  <a:lnTo>
                    <a:pt x="5957" y="17"/>
                  </a:lnTo>
                  <a:lnTo>
                    <a:pt x="5955" y="14"/>
                  </a:lnTo>
                  <a:lnTo>
                    <a:pt x="5951" y="12"/>
                  </a:lnTo>
                  <a:lnTo>
                    <a:pt x="5949" y="11"/>
                  </a:lnTo>
                  <a:lnTo>
                    <a:pt x="5946" y="9"/>
                  </a:lnTo>
                  <a:lnTo>
                    <a:pt x="5941" y="9"/>
                  </a:lnTo>
                  <a:lnTo>
                    <a:pt x="5631" y="9"/>
                  </a:lnTo>
                  <a:lnTo>
                    <a:pt x="5626" y="9"/>
                  </a:lnTo>
                  <a:lnTo>
                    <a:pt x="5623" y="11"/>
                  </a:lnTo>
                  <a:lnTo>
                    <a:pt x="5620" y="12"/>
                  </a:lnTo>
                  <a:lnTo>
                    <a:pt x="5617" y="14"/>
                  </a:lnTo>
                  <a:lnTo>
                    <a:pt x="5615" y="17"/>
                  </a:lnTo>
                  <a:lnTo>
                    <a:pt x="5613" y="21"/>
                  </a:lnTo>
                  <a:lnTo>
                    <a:pt x="5612" y="24"/>
                  </a:lnTo>
                  <a:lnTo>
                    <a:pt x="5612" y="29"/>
                  </a:lnTo>
                  <a:lnTo>
                    <a:pt x="5612" y="65"/>
                  </a:lnTo>
                  <a:lnTo>
                    <a:pt x="5612" y="69"/>
                  </a:lnTo>
                  <a:lnTo>
                    <a:pt x="5613" y="72"/>
                  </a:lnTo>
                  <a:lnTo>
                    <a:pt x="5615" y="76"/>
                  </a:lnTo>
                  <a:lnTo>
                    <a:pt x="5617" y="78"/>
                  </a:lnTo>
                  <a:lnTo>
                    <a:pt x="5620" y="80"/>
                  </a:lnTo>
                  <a:lnTo>
                    <a:pt x="5623" y="82"/>
                  </a:lnTo>
                  <a:lnTo>
                    <a:pt x="5626" y="84"/>
                  </a:lnTo>
                  <a:lnTo>
                    <a:pt x="5631" y="84"/>
                  </a:lnTo>
                  <a:lnTo>
                    <a:pt x="5741" y="84"/>
                  </a:lnTo>
                  <a:lnTo>
                    <a:pt x="5741" y="496"/>
                  </a:lnTo>
                  <a:lnTo>
                    <a:pt x="5741" y="500"/>
                  </a:lnTo>
                  <a:lnTo>
                    <a:pt x="5742" y="504"/>
                  </a:lnTo>
                  <a:lnTo>
                    <a:pt x="5743" y="507"/>
                  </a:lnTo>
                  <a:lnTo>
                    <a:pt x="5747" y="509"/>
                  </a:lnTo>
                  <a:lnTo>
                    <a:pt x="5749" y="512"/>
                  </a:lnTo>
                  <a:lnTo>
                    <a:pt x="5752" y="514"/>
                  </a:lnTo>
                  <a:lnTo>
                    <a:pt x="5756" y="515"/>
                  </a:lnTo>
                  <a:lnTo>
                    <a:pt x="5760" y="515"/>
                  </a:lnTo>
                  <a:lnTo>
                    <a:pt x="5812" y="515"/>
                  </a:lnTo>
                  <a:lnTo>
                    <a:pt x="5816" y="515"/>
                  </a:lnTo>
                  <a:lnTo>
                    <a:pt x="5820" y="514"/>
                  </a:lnTo>
                  <a:lnTo>
                    <a:pt x="5823" y="512"/>
                  </a:lnTo>
                  <a:lnTo>
                    <a:pt x="5825" y="509"/>
                  </a:lnTo>
                  <a:lnTo>
                    <a:pt x="5828" y="507"/>
                  </a:lnTo>
                  <a:lnTo>
                    <a:pt x="5829" y="504"/>
                  </a:lnTo>
                  <a:lnTo>
                    <a:pt x="5830" y="500"/>
                  </a:lnTo>
                  <a:lnTo>
                    <a:pt x="5830" y="496"/>
                  </a:lnTo>
                  <a:lnTo>
                    <a:pt x="5830" y="84"/>
                  </a:lnTo>
                  <a:lnTo>
                    <a:pt x="5941" y="84"/>
                  </a:lnTo>
                  <a:lnTo>
                    <a:pt x="5946" y="84"/>
                  </a:lnTo>
                  <a:lnTo>
                    <a:pt x="5949" y="82"/>
                  </a:lnTo>
                  <a:lnTo>
                    <a:pt x="5951" y="80"/>
                  </a:lnTo>
                  <a:lnTo>
                    <a:pt x="5955" y="78"/>
                  </a:lnTo>
                  <a:lnTo>
                    <a:pt x="5957" y="76"/>
                  </a:lnTo>
                  <a:lnTo>
                    <a:pt x="5958" y="72"/>
                  </a:lnTo>
                  <a:lnTo>
                    <a:pt x="5959" y="69"/>
                  </a:lnTo>
                  <a:lnTo>
                    <a:pt x="5959" y="65"/>
                  </a:lnTo>
                  <a:close/>
                  <a:moveTo>
                    <a:pt x="6350" y="496"/>
                  </a:moveTo>
                  <a:lnTo>
                    <a:pt x="6350" y="461"/>
                  </a:lnTo>
                  <a:lnTo>
                    <a:pt x="6350" y="457"/>
                  </a:lnTo>
                  <a:lnTo>
                    <a:pt x="6349" y="453"/>
                  </a:lnTo>
                  <a:lnTo>
                    <a:pt x="6347" y="451"/>
                  </a:lnTo>
                  <a:lnTo>
                    <a:pt x="6344" y="448"/>
                  </a:lnTo>
                  <a:lnTo>
                    <a:pt x="6342" y="445"/>
                  </a:lnTo>
                  <a:lnTo>
                    <a:pt x="6339" y="444"/>
                  </a:lnTo>
                  <a:lnTo>
                    <a:pt x="6334" y="443"/>
                  </a:lnTo>
                  <a:lnTo>
                    <a:pt x="6331" y="443"/>
                  </a:lnTo>
                  <a:lnTo>
                    <a:pt x="6156" y="443"/>
                  </a:lnTo>
                  <a:lnTo>
                    <a:pt x="6156" y="286"/>
                  </a:lnTo>
                  <a:lnTo>
                    <a:pt x="6313" y="286"/>
                  </a:lnTo>
                  <a:lnTo>
                    <a:pt x="6316" y="286"/>
                  </a:lnTo>
                  <a:lnTo>
                    <a:pt x="6320" y="285"/>
                  </a:lnTo>
                  <a:lnTo>
                    <a:pt x="6323" y="284"/>
                  </a:lnTo>
                  <a:lnTo>
                    <a:pt x="6327" y="281"/>
                  </a:lnTo>
                  <a:lnTo>
                    <a:pt x="6329" y="278"/>
                  </a:lnTo>
                  <a:lnTo>
                    <a:pt x="6330" y="276"/>
                  </a:lnTo>
                  <a:lnTo>
                    <a:pt x="6331" y="271"/>
                  </a:lnTo>
                  <a:lnTo>
                    <a:pt x="6332" y="268"/>
                  </a:lnTo>
                  <a:lnTo>
                    <a:pt x="6332" y="234"/>
                  </a:lnTo>
                  <a:lnTo>
                    <a:pt x="6331" y="231"/>
                  </a:lnTo>
                  <a:lnTo>
                    <a:pt x="6330" y="226"/>
                  </a:lnTo>
                  <a:lnTo>
                    <a:pt x="6329" y="224"/>
                  </a:lnTo>
                  <a:lnTo>
                    <a:pt x="6327" y="221"/>
                  </a:lnTo>
                  <a:lnTo>
                    <a:pt x="6323" y="218"/>
                  </a:lnTo>
                  <a:lnTo>
                    <a:pt x="6320" y="216"/>
                  </a:lnTo>
                  <a:lnTo>
                    <a:pt x="6316" y="216"/>
                  </a:lnTo>
                  <a:lnTo>
                    <a:pt x="6313" y="215"/>
                  </a:lnTo>
                  <a:lnTo>
                    <a:pt x="6156" y="215"/>
                  </a:lnTo>
                  <a:lnTo>
                    <a:pt x="6156" y="81"/>
                  </a:lnTo>
                  <a:lnTo>
                    <a:pt x="6322" y="81"/>
                  </a:lnTo>
                  <a:lnTo>
                    <a:pt x="6325" y="81"/>
                  </a:lnTo>
                  <a:lnTo>
                    <a:pt x="6330" y="80"/>
                  </a:lnTo>
                  <a:lnTo>
                    <a:pt x="6332" y="78"/>
                  </a:lnTo>
                  <a:lnTo>
                    <a:pt x="6335" y="76"/>
                  </a:lnTo>
                  <a:lnTo>
                    <a:pt x="6338" y="74"/>
                  </a:lnTo>
                  <a:lnTo>
                    <a:pt x="6340" y="70"/>
                  </a:lnTo>
                  <a:lnTo>
                    <a:pt x="6340" y="67"/>
                  </a:lnTo>
                  <a:lnTo>
                    <a:pt x="6341" y="63"/>
                  </a:lnTo>
                  <a:lnTo>
                    <a:pt x="6341" y="29"/>
                  </a:lnTo>
                  <a:lnTo>
                    <a:pt x="6340" y="24"/>
                  </a:lnTo>
                  <a:lnTo>
                    <a:pt x="6340" y="21"/>
                  </a:lnTo>
                  <a:lnTo>
                    <a:pt x="6338" y="17"/>
                  </a:lnTo>
                  <a:lnTo>
                    <a:pt x="6335" y="14"/>
                  </a:lnTo>
                  <a:lnTo>
                    <a:pt x="6332" y="12"/>
                  </a:lnTo>
                  <a:lnTo>
                    <a:pt x="6330" y="11"/>
                  </a:lnTo>
                  <a:lnTo>
                    <a:pt x="6325" y="9"/>
                  </a:lnTo>
                  <a:lnTo>
                    <a:pt x="6322" y="9"/>
                  </a:lnTo>
                  <a:lnTo>
                    <a:pt x="6085" y="9"/>
                  </a:lnTo>
                  <a:lnTo>
                    <a:pt x="6080" y="9"/>
                  </a:lnTo>
                  <a:lnTo>
                    <a:pt x="6077" y="11"/>
                  </a:lnTo>
                  <a:lnTo>
                    <a:pt x="6074" y="12"/>
                  </a:lnTo>
                  <a:lnTo>
                    <a:pt x="6071" y="14"/>
                  </a:lnTo>
                  <a:lnTo>
                    <a:pt x="6069" y="17"/>
                  </a:lnTo>
                  <a:lnTo>
                    <a:pt x="6067" y="21"/>
                  </a:lnTo>
                  <a:lnTo>
                    <a:pt x="6067" y="24"/>
                  </a:lnTo>
                  <a:lnTo>
                    <a:pt x="6066" y="29"/>
                  </a:lnTo>
                  <a:lnTo>
                    <a:pt x="6066" y="496"/>
                  </a:lnTo>
                  <a:lnTo>
                    <a:pt x="6067" y="500"/>
                  </a:lnTo>
                  <a:lnTo>
                    <a:pt x="6067" y="504"/>
                  </a:lnTo>
                  <a:lnTo>
                    <a:pt x="6069" y="507"/>
                  </a:lnTo>
                  <a:lnTo>
                    <a:pt x="6071" y="509"/>
                  </a:lnTo>
                  <a:lnTo>
                    <a:pt x="6074" y="512"/>
                  </a:lnTo>
                  <a:lnTo>
                    <a:pt x="6077" y="514"/>
                  </a:lnTo>
                  <a:lnTo>
                    <a:pt x="6080" y="515"/>
                  </a:lnTo>
                  <a:lnTo>
                    <a:pt x="6085" y="515"/>
                  </a:lnTo>
                  <a:lnTo>
                    <a:pt x="6331" y="515"/>
                  </a:lnTo>
                  <a:lnTo>
                    <a:pt x="6334" y="515"/>
                  </a:lnTo>
                  <a:lnTo>
                    <a:pt x="6339" y="514"/>
                  </a:lnTo>
                  <a:lnTo>
                    <a:pt x="6342" y="512"/>
                  </a:lnTo>
                  <a:lnTo>
                    <a:pt x="6344" y="509"/>
                  </a:lnTo>
                  <a:lnTo>
                    <a:pt x="6347" y="507"/>
                  </a:lnTo>
                  <a:lnTo>
                    <a:pt x="6349" y="504"/>
                  </a:lnTo>
                  <a:lnTo>
                    <a:pt x="6350" y="500"/>
                  </a:lnTo>
                  <a:lnTo>
                    <a:pt x="6350" y="496"/>
                  </a:lnTo>
                  <a:close/>
                  <a:moveTo>
                    <a:pt x="6813" y="496"/>
                  </a:moveTo>
                  <a:lnTo>
                    <a:pt x="6770" y="385"/>
                  </a:lnTo>
                  <a:lnTo>
                    <a:pt x="6766" y="373"/>
                  </a:lnTo>
                  <a:lnTo>
                    <a:pt x="6761" y="363"/>
                  </a:lnTo>
                  <a:lnTo>
                    <a:pt x="6756" y="353"/>
                  </a:lnTo>
                  <a:lnTo>
                    <a:pt x="6750" y="343"/>
                  </a:lnTo>
                  <a:lnTo>
                    <a:pt x="6745" y="333"/>
                  </a:lnTo>
                  <a:lnTo>
                    <a:pt x="6738" y="324"/>
                  </a:lnTo>
                  <a:lnTo>
                    <a:pt x="6732" y="315"/>
                  </a:lnTo>
                  <a:lnTo>
                    <a:pt x="6725" y="307"/>
                  </a:lnTo>
                  <a:lnTo>
                    <a:pt x="6713" y="293"/>
                  </a:lnTo>
                  <a:lnTo>
                    <a:pt x="6701" y="280"/>
                  </a:lnTo>
                  <a:lnTo>
                    <a:pt x="6694" y="276"/>
                  </a:lnTo>
                  <a:lnTo>
                    <a:pt x="6688" y="272"/>
                  </a:lnTo>
                  <a:lnTo>
                    <a:pt x="6683" y="269"/>
                  </a:lnTo>
                  <a:lnTo>
                    <a:pt x="6677" y="267"/>
                  </a:lnTo>
                  <a:lnTo>
                    <a:pt x="6692" y="264"/>
                  </a:lnTo>
                  <a:lnTo>
                    <a:pt x="6710" y="258"/>
                  </a:lnTo>
                  <a:lnTo>
                    <a:pt x="6719" y="254"/>
                  </a:lnTo>
                  <a:lnTo>
                    <a:pt x="6729" y="249"/>
                  </a:lnTo>
                  <a:lnTo>
                    <a:pt x="6738" y="243"/>
                  </a:lnTo>
                  <a:lnTo>
                    <a:pt x="6748" y="236"/>
                  </a:lnTo>
                  <a:lnTo>
                    <a:pt x="6757" y="229"/>
                  </a:lnTo>
                  <a:lnTo>
                    <a:pt x="6765" y="220"/>
                  </a:lnTo>
                  <a:lnTo>
                    <a:pt x="6773" y="209"/>
                  </a:lnTo>
                  <a:lnTo>
                    <a:pt x="6779" y="198"/>
                  </a:lnTo>
                  <a:lnTo>
                    <a:pt x="6785" y="187"/>
                  </a:lnTo>
                  <a:lnTo>
                    <a:pt x="6789" y="173"/>
                  </a:lnTo>
                  <a:lnTo>
                    <a:pt x="6792" y="160"/>
                  </a:lnTo>
                  <a:lnTo>
                    <a:pt x="6793" y="144"/>
                  </a:lnTo>
                  <a:lnTo>
                    <a:pt x="6792" y="129"/>
                  </a:lnTo>
                  <a:lnTo>
                    <a:pt x="6789" y="115"/>
                  </a:lnTo>
                  <a:lnTo>
                    <a:pt x="6786" y="100"/>
                  </a:lnTo>
                  <a:lnTo>
                    <a:pt x="6780" y="88"/>
                  </a:lnTo>
                  <a:lnTo>
                    <a:pt x="6775" y="76"/>
                  </a:lnTo>
                  <a:lnTo>
                    <a:pt x="6767" y="65"/>
                  </a:lnTo>
                  <a:lnTo>
                    <a:pt x="6758" y="54"/>
                  </a:lnTo>
                  <a:lnTo>
                    <a:pt x="6748" y="45"/>
                  </a:lnTo>
                  <a:lnTo>
                    <a:pt x="6737" y="38"/>
                  </a:lnTo>
                  <a:lnTo>
                    <a:pt x="6723" y="30"/>
                  </a:lnTo>
                  <a:lnTo>
                    <a:pt x="6710" y="24"/>
                  </a:lnTo>
                  <a:lnTo>
                    <a:pt x="6695" y="18"/>
                  </a:lnTo>
                  <a:lnTo>
                    <a:pt x="6679" y="14"/>
                  </a:lnTo>
                  <a:lnTo>
                    <a:pt x="6663" y="12"/>
                  </a:lnTo>
                  <a:lnTo>
                    <a:pt x="6645" y="9"/>
                  </a:lnTo>
                  <a:lnTo>
                    <a:pt x="6625" y="9"/>
                  </a:lnTo>
                  <a:lnTo>
                    <a:pt x="6500" y="9"/>
                  </a:lnTo>
                  <a:lnTo>
                    <a:pt x="6496" y="9"/>
                  </a:lnTo>
                  <a:lnTo>
                    <a:pt x="6493" y="11"/>
                  </a:lnTo>
                  <a:lnTo>
                    <a:pt x="6489" y="12"/>
                  </a:lnTo>
                  <a:lnTo>
                    <a:pt x="6487" y="14"/>
                  </a:lnTo>
                  <a:lnTo>
                    <a:pt x="6485" y="17"/>
                  </a:lnTo>
                  <a:lnTo>
                    <a:pt x="6483" y="21"/>
                  </a:lnTo>
                  <a:lnTo>
                    <a:pt x="6483" y="24"/>
                  </a:lnTo>
                  <a:lnTo>
                    <a:pt x="6482" y="29"/>
                  </a:lnTo>
                  <a:lnTo>
                    <a:pt x="6482" y="496"/>
                  </a:lnTo>
                  <a:lnTo>
                    <a:pt x="6483" y="500"/>
                  </a:lnTo>
                  <a:lnTo>
                    <a:pt x="6483" y="504"/>
                  </a:lnTo>
                  <a:lnTo>
                    <a:pt x="6485" y="507"/>
                  </a:lnTo>
                  <a:lnTo>
                    <a:pt x="6487" y="509"/>
                  </a:lnTo>
                  <a:lnTo>
                    <a:pt x="6489" y="512"/>
                  </a:lnTo>
                  <a:lnTo>
                    <a:pt x="6493" y="514"/>
                  </a:lnTo>
                  <a:lnTo>
                    <a:pt x="6496" y="515"/>
                  </a:lnTo>
                  <a:lnTo>
                    <a:pt x="6500" y="515"/>
                  </a:lnTo>
                  <a:lnTo>
                    <a:pt x="6552" y="515"/>
                  </a:lnTo>
                  <a:lnTo>
                    <a:pt x="6557" y="515"/>
                  </a:lnTo>
                  <a:lnTo>
                    <a:pt x="6560" y="514"/>
                  </a:lnTo>
                  <a:lnTo>
                    <a:pt x="6564" y="512"/>
                  </a:lnTo>
                  <a:lnTo>
                    <a:pt x="6566" y="509"/>
                  </a:lnTo>
                  <a:lnTo>
                    <a:pt x="6568" y="507"/>
                  </a:lnTo>
                  <a:lnTo>
                    <a:pt x="6570" y="504"/>
                  </a:lnTo>
                  <a:lnTo>
                    <a:pt x="6571" y="500"/>
                  </a:lnTo>
                  <a:lnTo>
                    <a:pt x="6571" y="496"/>
                  </a:lnTo>
                  <a:lnTo>
                    <a:pt x="6571" y="294"/>
                  </a:lnTo>
                  <a:lnTo>
                    <a:pt x="6591" y="294"/>
                  </a:lnTo>
                  <a:lnTo>
                    <a:pt x="6598" y="294"/>
                  </a:lnTo>
                  <a:lnTo>
                    <a:pt x="6606" y="296"/>
                  </a:lnTo>
                  <a:lnTo>
                    <a:pt x="6614" y="300"/>
                  </a:lnTo>
                  <a:lnTo>
                    <a:pt x="6622" y="305"/>
                  </a:lnTo>
                  <a:lnTo>
                    <a:pt x="6629" y="312"/>
                  </a:lnTo>
                  <a:lnTo>
                    <a:pt x="6636" y="318"/>
                  </a:lnTo>
                  <a:lnTo>
                    <a:pt x="6642" y="325"/>
                  </a:lnTo>
                  <a:lnTo>
                    <a:pt x="6649" y="333"/>
                  </a:lnTo>
                  <a:lnTo>
                    <a:pt x="6655" y="342"/>
                  </a:lnTo>
                  <a:lnTo>
                    <a:pt x="6660" y="350"/>
                  </a:lnTo>
                  <a:lnTo>
                    <a:pt x="6665" y="359"/>
                  </a:lnTo>
                  <a:lnTo>
                    <a:pt x="6670" y="368"/>
                  </a:lnTo>
                  <a:lnTo>
                    <a:pt x="6678" y="386"/>
                  </a:lnTo>
                  <a:lnTo>
                    <a:pt x="6684" y="400"/>
                  </a:lnTo>
                  <a:lnTo>
                    <a:pt x="6719" y="496"/>
                  </a:lnTo>
                  <a:lnTo>
                    <a:pt x="6722" y="503"/>
                  </a:lnTo>
                  <a:lnTo>
                    <a:pt x="6727" y="508"/>
                  </a:lnTo>
                  <a:lnTo>
                    <a:pt x="6730" y="512"/>
                  </a:lnTo>
                  <a:lnTo>
                    <a:pt x="6733" y="514"/>
                  </a:lnTo>
                  <a:lnTo>
                    <a:pt x="6737" y="515"/>
                  </a:lnTo>
                  <a:lnTo>
                    <a:pt x="6740" y="515"/>
                  </a:lnTo>
                  <a:lnTo>
                    <a:pt x="6798" y="515"/>
                  </a:lnTo>
                  <a:lnTo>
                    <a:pt x="6802" y="515"/>
                  </a:lnTo>
                  <a:lnTo>
                    <a:pt x="6805" y="514"/>
                  </a:lnTo>
                  <a:lnTo>
                    <a:pt x="6809" y="512"/>
                  </a:lnTo>
                  <a:lnTo>
                    <a:pt x="6811" y="508"/>
                  </a:lnTo>
                  <a:lnTo>
                    <a:pt x="6813" y="506"/>
                  </a:lnTo>
                  <a:lnTo>
                    <a:pt x="6814" y="503"/>
                  </a:lnTo>
                  <a:lnTo>
                    <a:pt x="6814" y="499"/>
                  </a:lnTo>
                  <a:lnTo>
                    <a:pt x="6813" y="496"/>
                  </a:lnTo>
                  <a:close/>
                  <a:moveTo>
                    <a:pt x="6680" y="206"/>
                  </a:moveTo>
                  <a:lnTo>
                    <a:pt x="6675" y="211"/>
                  </a:lnTo>
                  <a:lnTo>
                    <a:pt x="6668" y="215"/>
                  </a:lnTo>
                  <a:lnTo>
                    <a:pt x="6661" y="218"/>
                  </a:lnTo>
                  <a:lnTo>
                    <a:pt x="6652" y="222"/>
                  </a:lnTo>
                  <a:lnTo>
                    <a:pt x="6645" y="224"/>
                  </a:lnTo>
                  <a:lnTo>
                    <a:pt x="6634" y="225"/>
                  </a:lnTo>
                  <a:lnTo>
                    <a:pt x="6624" y="226"/>
                  </a:lnTo>
                  <a:lnTo>
                    <a:pt x="6614" y="226"/>
                  </a:lnTo>
                  <a:lnTo>
                    <a:pt x="6571" y="226"/>
                  </a:lnTo>
                  <a:lnTo>
                    <a:pt x="6571" y="79"/>
                  </a:lnTo>
                  <a:lnTo>
                    <a:pt x="6616" y="79"/>
                  </a:lnTo>
                  <a:lnTo>
                    <a:pt x="6628" y="80"/>
                  </a:lnTo>
                  <a:lnTo>
                    <a:pt x="6637" y="81"/>
                  </a:lnTo>
                  <a:lnTo>
                    <a:pt x="6646" y="82"/>
                  </a:lnTo>
                  <a:lnTo>
                    <a:pt x="6655" y="85"/>
                  </a:lnTo>
                  <a:lnTo>
                    <a:pt x="6661" y="87"/>
                  </a:lnTo>
                  <a:lnTo>
                    <a:pt x="6669" y="90"/>
                  </a:lnTo>
                  <a:lnTo>
                    <a:pt x="6675" y="95"/>
                  </a:lnTo>
                  <a:lnTo>
                    <a:pt x="6680" y="99"/>
                  </a:lnTo>
                  <a:lnTo>
                    <a:pt x="6686" y="105"/>
                  </a:lnTo>
                  <a:lnTo>
                    <a:pt x="6691" y="109"/>
                  </a:lnTo>
                  <a:lnTo>
                    <a:pt x="6694" y="116"/>
                  </a:lnTo>
                  <a:lnTo>
                    <a:pt x="6697" y="122"/>
                  </a:lnTo>
                  <a:lnTo>
                    <a:pt x="6700" y="129"/>
                  </a:lnTo>
                  <a:lnTo>
                    <a:pt x="6701" y="135"/>
                  </a:lnTo>
                  <a:lnTo>
                    <a:pt x="6702" y="142"/>
                  </a:lnTo>
                  <a:lnTo>
                    <a:pt x="6703" y="150"/>
                  </a:lnTo>
                  <a:lnTo>
                    <a:pt x="6702" y="159"/>
                  </a:lnTo>
                  <a:lnTo>
                    <a:pt x="6701" y="167"/>
                  </a:lnTo>
                  <a:lnTo>
                    <a:pt x="6700" y="173"/>
                  </a:lnTo>
                  <a:lnTo>
                    <a:pt x="6697" y="181"/>
                  </a:lnTo>
                  <a:lnTo>
                    <a:pt x="6694" y="188"/>
                  </a:lnTo>
                  <a:lnTo>
                    <a:pt x="6691" y="194"/>
                  </a:lnTo>
                  <a:lnTo>
                    <a:pt x="6686" y="200"/>
                  </a:lnTo>
                  <a:lnTo>
                    <a:pt x="668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pic>
        <p:nvPicPr>
          <p:cNvPr id="77" name="Grafik 76">
            <a:extLst>
              <a:ext uri="{FF2B5EF4-FFF2-40B4-BE49-F238E27FC236}">
                <a16:creationId xmlns:a16="http://schemas.microsoft.com/office/drawing/2014/main" id="{F795E3BA-5D5B-4871-9ADD-349AAA0AE54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49464" y="263170"/>
            <a:ext cx="3190617" cy="1091527"/>
          </a:xfrm>
          <a:prstGeom prst="rect">
            <a:avLst/>
          </a:prstGeom>
        </p:spPr>
      </p:pic>
      <p:grpSp>
        <p:nvGrpSpPr>
          <p:cNvPr id="78" name="Group 4">
            <a:extLst>
              <a:ext uri="{FF2B5EF4-FFF2-40B4-BE49-F238E27FC236}">
                <a16:creationId xmlns:a16="http://schemas.microsoft.com/office/drawing/2014/main" id="{4BB533D1-4E25-4819-90BD-C957385986E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35634" y="6213473"/>
            <a:ext cx="522000" cy="313200"/>
            <a:chOff x="2955" y="3914"/>
            <a:chExt cx="329" cy="197"/>
          </a:xfrm>
        </p:grpSpPr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027179BF-7A63-4C5E-8CE1-EECD71CE02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087" y="3914"/>
              <a:ext cx="197" cy="197"/>
            </a:xfrm>
            <a:custGeom>
              <a:avLst/>
              <a:gdLst>
                <a:gd name="T0" fmla="*/ 9675 w 9675"/>
                <a:gd name="T1" fmla="*/ 9653 h 9653"/>
                <a:gd name="T2" fmla="*/ 6450 w 9675"/>
                <a:gd name="T3" fmla="*/ 9653 h 9653"/>
                <a:gd name="T4" fmla="*/ 6450 w 9675"/>
                <a:gd name="T5" fmla="*/ 3218 h 9653"/>
                <a:gd name="T6" fmla="*/ 3229 w 9675"/>
                <a:gd name="T7" fmla="*/ 3218 h 9653"/>
                <a:gd name="T8" fmla="*/ 3229 w 9675"/>
                <a:gd name="T9" fmla="*/ 0 h 9653"/>
                <a:gd name="T10" fmla="*/ 9675 w 9675"/>
                <a:gd name="T11" fmla="*/ 0 h 9653"/>
                <a:gd name="T12" fmla="*/ 9675 w 9675"/>
                <a:gd name="T13" fmla="*/ 3218 h 9653"/>
                <a:gd name="T14" fmla="*/ 9675 w 9675"/>
                <a:gd name="T15" fmla="*/ 3218 h 9653"/>
                <a:gd name="T16" fmla="*/ 9675 w 9675"/>
                <a:gd name="T17" fmla="*/ 9653 h 9653"/>
                <a:gd name="T18" fmla="*/ 3 w 9675"/>
                <a:gd name="T19" fmla="*/ 9653 h 9653"/>
                <a:gd name="T20" fmla="*/ 0 w 9675"/>
                <a:gd name="T21" fmla="*/ 9653 h 9653"/>
                <a:gd name="T22" fmla="*/ 0 w 9675"/>
                <a:gd name="T23" fmla="*/ 3218 h 9653"/>
                <a:gd name="T24" fmla="*/ 3 w 9675"/>
                <a:gd name="T25" fmla="*/ 3218 h 9653"/>
                <a:gd name="T26" fmla="*/ 3 w 9675"/>
                <a:gd name="T27" fmla="*/ 9653 h 9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75" h="9653">
                  <a:moveTo>
                    <a:pt x="9675" y="9653"/>
                  </a:moveTo>
                  <a:lnTo>
                    <a:pt x="6450" y="9653"/>
                  </a:lnTo>
                  <a:lnTo>
                    <a:pt x="6450" y="3218"/>
                  </a:lnTo>
                  <a:lnTo>
                    <a:pt x="3229" y="3218"/>
                  </a:lnTo>
                  <a:lnTo>
                    <a:pt x="3229" y="0"/>
                  </a:lnTo>
                  <a:lnTo>
                    <a:pt x="9675" y="0"/>
                  </a:lnTo>
                  <a:lnTo>
                    <a:pt x="9675" y="3218"/>
                  </a:lnTo>
                  <a:lnTo>
                    <a:pt x="9675" y="3218"/>
                  </a:lnTo>
                  <a:lnTo>
                    <a:pt x="9675" y="9653"/>
                  </a:lnTo>
                  <a:close/>
                  <a:moveTo>
                    <a:pt x="3" y="9653"/>
                  </a:moveTo>
                  <a:lnTo>
                    <a:pt x="0" y="9653"/>
                  </a:lnTo>
                  <a:lnTo>
                    <a:pt x="0" y="3218"/>
                  </a:lnTo>
                  <a:lnTo>
                    <a:pt x="3" y="3218"/>
                  </a:lnTo>
                  <a:lnTo>
                    <a:pt x="3" y="9653"/>
                  </a:lnTo>
                  <a:close/>
                </a:path>
              </a:pathLst>
            </a:custGeom>
            <a:solidFill>
              <a:srgbClr val="7C86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0"/>
            </a:p>
          </p:txBody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89BE4A08-591D-4CD9-A7D7-DD3B709ADC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55" y="3914"/>
              <a:ext cx="197" cy="197"/>
            </a:xfrm>
            <a:custGeom>
              <a:avLst/>
              <a:gdLst>
                <a:gd name="T0" fmla="*/ 9675 w 9675"/>
                <a:gd name="T1" fmla="*/ 0 h 9652"/>
                <a:gd name="T2" fmla="*/ 0 w 9675"/>
                <a:gd name="T3" fmla="*/ 0 h 9652"/>
                <a:gd name="T4" fmla="*/ 0 w 9675"/>
                <a:gd name="T5" fmla="*/ 9652 h 9652"/>
                <a:gd name="T6" fmla="*/ 3225 w 9675"/>
                <a:gd name="T7" fmla="*/ 9652 h 9652"/>
                <a:gd name="T8" fmla="*/ 3225 w 9675"/>
                <a:gd name="T9" fmla="*/ 3217 h 9652"/>
                <a:gd name="T10" fmla="*/ 6449 w 9675"/>
                <a:gd name="T11" fmla="*/ 3217 h 9652"/>
                <a:gd name="T12" fmla="*/ 6449 w 9675"/>
                <a:gd name="T13" fmla="*/ 9652 h 9652"/>
                <a:gd name="T14" fmla="*/ 9675 w 9675"/>
                <a:gd name="T15" fmla="*/ 9652 h 9652"/>
                <a:gd name="T16" fmla="*/ 9675 w 9675"/>
                <a:gd name="T17" fmla="*/ 3217 h 9652"/>
                <a:gd name="T18" fmla="*/ 9675 w 9675"/>
                <a:gd name="T19" fmla="*/ 3217 h 9652"/>
                <a:gd name="T20" fmla="*/ 9675 w 9675"/>
                <a:gd name="T21" fmla="*/ 0 h 9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75" h="9652">
                  <a:moveTo>
                    <a:pt x="9675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3225" y="9652"/>
                  </a:lnTo>
                  <a:lnTo>
                    <a:pt x="3225" y="3217"/>
                  </a:lnTo>
                  <a:lnTo>
                    <a:pt x="6449" y="3217"/>
                  </a:lnTo>
                  <a:lnTo>
                    <a:pt x="6449" y="9652"/>
                  </a:lnTo>
                  <a:lnTo>
                    <a:pt x="9675" y="9652"/>
                  </a:lnTo>
                  <a:lnTo>
                    <a:pt x="9675" y="3217"/>
                  </a:lnTo>
                  <a:lnTo>
                    <a:pt x="9675" y="3217"/>
                  </a:lnTo>
                  <a:lnTo>
                    <a:pt x="9675" y="0"/>
                  </a:lnTo>
                  <a:close/>
                </a:path>
              </a:pathLst>
            </a:custGeom>
            <a:solidFill>
              <a:srgbClr val="E20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0"/>
            </a:p>
          </p:txBody>
        </p:sp>
        <p:sp>
          <p:nvSpPr>
            <p:cNvPr id="81" name="Rectangle 7">
              <a:extLst>
                <a:ext uri="{FF2B5EF4-FFF2-40B4-BE49-F238E27FC236}">
                  <a16:creationId xmlns:a16="http://schemas.microsoft.com/office/drawing/2014/main" id="{83F51EDC-2C8B-4644-B385-013DD847EB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87" y="3914"/>
              <a:ext cx="65" cy="1"/>
            </a:xfrm>
            <a:prstGeom prst="rect">
              <a:avLst/>
            </a:prstGeom>
            <a:solidFill>
              <a:srgbClr val="9EA8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0"/>
            </a:p>
          </p:txBody>
        </p:sp>
        <p:sp>
          <p:nvSpPr>
            <p:cNvPr id="82" name="Freeform 8">
              <a:extLst>
                <a:ext uri="{FF2B5EF4-FFF2-40B4-BE49-F238E27FC236}">
                  <a16:creationId xmlns:a16="http://schemas.microsoft.com/office/drawing/2014/main" id="{509D2EAD-A35D-4D87-B67F-BEA922D530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87" y="3914"/>
              <a:ext cx="65" cy="66"/>
            </a:xfrm>
            <a:custGeom>
              <a:avLst/>
              <a:gdLst>
                <a:gd name="T0" fmla="*/ 3229 w 3229"/>
                <a:gd name="T1" fmla="*/ 3218 h 3218"/>
                <a:gd name="T2" fmla="*/ 3229 w 3229"/>
                <a:gd name="T3" fmla="*/ 1 h 3218"/>
                <a:gd name="T4" fmla="*/ 0 w 3229"/>
                <a:gd name="T5" fmla="*/ 1 h 3218"/>
                <a:gd name="T6" fmla="*/ 0 w 3229"/>
                <a:gd name="T7" fmla="*/ 0 h 3218"/>
                <a:gd name="T8" fmla="*/ 3229 w 3229"/>
                <a:gd name="T9" fmla="*/ 0 h 3218"/>
                <a:gd name="T10" fmla="*/ 3229 w 3229"/>
                <a:gd name="T11" fmla="*/ 3218 h 3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29" h="3218">
                  <a:moveTo>
                    <a:pt x="3229" y="3218"/>
                  </a:moveTo>
                  <a:lnTo>
                    <a:pt x="3229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3229" y="0"/>
                  </a:lnTo>
                  <a:lnTo>
                    <a:pt x="3229" y="3218"/>
                  </a:lnTo>
                  <a:close/>
                </a:path>
              </a:pathLst>
            </a:custGeom>
            <a:solidFill>
              <a:srgbClr val="546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0"/>
            </a:p>
          </p:txBody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3B530E2E-283A-45F8-82D5-F5BF09C0CA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87" y="3914"/>
              <a:ext cx="65" cy="197"/>
            </a:xfrm>
            <a:custGeom>
              <a:avLst/>
              <a:gdLst>
                <a:gd name="T0" fmla="*/ 3229 w 3229"/>
                <a:gd name="T1" fmla="*/ 9652 h 9652"/>
                <a:gd name="T2" fmla="*/ 3 w 3229"/>
                <a:gd name="T3" fmla="*/ 9652 h 9652"/>
                <a:gd name="T4" fmla="*/ 3 w 3229"/>
                <a:gd name="T5" fmla="*/ 3217 h 9652"/>
                <a:gd name="T6" fmla="*/ 0 w 3229"/>
                <a:gd name="T7" fmla="*/ 3217 h 9652"/>
                <a:gd name="T8" fmla="*/ 0 w 3229"/>
                <a:gd name="T9" fmla="*/ 0 h 9652"/>
                <a:gd name="T10" fmla="*/ 3229 w 3229"/>
                <a:gd name="T11" fmla="*/ 0 h 9652"/>
                <a:gd name="T12" fmla="*/ 3229 w 3229"/>
                <a:gd name="T13" fmla="*/ 3217 h 9652"/>
                <a:gd name="T14" fmla="*/ 3229 w 3229"/>
                <a:gd name="T15" fmla="*/ 3217 h 9652"/>
                <a:gd name="T16" fmla="*/ 3229 w 3229"/>
                <a:gd name="T17" fmla="*/ 9652 h 9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29" h="9652">
                  <a:moveTo>
                    <a:pt x="3229" y="9652"/>
                  </a:moveTo>
                  <a:lnTo>
                    <a:pt x="3" y="9652"/>
                  </a:lnTo>
                  <a:lnTo>
                    <a:pt x="3" y="3217"/>
                  </a:lnTo>
                  <a:lnTo>
                    <a:pt x="0" y="3217"/>
                  </a:lnTo>
                  <a:lnTo>
                    <a:pt x="0" y="0"/>
                  </a:lnTo>
                  <a:lnTo>
                    <a:pt x="3229" y="0"/>
                  </a:lnTo>
                  <a:lnTo>
                    <a:pt x="3229" y="3217"/>
                  </a:lnTo>
                  <a:lnTo>
                    <a:pt x="3229" y="3217"/>
                  </a:lnTo>
                  <a:lnTo>
                    <a:pt x="3229" y="9652"/>
                  </a:lnTo>
                  <a:close/>
                </a:path>
              </a:pathLst>
            </a:custGeom>
            <a:solidFill>
              <a:srgbClr val="8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0"/>
            </a:p>
          </p:txBody>
        </p:sp>
      </p:grpSp>
    </p:spTree>
    <p:extLst>
      <p:ext uri="{BB962C8B-B14F-4D97-AF65-F5344CB8AC3E}">
        <p14:creationId xmlns:p14="http://schemas.microsoft.com/office/powerpoint/2010/main" val="164974004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/Inhalte 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20260-FB38-46F1-B928-7B20508DC1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86C955B-2C5D-4BA8-BD30-C7D589D7F5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5. November 2021|  DHBW CAS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B682F7-9521-4440-AFEF-3AEE532368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77263-DD59-416C-A906-BA1A9DD16C0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29EB9CE-FDD9-4B67-9F0B-8838B5ADF7F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3185" y="4218680"/>
            <a:ext cx="3434596" cy="2022785"/>
          </a:xfrm>
        </p:spPr>
        <p:txBody>
          <a:bodyPr/>
          <a:lstStyle>
            <a:lvl1pPr marL="360000" marR="0" indent="-360000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E2001A"/>
              </a:buClr>
              <a:buSzPct val="88000"/>
              <a:buFont typeface="Wingdings 2" panose="05020102010507070707" pitchFamily="18" charset="2"/>
              <a:buChar char=""/>
              <a:tabLst/>
              <a:defRPr/>
            </a:lvl1pPr>
            <a:lvl2pPr marL="756000" marR="0" indent="-360363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3D4548">
                  <a:lumMod val="50000"/>
                </a:srgbClr>
              </a:buClr>
              <a:buSzPct val="88000"/>
              <a:buFont typeface="Arial" panose="020B0604020202020204" pitchFamily="34" charset="0"/>
              <a:buChar char="−"/>
              <a:tabLst/>
              <a:defRPr/>
            </a:lvl2pPr>
          </a:lstStyle>
          <a:p>
            <a:pPr marL="360000" marR="0" lvl="0" indent="-360000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E2001A"/>
              </a:buClr>
              <a:buSzPct val="88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3D45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 einfügen // Infos am Folienrand beachten</a:t>
            </a:r>
          </a:p>
          <a:p>
            <a:pPr marL="756000" marR="0" lvl="1" indent="-360363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3D4548">
                  <a:lumMod val="50000"/>
                </a:srgbClr>
              </a:buClr>
              <a:buSzPct val="88000"/>
              <a:buFont typeface="Arial" panose="020B0604020202020204" pitchFamily="34" charset="0"/>
              <a:buChar char="−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3D45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</p:txBody>
      </p:sp>
      <p:sp>
        <p:nvSpPr>
          <p:cNvPr id="8" name="Inhaltsplatzhalter 6">
            <a:extLst>
              <a:ext uri="{FF2B5EF4-FFF2-40B4-BE49-F238E27FC236}">
                <a16:creationId xmlns:a16="http://schemas.microsoft.com/office/drawing/2014/main" id="{73B25206-C0BC-4E45-B317-8630E9B3427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380768" y="4218680"/>
            <a:ext cx="3433640" cy="2022785"/>
          </a:xfrm>
        </p:spPr>
        <p:txBody>
          <a:bodyPr/>
          <a:lstStyle>
            <a:lvl1pPr marL="360000" marR="0" indent="-360000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E2001A"/>
              </a:buClr>
              <a:buSzPct val="88000"/>
              <a:buFont typeface="Wingdings 2" panose="05020102010507070707" pitchFamily="18" charset="2"/>
              <a:buChar char=""/>
              <a:tabLst/>
              <a:defRPr/>
            </a:lvl1pPr>
            <a:lvl2pPr marL="756000" marR="0" indent="-360363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3D4548">
                  <a:lumMod val="50000"/>
                </a:srgbClr>
              </a:buClr>
              <a:buSzPct val="88000"/>
              <a:buFont typeface="Arial" panose="020B0604020202020204" pitchFamily="34" charset="0"/>
              <a:buChar char="−"/>
              <a:tabLst/>
              <a:defRPr/>
            </a:lvl2pPr>
          </a:lstStyle>
          <a:p>
            <a:pPr marL="360000" marR="0" lvl="0" indent="-360000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E2001A"/>
              </a:buClr>
              <a:buSzPct val="88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3D45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 einfügen // Infos am Folienrand beachten</a:t>
            </a:r>
          </a:p>
          <a:p>
            <a:pPr marL="756000" marR="0" lvl="1" indent="-360363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3D4548">
                  <a:lumMod val="50000"/>
                </a:srgbClr>
              </a:buClr>
              <a:buSzPct val="88000"/>
              <a:buFont typeface="Arial" panose="020B0604020202020204" pitchFamily="34" charset="0"/>
              <a:buChar char="−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3D45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</p:txBody>
      </p:sp>
      <p:sp>
        <p:nvSpPr>
          <p:cNvPr id="13" name="Inhaltsplatzhalter 6">
            <a:extLst>
              <a:ext uri="{FF2B5EF4-FFF2-40B4-BE49-F238E27FC236}">
                <a16:creationId xmlns:a16="http://schemas.microsoft.com/office/drawing/2014/main" id="{1F81C6B6-A2E2-4643-9125-5AFFCA7414E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007396" y="4218681"/>
            <a:ext cx="3433640" cy="2022785"/>
          </a:xfrm>
        </p:spPr>
        <p:txBody>
          <a:bodyPr/>
          <a:lstStyle>
            <a:lvl1pPr marL="360000" marR="0" indent="-360000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E2001A"/>
              </a:buClr>
              <a:buSzPct val="88000"/>
              <a:buFont typeface="Wingdings 2" panose="05020102010507070707" pitchFamily="18" charset="2"/>
              <a:buChar char=""/>
              <a:tabLst/>
              <a:defRPr/>
            </a:lvl1pPr>
            <a:lvl2pPr marL="756000" marR="0" indent="-360363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3D4548">
                  <a:lumMod val="50000"/>
                </a:srgbClr>
              </a:buClr>
              <a:buSzPct val="88000"/>
              <a:buFont typeface="Arial" panose="020B0604020202020204" pitchFamily="34" charset="0"/>
              <a:buChar char="−"/>
              <a:tabLst/>
              <a:defRPr/>
            </a:lvl2pPr>
          </a:lstStyle>
          <a:p>
            <a:pPr marL="360000" marR="0" lvl="0" indent="-360000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E2001A"/>
              </a:buClr>
              <a:buSzPct val="88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3D45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 einfügen // Infos am Folienrand beachten</a:t>
            </a:r>
          </a:p>
          <a:p>
            <a:pPr marL="756000" marR="0" lvl="1" indent="-360363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3D4548">
                  <a:lumMod val="50000"/>
                </a:srgbClr>
              </a:buClr>
              <a:buSzPct val="88000"/>
              <a:buFont typeface="Arial" panose="020B0604020202020204" pitchFamily="34" charset="0"/>
              <a:buChar char="−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3D45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F2C5D3F8-8B9E-4435-A728-14F6071C702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4140" y="2124000"/>
            <a:ext cx="3433640" cy="1980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/>
            </a:lvl1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0" name="Bildplatzhalter 10">
            <a:extLst>
              <a:ext uri="{FF2B5EF4-FFF2-40B4-BE49-F238E27FC236}">
                <a16:creationId xmlns:a16="http://schemas.microsoft.com/office/drawing/2014/main" id="{862A8ADF-1078-4B77-8A28-F41931FB0B3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80768" y="2124000"/>
            <a:ext cx="3433640" cy="1980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/>
            </a:lvl1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16C8E0-4432-4761-B2AF-735D4A32EA4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007396" y="2124000"/>
            <a:ext cx="3433640" cy="1980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/>
            </a:lvl1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407739836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20260-FB38-46F1-B928-7B20508DC1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86C955B-2C5D-4BA8-BD30-C7D589D7F5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5. November 2021|  DHBW CAS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B682F7-9521-4440-AFEF-3AEE532368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77263-DD59-416C-A906-BA1A9DD16C0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29EB9CE-FDD9-4B67-9F0B-8838B5ADF7F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3184" y="2055600"/>
            <a:ext cx="5250146" cy="4186237"/>
          </a:xfrm>
        </p:spPr>
        <p:txBody>
          <a:bodyPr/>
          <a:lstStyle>
            <a:lvl1pPr marL="360000" marR="0" indent="-360000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E2001A"/>
              </a:buClr>
              <a:buSzPct val="88000"/>
              <a:buFont typeface="Wingdings 2" panose="05020102010507070707" pitchFamily="18" charset="2"/>
              <a:buChar char=""/>
              <a:tabLst/>
              <a:defRPr/>
            </a:lvl1pPr>
            <a:lvl2pPr marL="756000" marR="0" indent="-360363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3D4548">
                  <a:lumMod val="50000"/>
                </a:srgbClr>
              </a:buClr>
              <a:buSzPct val="88000"/>
              <a:buFont typeface="Arial" panose="020B0604020202020204" pitchFamily="34" charset="0"/>
              <a:buChar char="−"/>
              <a:tabLst/>
              <a:defRPr/>
            </a:lvl2pPr>
          </a:lstStyle>
          <a:p>
            <a:pPr marL="360000" marR="0" lvl="0" indent="-360000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E2001A"/>
              </a:buClr>
              <a:buSzPct val="88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3D45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 einfügen // Infos am Folienrand beachten</a:t>
            </a:r>
          </a:p>
          <a:p>
            <a:pPr marL="756000" marR="0" lvl="1" indent="-360363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3D4548">
                  <a:lumMod val="50000"/>
                </a:srgbClr>
              </a:buClr>
              <a:buSzPct val="88000"/>
              <a:buFont typeface="Arial" panose="020B0604020202020204" pitchFamily="34" charset="0"/>
              <a:buChar char="−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3D45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74191FB6-BD2F-4181-8187-45AEBB5038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202704" y="2124000"/>
            <a:ext cx="5235897" cy="4119349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/>
            </a:lvl1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242663789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Headline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753184" y="3312002"/>
            <a:ext cx="5250146" cy="2917349"/>
          </a:xfrm>
        </p:spPr>
        <p:txBody>
          <a:bodyPr/>
          <a:lstStyle>
            <a:lvl1pPr marL="360000" marR="0" indent="-360000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E2001A"/>
              </a:buClr>
              <a:buSzPct val="88000"/>
              <a:buFont typeface="Wingdings 2" panose="05020102010507070707" pitchFamily="18" charset="2"/>
              <a:buChar char=""/>
              <a:tabLst/>
              <a:defRPr/>
            </a:lvl1pPr>
            <a:lvl2pPr marL="756000" marR="0" indent="-360363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3D4548">
                  <a:lumMod val="50000"/>
                </a:srgbClr>
              </a:buClr>
              <a:buSzPct val="88000"/>
              <a:buFont typeface="Arial" panose="020B0604020202020204" pitchFamily="34" charset="0"/>
              <a:buChar char="−"/>
              <a:tabLst/>
              <a:defRPr/>
            </a:lvl2pPr>
          </a:lstStyle>
          <a:p>
            <a:pPr marL="360000" marR="0" lvl="0" indent="-360000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E2001A"/>
              </a:buClr>
              <a:buSzPct val="88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3D45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 einfügen // Infos am Folienrand beachten</a:t>
            </a:r>
          </a:p>
          <a:p>
            <a:pPr marL="756000" marR="0" lvl="1" indent="-360363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3D4548">
                  <a:lumMod val="50000"/>
                </a:srgbClr>
              </a:buClr>
              <a:buSzPct val="88000"/>
              <a:buFont typeface="Arial" panose="020B0604020202020204" pitchFamily="34" charset="0"/>
              <a:buChar char="−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3D45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5. November 2021|  DHBW CAS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A77263-DD59-416C-A906-BA1A9DD16C0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3183" y="2055813"/>
            <a:ext cx="10687853" cy="1040262"/>
          </a:xfrm>
        </p:spPr>
        <p:txBody>
          <a:bodyPr/>
          <a:lstStyle>
            <a:lvl1pPr marL="360000" marR="0" indent="-360000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E2001A"/>
              </a:buClr>
              <a:buSzPct val="88000"/>
              <a:buFont typeface="Wingdings 2" panose="05020102010507070707" pitchFamily="18" charset="2"/>
              <a:buChar char=""/>
              <a:tabLst/>
              <a:defRPr/>
            </a:lvl1pPr>
            <a:lvl2pPr marL="756000" marR="0" indent="-360363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3D4548">
                  <a:lumMod val="50000"/>
                </a:srgbClr>
              </a:buClr>
              <a:buSzPct val="88000"/>
              <a:buFont typeface="Arial" panose="020B0604020202020204" pitchFamily="34" charset="0"/>
              <a:buChar char="−"/>
              <a:tabLst/>
              <a:defRPr/>
            </a:lvl2pPr>
          </a:lstStyle>
          <a:p>
            <a:pPr marL="360000" marR="0" lvl="0" indent="-360000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E2001A"/>
              </a:buClr>
              <a:buSzPct val="88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3D45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 einfügen // Infos am Folienrand beachten</a:t>
            </a:r>
          </a:p>
          <a:p>
            <a:pPr marL="756000" marR="0" lvl="1" indent="-360363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3D4548">
                  <a:lumMod val="50000"/>
                </a:srgbClr>
              </a:buClr>
              <a:buSzPct val="88000"/>
              <a:buFont typeface="Arial" panose="020B0604020202020204" pitchFamily="34" charset="0"/>
              <a:buChar char="−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3D45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</p:txBody>
      </p:sp>
      <p:sp>
        <p:nvSpPr>
          <p:cNvPr id="10" name="Inhaltsplatzhalter 6"/>
          <p:cNvSpPr>
            <a:spLocks noGrp="1"/>
          </p:cNvSpPr>
          <p:nvPr>
            <p:ph sz="quarter" idx="17" hasCustomPrompt="1"/>
          </p:nvPr>
        </p:nvSpPr>
        <p:spPr>
          <a:xfrm>
            <a:off x="6189026" y="3312000"/>
            <a:ext cx="5250146" cy="2917351"/>
          </a:xfrm>
        </p:spPr>
        <p:txBody>
          <a:bodyPr/>
          <a:lstStyle>
            <a:lvl1pPr marL="360000" marR="0" indent="-360000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E2001A"/>
              </a:buClr>
              <a:buSzPct val="88000"/>
              <a:buFont typeface="Wingdings 2" panose="05020102010507070707" pitchFamily="18" charset="2"/>
              <a:buChar char=""/>
              <a:tabLst/>
              <a:defRPr/>
            </a:lvl1pPr>
            <a:lvl2pPr marL="756000" marR="0" indent="-360363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3D4548">
                  <a:lumMod val="50000"/>
                </a:srgbClr>
              </a:buClr>
              <a:buSzPct val="88000"/>
              <a:buFont typeface="Arial" panose="020B0604020202020204" pitchFamily="34" charset="0"/>
              <a:buChar char="−"/>
              <a:tabLst/>
              <a:defRPr/>
            </a:lvl2pPr>
          </a:lstStyle>
          <a:p>
            <a:pPr marL="360000" marR="0" lvl="0" indent="-360000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E2001A"/>
              </a:buClr>
              <a:buSzPct val="88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3D45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 einfügen // Infos am Folienrand beachten</a:t>
            </a:r>
          </a:p>
          <a:p>
            <a:pPr marL="756000" marR="0" lvl="1" indent="-360363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3D4548">
                  <a:lumMod val="50000"/>
                </a:srgbClr>
              </a:buClr>
              <a:buSzPct val="88000"/>
              <a:buFont typeface="Arial" panose="020B0604020202020204" pitchFamily="34" charset="0"/>
              <a:buChar char="−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3D45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851714771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2-zeilig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7088805" y="2055601"/>
            <a:ext cx="4352231" cy="3241717"/>
          </a:xfrm>
        </p:spPr>
        <p:txBody>
          <a:bodyPr/>
          <a:lstStyle>
            <a:lvl1pPr marL="360000" marR="0" indent="-360000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E2001A"/>
              </a:buClr>
              <a:buSzPct val="88000"/>
              <a:buFont typeface="Wingdings 2" panose="05020102010507070707" pitchFamily="18" charset="2"/>
              <a:buChar char=""/>
              <a:tabLst/>
              <a:defRPr/>
            </a:lvl1pPr>
            <a:lvl2pPr marL="756000" marR="0" indent="-360363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3D4548">
                  <a:lumMod val="50000"/>
                </a:srgbClr>
              </a:buClr>
              <a:buSzPct val="88000"/>
              <a:buFont typeface="Arial" panose="020B0604020202020204" pitchFamily="34" charset="0"/>
              <a:buChar char="−"/>
              <a:tabLst/>
              <a:defRPr/>
            </a:lvl2pPr>
          </a:lstStyle>
          <a:p>
            <a:pPr marL="360000" marR="0" lvl="0" indent="-360000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E2001A"/>
              </a:buClr>
              <a:buSzPct val="88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3D45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 einfügen // Infos am Folienrand beachten</a:t>
            </a:r>
          </a:p>
          <a:p>
            <a:pPr marL="756000" marR="0" lvl="1" indent="-360363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3D4548">
                  <a:lumMod val="50000"/>
                </a:srgbClr>
              </a:buClr>
              <a:buSzPct val="88000"/>
              <a:buFont typeface="Arial" panose="020B0604020202020204" pitchFamily="34" charset="0"/>
              <a:buChar char="−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3D45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754138" y="5940110"/>
            <a:ext cx="10686898" cy="288000"/>
          </a:xfrm>
        </p:spPr>
        <p:txBody>
          <a:bodyPr anchor="b" anchorCtr="0"/>
          <a:lstStyle>
            <a:lvl1pPr marL="54000" indent="-54000">
              <a:lnSpc>
                <a:spcPct val="100000"/>
              </a:lnSpc>
              <a:buFont typeface="Arial" panose="020B0604020202020204" pitchFamily="34" charset="0"/>
              <a:buChar char="*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800" b="0" cap="none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800" b="0" cap="none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800" b="0" cap="none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800" b="0" cap="none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800" b="0" cap="none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800" b="0" cap="none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800" b="0" cap="none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800" b="0" cap="none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Fußnote etc. einfügen // für Quellenangabe (bzw. ohne Sternchen): Start // Absatz // Listenebene erhöhen/verringern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/>
              <a:t>5. November 2021|  DHBW CAS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5A77263-DD59-416C-A906-BA1A9DD16C0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quarter" idx="21" hasCustomPrompt="1"/>
          </p:nvPr>
        </p:nvSpPr>
        <p:spPr>
          <a:xfrm>
            <a:off x="754141" y="2055600"/>
            <a:ext cx="6158399" cy="3252651"/>
          </a:xfrm>
        </p:spPr>
        <p:txBody>
          <a:bodyPr/>
          <a:lstStyle>
            <a:lvl1pPr marL="360000" marR="0" indent="-360000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E2001A"/>
              </a:buClr>
              <a:buSzPct val="88000"/>
              <a:buFont typeface="Wingdings 2" panose="05020102010507070707" pitchFamily="18" charset="2"/>
              <a:buChar char=""/>
              <a:tabLst/>
              <a:defRPr/>
            </a:lvl1pPr>
            <a:lvl2pPr marL="756000" marR="0" indent="-360363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3D4548">
                  <a:lumMod val="50000"/>
                </a:srgbClr>
              </a:buClr>
              <a:buSzPct val="88000"/>
              <a:buFont typeface="Arial" panose="020B0604020202020204" pitchFamily="34" charset="0"/>
              <a:buChar char="−"/>
              <a:tabLst/>
              <a:defRPr/>
            </a:lvl2pPr>
          </a:lstStyle>
          <a:p>
            <a:pPr marL="360000" marR="0" lvl="0" indent="-360000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E2001A"/>
              </a:buClr>
              <a:buSzPct val="88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3D45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 einfügen // Infos am Folienrand beachten</a:t>
            </a:r>
          </a:p>
          <a:p>
            <a:pPr marL="756000" marR="0" lvl="1" indent="-360363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3D4548">
                  <a:lumMod val="50000"/>
                </a:srgbClr>
              </a:buClr>
              <a:buSzPct val="88000"/>
              <a:buFont typeface="Arial" panose="020B0604020202020204" pitchFamily="34" charset="0"/>
              <a:buChar char="−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3D45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ED750DF-A57A-4AFF-ADA1-40083388F3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4140" y="1260476"/>
            <a:ext cx="10686896" cy="504000"/>
          </a:xfrm>
        </p:spPr>
        <p:txBody>
          <a:bodyPr/>
          <a:lstStyle/>
          <a:p>
            <a:r>
              <a:rPr lang="de-DE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337298364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1">
          <p15:clr>
            <a:srgbClr val="FBAE40"/>
          </p15:clr>
        </p15:guide>
        <p15:guide id="2" pos="384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Zusatz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Headline</a:t>
            </a:r>
          </a:p>
        </p:txBody>
      </p:sp>
      <p:sp>
        <p:nvSpPr>
          <p:cNvPr id="8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753185" y="2520951"/>
            <a:ext cx="8063516" cy="3708399"/>
          </a:xfrm>
        </p:spPr>
        <p:txBody>
          <a:bodyPr/>
          <a:lstStyle>
            <a:lvl1pPr marL="360000" marR="0" indent="-360000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E2001A"/>
              </a:buClr>
              <a:buSzPct val="88000"/>
              <a:buFont typeface="Wingdings 2" panose="05020102010507070707" pitchFamily="18" charset="2"/>
              <a:buChar char=""/>
              <a:tabLst/>
              <a:defRPr/>
            </a:lvl1pPr>
            <a:lvl2pPr marL="756000" marR="0" indent="-360363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3D4548">
                  <a:lumMod val="50000"/>
                </a:srgbClr>
              </a:buClr>
              <a:buSzPct val="88000"/>
              <a:buFont typeface="Arial" panose="020B0604020202020204" pitchFamily="34" charset="0"/>
              <a:buChar char="−"/>
              <a:tabLst/>
              <a:defRPr sz="2000"/>
            </a:lvl2pPr>
          </a:lstStyle>
          <a:p>
            <a:pPr marL="360000" marR="0" lvl="0" indent="-360000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E2001A"/>
              </a:buClr>
              <a:buSzPct val="88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3D45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 einfügen // Infos am Folienrand beachten</a:t>
            </a:r>
          </a:p>
          <a:p>
            <a:pPr marL="756000" marR="0" lvl="1" indent="-360363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3D4548">
                  <a:lumMod val="50000"/>
                </a:srgbClr>
              </a:buClr>
              <a:buSzPct val="88000"/>
              <a:buFont typeface="Arial" panose="020B0604020202020204" pitchFamily="34" charset="0"/>
              <a:buChar char="−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3D45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53183" y="2055600"/>
            <a:ext cx="10687853" cy="324000"/>
          </a:xfrm>
        </p:spPr>
        <p:txBody>
          <a:bodyPr/>
          <a:lstStyle>
            <a:lvl1pPr marL="0" indent="0">
              <a:lnSpc>
                <a:spcPts val="2600"/>
              </a:lnSpc>
              <a:buFont typeface="Arial" panose="020B0604020202020204" pitchFamily="34" charset="0"/>
              <a:buNone/>
              <a:defRPr sz="2000" b="1" cap="none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ts val="2200"/>
              </a:lnSpc>
              <a:buFont typeface="Arial" panose="020B0604020202020204" pitchFamily="34" charset="0"/>
              <a:buNone/>
              <a:defRPr sz="2000" b="1" cap="none">
                <a:solidFill>
                  <a:schemeClr val="tx1"/>
                </a:solidFill>
                <a:latin typeface="+mj-lt"/>
              </a:defRPr>
            </a:lvl2pPr>
            <a:lvl3pPr marL="0" indent="0">
              <a:lnSpc>
                <a:spcPts val="2200"/>
              </a:lnSpc>
              <a:buFont typeface="Arial" panose="020B0604020202020204" pitchFamily="34" charset="0"/>
              <a:buNone/>
              <a:defRPr sz="2000" b="1" cap="none">
                <a:solidFill>
                  <a:schemeClr val="tx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2000" b="1" cap="none">
                <a:solidFill>
                  <a:schemeClr val="tx1"/>
                </a:solidFill>
              </a:defRPr>
            </a:lvl4pPr>
            <a:lvl5pPr marL="126000" indent="0">
              <a:buNone/>
              <a:defRPr sz="2000" b="1" cap="none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2000" b="1" cap="none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2000" b="1" cap="none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2000" b="1" cap="none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2000" b="1" cap="none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/>
              <a:t>Zwischenüberschrift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993921" y="5651924"/>
            <a:ext cx="2447115" cy="576000"/>
          </a:xfrm>
        </p:spPr>
        <p:txBody>
          <a:bodyPr anchor="b" anchorCtr="0"/>
          <a:lstStyle>
            <a:lvl1pPr marL="54000" indent="-54000">
              <a:lnSpc>
                <a:spcPct val="100000"/>
              </a:lnSpc>
              <a:buFont typeface="Arial" panose="020B0604020202020204" pitchFamily="34" charset="0"/>
              <a:buChar char="*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800" b="0" cap="none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800" b="0" cap="none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800" b="0" cap="none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800" b="0" cap="none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800" b="0" cap="none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800" b="0" cap="none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800" b="0" cap="none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800" b="0" cap="none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Fußnote etc. einfügen // für Quellenangabe (bzw. ohne Sternchen): Start // Absatz // Listenebene erhöhen/verringern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93921" y="2520950"/>
            <a:ext cx="2447115" cy="2965183"/>
          </a:xfrm>
        </p:spPr>
        <p:txBody>
          <a:bodyPr anchor="t" anchorCtr="0"/>
          <a:lstStyle>
            <a:lvl1pPr marL="180000" indent="-180000">
              <a:lnSpc>
                <a:spcPts val="1500"/>
              </a:lnSpc>
              <a:buClr>
                <a:schemeClr val="accent4"/>
              </a:buClr>
              <a:buSzPct val="250000"/>
              <a:buFont typeface="Arial" panose="020B0604020202020204" pitchFamily="34" charset="0"/>
              <a:buChar char="■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180000" indent="-180000">
              <a:lnSpc>
                <a:spcPts val="1500"/>
              </a:lnSpc>
              <a:buClr>
                <a:schemeClr val="accent2"/>
              </a:buClr>
              <a:buSzPct val="250000"/>
              <a:buFont typeface="Arial" panose="020B0604020202020204" pitchFamily="34" charset="0"/>
              <a:buChar char="■"/>
              <a:defRPr sz="800" b="0" cap="none">
                <a:solidFill>
                  <a:schemeClr val="tx1"/>
                </a:solidFill>
                <a:latin typeface="+mn-lt"/>
              </a:defRPr>
            </a:lvl2pPr>
            <a:lvl3pPr marL="180000" indent="-180000">
              <a:lnSpc>
                <a:spcPts val="1500"/>
              </a:lnSpc>
              <a:buClr>
                <a:schemeClr val="accent2"/>
              </a:buClr>
              <a:buSzPct val="250000"/>
              <a:buFont typeface="Arial" panose="020B0604020202020204" pitchFamily="34" charset="0"/>
              <a:buChar char="■"/>
              <a:defRPr sz="800" b="0" cap="none">
                <a:solidFill>
                  <a:schemeClr val="tx1"/>
                </a:solidFill>
                <a:latin typeface="+mn-lt"/>
              </a:defRPr>
            </a:lvl3pPr>
            <a:lvl4pPr marL="180000" indent="-180000">
              <a:lnSpc>
                <a:spcPts val="1500"/>
              </a:lnSpc>
              <a:buClr>
                <a:schemeClr val="accent2"/>
              </a:buClr>
              <a:buSzPct val="250000"/>
              <a:buFont typeface="Arial" panose="020B0604020202020204" pitchFamily="34" charset="0"/>
              <a:buChar char="■"/>
              <a:defRPr sz="800" b="0" cap="none">
                <a:solidFill>
                  <a:schemeClr val="tx1"/>
                </a:solidFill>
                <a:latin typeface="+mn-lt"/>
              </a:defRPr>
            </a:lvl4pPr>
            <a:lvl5pPr marL="180000" indent="-180000">
              <a:lnSpc>
                <a:spcPts val="1500"/>
              </a:lnSpc>
              <a:buClr>
                <a:schemeClr val="accent2"/>
              </a:buClr>
              <a:buSzPct val="250000"/>
              <a:buFont typeface="Arial" panose="020B0604020202020204" pitchFamily="34" charset="0"/>
              <a:buChar char="■"/>
              <a:defRPr sz="800" b="0" cap="none">
                <a:solidFill>
                  <a:schemeClr val="tx1"/>
                </a:solidFill>
                <a:latin typeface="+mn-lt"/>
              </a:defRPr>
            </a:lvl5pPr>
            <a:lvl6pPr marL="180000" indent="-180000">
              <a:lnSpc>
                <a:spcPts val="1500"/>
              </a:lnSpc>
              <a:buClr>
                <a:schemeClr val="accent2"/>
              </a:buClr>
              <a:buSzPct val="250000"/>
              <a:buFont typeface="Arial" panose="020B0604020202020204" pitchFamily="34" charset="0"/>
              <a:buChar char="■"/>
              <a:defRPr sz="800" b="0" cap="none">
                <a:solidFill>
                  <a:schemeClr val="tx1"/>
                </a:solidFill>
                <a:latin typeface="+mn-lt"/>
              </a:defRPr>
            </a:lvl6pPr>
            <a:lvl7pPr marL="180000" indent="-180000">
              <a:lnSpc>
                <a:spcPts val="1500"/>
              </a:lnSpc>
              <a:buClr>
                <a:schemeClr val="accent2"/>
              </a:buClr>
              <a:buSzPct val="250000"/>
              <a:buFont typeface="Arial" panose="020B0604020202020204" pitchFamily="34" charset="0"/>
              <a:buChar char="■"/>
              <a:defRPr sz="800" b="0" cap="none">
                <a:solidFill>
                  <a:schemeClr val="tx1"/>
                </a:solidFill>
                <a:latin typeface="+mn-lt"/>
              </a:defRPr>
            </a:lvl7pPr>
            <a:lvl8pPr marL="180000" indent="-180000">
              <a:lnSpc>
                <a:spcPts val="1500"/>
              </a:lnSpc>
              <a:buClr>
                <a:schemeClr val="accent2"/>
              </a:buClr>
              <a:buSzPct val="250000"/>
              <a:buFont typeface="Arial" panose="020B0604020202020204" pitchFamily="34" charset="0"/>
              <a:buChar char="■"/>
              <a:defRPr sz="800" b="0" cap="none">
                <a:solidFill>
                  <a:schemeClr val="tx1"/>
                </a:solidFill>
                <a:latin typeface="+mn-lt"/>
              </a:defRPr>
            </a:lvl8pPr>
            <a:lvl9pPr marL="180000" indent="-180000">
              <a:lnSpc>
                <a:spcPts val="1500"/>
              </a:lnSpc>
              <a:buClr>
                <a:schemeClr val="accent2"/>
              </a:buClr>
              <a:buSzPct val="250000"/>
              <a:buFont typeface="Arial" panose="020B0604020202020204" pitchFamily="34" charset="0"/>
              <a:buChar char="■"/>
              <a:defRPr sz="800" b="0" cap="none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Legendenpunkt einfügen (ggf. Farbe Aufzählungspunkt anpassen)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/>
              <a:t>5. November 2021|  DHBW CAS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5A77263-DD59-416C-A906-BA1A9DD16C0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4397468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Headline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753183" y="2055813"/>
            <a:ext cx="5236855" cy="2120262"/>
          </a:xfrm>
        </p:spPr>
        <p:txBody>
          <a:bodyPr/>
          <a:lstStyle>
            <a:lvl1pPr marL="360000" marR="0" indent="-360000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E2001A"/>
              </a:buClr>
              <a:buSzPct val="88000"/>
              <a:buFont typeface="Wingdings 2" panose="05020102010507070707" pitchFamily="18" charset="2"/>
              <a:buChar char=""/>
              <a:tabLst/>
              <a:defRPr/>
            </a:lvl1pPr>
            <a:lvl2pPr marL="756000" marR="0" indent="-360363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3D4548">
                  <a:lumMod val="50000"/>
                </a:srgbClr>
              </a:buClr>
              <a:buSzPct val="88000"/>
              <a:buFont typeface="Arial" panose="020B0604020202020204" pitchFamily="34" charset="0"/>
              <a:buChar char="−"/>
              <a:tabLst/>
              <a:defRPr/>
            </a:lvl2pPr>
          </a:lstStyle>
          <a:p>
            <a:pPr marL="360000" marR="0" lvl="0" indent="-360000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E2001A"/>
              </a:buClr>
              <a:buSzPct val="88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3D45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 einfügen // Infos am Folienrand beachten</a:t>
            </a:r>
          </a:p>
          <a:p>
            <a:pPr marL="756000" marR="0" lvl="1" indent="-360363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3D4548">
                  <a:lumMod val="50000"/>
                </a:srgbClr>
              </a:buClr>
              <a:buSzPct val="88000"/>
              <a:buFont typeface="Arial" panose="020B0604020202020204" pitchFamily="34" charset="0"/>
              <a:buChar char="−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3D45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02704" y="2055813"/>
            <a:ext cx="5238331" cy="2120262"/>
          </a:xfrm>
        </p:spPr>
        <p:txBody>
          <a:bodyPr/>
          <a:lstStyle>
            <a:lvl1pPr marL="360000" marR="0" indent="-360000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E2001A"/>
              </a:buClr>
              <a:buSzPct val="88000"/>
              <a:buFont typeface="Wingdings 2" panose="05020102010507070707" pitchFamily="18" charset="2"/>
              <a:buChar char=""/>
              <a:tabLst/>
              <a:defRPr/>
            </a:lvl1pPr>
            <a:lvl2pPr marL="756000" marR="0" indent="-360363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3D4548">
                  <a:lumMod val="50000"/>
                </a:srgbClr>
              </a:buClr>
              <a:buSzPct val="88000"/>
              <a:buFont typeface="Arial" panose="020B0604020202020204" pitchFamily="34" charset="0"/>
              <a:buChar char="−"/>
              <a:tabLst/>
              <a:defRPr/>
            </a:lvl2pPr>
          </a:lstStyle>
          <a:p>
            <a:pPr marL="360000" marR="0" lvl="0" indent="-360000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E2001A"/>
              </a:buClr>
              <a:buSzPct val="88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3D45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 einfügen // Infos am Folienrand beachten</a:t>
            </a:r>
          </a:p>
          <a:p>
            <a:pPr marL="756000" marR="0" lvl="1" indent="-360363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3D4548">
                  <a:lumMod val="50000"/>
                </a:srgbClr>
              </a:buClr>
              <a:buSzPct val="88000"/>
              <a:buFont typeface="Arial" panose="020B0604020202020204" pitchFamily="34" charset="0"/>
              <a:buChar char="−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3D45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5" hasCustomPrompt="1"/>
          </p:nvPr>
        </p:nvSpPr>
        <p:spPr>
          <a:xfrm>
            <a:off x="754141" y="4248150"/>
            <a:ext cx="5235897" cy="1980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/>
            </a:lvl1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2" name="Bildplatzhalter 10"/>
          <p:cNvSpPr>
            <a:spLocks noGrp="1"/>
          </p:cNvSpPr>
          <p:nvPr>
            <p:ph type="pic" sz="quarter" idx="16" hasCustomPrompt="1"/>
          </p:nvPr>
        </p:nvSpPr>
        <p:spPr>
          <a:xfrm>
            <a:off x="6202704" y="4246050"/>
            <a:ext cx="5235897" cy="1980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/>
            </a:lvl1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/>
              <a:t>5. November 2021|  DHBW CAS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5A77263-DD59-416C-A906-BA1A9DD16C0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9360369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Headline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753183" y="2055813"/>
            <a:ext cx="10687853" cy="2085898"/>
          </a:xfrm>
        </p:spPr>
        <p:txBody>
          <a:bodyPr/>
          <a:lstStyle>
            <a:lvl1pPr marL="360000" marR="0" indent="-360000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E2001A"/>
              </a:buClr>
              <a:buSzPct val="88000"/>
              <a:buFont typeface="Wingdings 2" panose="05020102010507070707" pitchFamily="18" charset="2"/>
              <a:buChar char=""/>
              <a:tabLst/>
              <a:defRPr/>
            </a:lvl1pPr>
            <a:lvl2pPr marL="756000" marR="0" indent="-360363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3D4548">
                  <a:lumMod val="50000"/>
                </a:srgbClr>
              </a:buClr>
              <a:buSzPct val="88000"/>
              <a:buFont typeface="Arial" panose="020B0604020202020204" pitchFamily="34" charset="0"/>
              <a:buChar char="−"/>
              <a:tabLst/>
              <a:defRPr/>
            </a:lvl2pPr>
          </a:lstStyle>
          <a:p>
            <a:pPr marL="360000" marR="0" lvl="0" indent="-360000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E2001A"/>
              </a:buClr>
              <a:buSzPct val="88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3D45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 einfügen // Infos am Folienrand beachten</a:t>
            </a:r>
          </a:p>
          <a:p>
            <a:pPr marL="756000" marR="0" lvl="1" indent="-360363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3D4548">
                  <a:lumMod val="50000"/>
                </a:srgbClr>
              </a:buClr>
              <a:buSzPct val="88000"/>
              <a:buFont typeface="Arial" panose="020B0604020202020204" pitchFamily="34" charset="0"/>
              <a:buChar char="−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3D45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5" hasCustomPrompt="1"/>
          </p:nvPr>
        </p:nvSpPr>
        <p:spPr>
          <a:xfrm>
            <a:off x="754140" y="4248150"/>
            <a:ext cx="3433640" cy="1980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/>
            </a:lvl1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2" name="Bildplatzhalter 10"/>
          <p:cNvSpPr>
            <a:spLocks noGrp="1"/>
          </p:cNvSpPr>
          <p:nvPr>
            <p:ph type="pic" sz="quarter" idx="16" hasCustomPrompt="1"/>
          </p:nvPr>
        </p:nvSpPr>
        <p:spPr>
          <a:xfrm>
            <a:off x="4380768" y="4246050"/>
            <a:ext cx="3433640" cy="1980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/>
            </a:lvl1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0" name="Bildplatzhalter 10"/>
          <p:cNvSpPr>
            <a:spLocks noGrp="1"/>
          </p:cNvSpPr>
          <p:nvPr>
            <p:ph type="pic" sz="quarter" idx="17" hasCustomPrompt="1"/>
          </p:nvPr>
        </p:nvSpPr>
        <p:spPr>
          <a:xfrm>
            <a:off x="8007396" y="4246050"/>
            <a:ext cx="3433640" cy="1980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/>
            </a:lvl1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fr-FR"/>
              <a:t>5. November 2021|  DHBW CAS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5A77263-DD59-416C-A906-BA1A9DD16C0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5569198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148059" y="5734051"/>
            <a:ext cx="5438067" cy="338971"/>
          </a:xfrm>
          <a:gradFill flip="none" rotWithShape="1">
            <a:gsLst>
              <a:gs pos="0">
                <a:schemeClr val="accent1">
                  <a:alpha val="55000"/>
                </a:schemeClr>
              </a:gs>
              <a:gs pos="80000">
                <a:srgbClr val="B5B9BB">
                  <a:alpha val="60000"/>
                </a:srgbClr>
              </a:gs>
              <a:gs pos="20000">
                <a:srgbClr val="C2C6C8">
                  <a:alpha val="60000"/>
                </a:srgbClr>
              </a:gs>
              <a:gs pos="50000">
                <a:schemeClr val="accent2">
                  <a:alpha val="28000"/>
                </a:schemeClr>
              </a:gs>
              <a:gs pos="100000">
                <a:schemeClr val="accent1">
                  <a:alpha val="55000"/>
                </a:schemeClr>
              </a:gs>
            </a:gsLst>
            <a:lin ang="0" scaled="1"/>
            <a:tileRect/>
          </a:gradFill>
        </p:spPr>
        <p:txBody>
          <a:bodyPr lIns="72000" tIns="72000" rIns="72000" bIns="72000" anchor="ctr" anchorCtr="0"/>
          <a:lstStyle>
            <a:lvl1pPr marL="0" indent="0">
              <a:lnSpc>
                <a:spcPct val="100000"/>
              </a:lnSpc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Feld zum Setzen von Highlights</a:t>
            </a:r>
            <a:br>
              <a:rPr lang="de-DE" dirty="0"/>
            </a:br>
            <a:r>
              <a:rPr lang="de-DE" dirty="0"/>
              <a:t>Kein Bedarf, bitte löschen!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Headline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753184" y="2055600"/>
            <a:ext cx="6850942" cy="4210436"/>
          </a:xfrm>
        </p:spPr>
        <p:txBody>
          <a:bodyPr/>
          <a:lstStyle>
            <a:lvl1pPr marL="360000" marR="0" indent="-360000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E2001A"/>
              </a:buClr>
              <a:buSzPct val="88000"/>
              <a:buFont typeface="Wingdings 2" panose="05020102010507070707" pitchFamily="18" charset="2"/>
              <a:buChar char=""/>
              <a:tabLst/>
              <a:defRPr sz="2000"/>
            </a:lvl1pPr>
            <a:lvl2pPr marL="756000" marR="0" indent="-360363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3D4548">
                  <a:lumMod val="50000"/>
                </a:srgbClr>
              </a:buClr>
              <a:buSzPct val="88000"/>
              <a:buFont typeface="Arial" panose="020B0604020202020204" pitchFamily="34" charset="0"/>
              <a:buChar char="−"/>
              <a:tabLst/>
              <a:defRPr sz="2000"/>
            </a:lvl2pPr>
            <a:lvl3pPr defTabSz="460800">
              <a:lnSpc>
                <a:spcPts val="2600"/>
              </a:lnSpc>
              <a:defRPr b="0" cap="none" baseline="0"/>
            </a:lvl3pPr>
            <a:lvl4pPr defTabSz="460800">
              <a:lnSpc>
                <a:spcPts val="2800"/>
              </a:lnSpc>
              <a:defRPr sz="2200" cap="all" baseline="0"/>
            </a:lvl4pPr>
            <a:lvl5pPr marL="0" indent="0" defTabSz="460800">
              <a:buNone/>
              <a:defRPr b="1"/>
            </a:lvl5pPr>
            <a:lvl6pPr marL="396000" indent="-270000" defTabSz="460800">
              <a:buFont typeface="Arial" panose="020B0604020202020204" pitchFamily="34" charset="0"/>
              <a:buChar char="»"/>
              <a:defRPr b="0">
                <a:solidFill>
                  <a:schemeClr val="tx1"/>
                </a:solidFill>
              </a:defRPr>
            </a:lvl6pPr>
            <a:lvl7pPr marL="648000" indent="-252000" defTabSz="460800">
              <a:buFont typeface="Arial" panose="020B0604020202020204" pitchFamily="34" charset="0"/>
              <a:buChar char="−"/>
              <a:defRPr b="0">
                <a:solidFill>
                  <a:schemeClr val="tx1"/>
                </a:solidFill>
              </a:defRPr>
            </a:lvl7pPr>
            <a:lvl8pPr defTabSz="460800">
              <a:defRPr>
                <a:solidFill>
                  <a:schemeClr val="bg2"/>
                </a:solidFill>
              </a:defRPr>
            </a:lvl8pPr>
            <a:lvl9pPr defTabSz="460800">
              <a:defRPr/>
            </a:lvl9pPr>
          </a:lstStyle>
          <a:p>
            <a:pPr marL="360000" marR="0" lvl="0" indent="-360000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E2001A"/>
              </a:buClr>
              <a:buSzPct val="88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3D45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 einfügen // Infos am Folienrand beachten</a:t>
            </a:r>
          </a:p>
          <a:p>
            <a:pPr marL="756000" marR="0" lvl="1" indent="-360363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3D4548">
                  <a:lumMod val="50000"/>
                </a:srgbClr>
              </a:buClr>
              <a:buSzPct val="88000"/>
              <a:buFont typeface="Arial" panose="020B0604020202020204" pitchFamily="34" charset="0"/>
              <a:buChar char="−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3D45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5" hasCustomPrompt="1"/>
          </p:nvPr>
        </p:nvSpPr>
        <p:spPr>
          <a:xfrm>
            <a:off x="7885078" y="2122488"/>
            <a:ext cx="3555959" cy="4143548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/>
            </a:lvl1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fr-FR"/>
              <a:t>5. November 2021|  DHBW CAS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5A77263-DD59-416C-A906-BA1A9DD16C0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4786295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Headline</a:t>
            </a:r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754138" y="5940110"/>
            <a:ext cx="10688852" cy="288000"/>
          </a:xfrm>
        </p:spPr>
        <p:txBody>
          <a:bodyPr anchor="b" anchorCtr="0"/>
          <a:lstStyle>
            <a:lvl1pPr marL="54000" indent="-54000">
              <a:lnSpc>
                <a:spcPct val="100000"/>
              </a:lnSpc>
              <a:buFont typeface="Arial" panose="020B0604020202020204" pitchFamily="34" charset="0"/>
              <a:buChar char="*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800" b="0" cap="none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800" b="0" cap="none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800" b="0" cap="none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800" b="0" cap="none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800" b="0" cap="none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800" b="0" cap="none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800" b="0" cap="none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800" b="0" cap="none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Fußnote etc. einfügen // für Quellenangabe (bzw. ohne Sternchen): Start // Absatz // Listenebene erhöhen/verringern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5A77263-DD59-416C-A906-BA1A9DD16C0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2A81CCBB-91C1-1672-0839-5D5B3DB6E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7509" y="6393715"/>
            <a:ext cx="8604037" cy="2664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11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dirty="0"/>
              <a:t>28. </a:t>
            </a:r>
            <a:r>
              <a:rPr lang="fr-FR" dirty="0" err="1"/>
              <a:t>Februar</a:t>
            </a:r>
            <a:r>
              <a:rPr lang="fr-FR" dirty="0"/>
              <a:t> 2024 | Data Science: </a:t>
            </a:r>
            <a:r>
              <a:rPr lang="fr-FR" dirty="0" err="1"/>
              <a:t>Processes</a:t>
            </a:r>
            <a:r>
              <a:rPr lang="fr-FR" dirty="0"/>
              <a:t> and </a:t>
            </a:r>
            <a:r>
              <a:rPr lang="fr-FR" dirty="0" err="1"/>
              <a:t>Algorithms</a:t>
            </a:r>
            <a:r>
              <a:rPr lang="fr-FR" dirty="0"/>
              <a:t> | </a:t>
            </a:r>
            <a:r>
              <a:rPr lang="fr-FR" dirty="0" err="1"/>
              <a:t>Convolutional</a:t>
            </a:r>
            <a:r>
              <a:rPr lang="fr-FR" dirty="0"/>
              <a:t> Neural Networks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5604619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ieren 41"/>
          <p:cNvGrpSpPr/>
          <p:nvPr userDrawn="1"/>
        </p:nvGrpSpPr>
        <p:grpSpPr>
          <a:xfrm>
            <a:off x="-2348167" y="-468000"/>
            <a:ext cx="15786695" cy="7794000"/>
            <a:chOff x="-1908000" y="-468000"/>
            <a:chExt cx="12827460" cy="7794000"/>
          </a:xfrm>
        </p:grpSpPr>
        <p:grpSp>
          <p:nvGrpSpPr>
            <p:cNvPr id="43" name="Gruppieren 42"/>
            <p:cNvGrpSpPr/>
            <p:nvPr userDrawn="1"/>
          </p:nvGrpSpPr>
          <p:grpSpPr>
            <a:xfrm>
              <a:off x="612775" y="6966000"/>
              <a:ext cx="8683625" cy="360000"/>
              <a:chOff x="612775" y="6966000"/>
              <a:chExt cx="8683625" cy="360000"/>
            </a:xfrm>
          </p:grpSpPr>
          <p:sp>
            <p:nvSpPr>
              <p:cNvPr id="99" name="Textfeld 98"/>
              <p:cNvSpPr txBox="1"/>
              <p:nvPr userDrawn="1"/>
            </p:nvSpPr>
            <p:spPr>
              <a:xfrm>
                <a:off x="8503200" y="6966000"/>
                <a:ext cx="720000" cy="360000"/>
              </a:xfrm>
              <a:prstGeom prst="rect">
                <a:avLst/>
              </a:prstGeom>
              <a:noFill/>
            </p:spPr>
            <p:txBody>
              <a:bodyPr wrap="square" lIns="0" tIns="0" rIns="18000" bIns="0" rtlCol="0" anchor="t" anchorCtr="0">
                <a:noAutofit/>
              </a:bodyPr>
              <a:lstStyle/>
              <a:p>
                <a:pPr marL="0" marR="0" indent="0" algn="r" defTabSz="958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cm 25,82</a:t>
                </a:r>
              </a:p>
              <a:p>
                <a:pPr marL="0" marR="0" indent="0" algn="r" defTabSz="958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12,06</a:t>
                </a:r>
              </a:p>
            </p:txBody>
          </p:sp>
          <p:cxnSp>
            <p:nvCxnSpPr>
              <p:cNvPr id="100" name="Gerade Verbindung 99"/>
              <p:cNvCxnSpPr/>
              <p:nvPr userDrawn="1"/>
            </p:nvCxnSpPr>
            <p:spPr>
              <a:xfrm>
                <a:off x="612775" y="6966000"/>
                <a:ext cx="0" cy="360000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Gerade Verbindung 100"/>
              <p:cNvCxnSpPr/>
              <p:nvPr userDrawn="1"/>
            </p:nvCxnSpPr>
            <p:spPr>
              <a:xfrm>
                <a:off x="9296400" y="6966000"/>
                <a:ext cx="0" cy="360000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egieanweisung // Fußzeile"/>
              <p:cNvSpPr txBox="1"/>
              <p:nvPr userDrawn="1"/>
            </p:nvSpPr>
            <p:spPr>
              <a:xfrm rot="10800000" flipH="1" flipV="1">
                <a:off x="684465" y="6966000"/>
                <a:ext cx="7819200" cy="36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800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Fußzeilenfeld pro Folie oder für alle/mehrere anpassen über Menü:</a:t>
                </a:r>
              </a:p>
              <a:p>
                <a:pPr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Einfügen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Text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Kopf- und Fußzeile</a:t>
                </a:r>
              </a:p>
            </p:txBody>
          </p:sp>
        </p:grpSp>
        <p:grpSp>
          <p:nvGrpSpPr>
            <p:cNvPr id="44" name="Gruppieren 43"/>
            <p:cNvGrpSpPr/>
            <p:nvPr userDrawn="1"/>
          </p:nvGrpSpPr>
          <p:grpSpPr>
            <a:xfrm>
              <a:off x="-1908000" y="0"/>
              <a:ext cx="1800001" cy="3420000"/>
              <a:chOff x="-1908000" y="0"/>
              <a:chExt cx="1800001" cy="3420000"/>
            </a:xfrm>
          </p:grpSpPr>
          <p:sp>
            <p:nvSpPr>
              <p:cNvPr id="61" name="Regieanweisung // Allgemein"/>
              <p:cNvSpPr txBox="1"/>
              <p:nvPr userDrawn="1"/>
            </p:nvSpPr>
            <p:spPr>
              <a:xfrm rot="10800000" flipH="1" flipV="1">
                <a:off x="-1908000" y="0"/>
                <a:ext cx="1800000" cy="126047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ctr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Folie in Ursprungsform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bringen über Menu: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Start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Folien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Zurücksetzen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</a:pP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Wechsel des Folienlayouts </a:t>
                </a:r>
                <a:b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</a:b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im Menü über: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Start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Folien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Layout</a:t>
                </a:r>
                <a:endParaRPr lang="de-DE" sz="1000" b="0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62" name="Regieanweisung // Listenebenen"/>
              <p:cNvSpPr txBox="1"/>
              <p:nvPr userDrawn="1"/>
            </p:nvSpPr>
            <p:spPr>
              <a:xfrm rot="10800000" flipH="1" flipV="1">
                <a:off x="-1908000" y="1800000"/>
                <a:ext cx="180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1800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</a:pP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Wechsel der Textebene</a:t>
                </a:r>
                <a:b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</a:b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im Menü über: </a:t>
                </a:r>
                <a:b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</a:b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Start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Absatz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Listenebene </a:t>
                </a:r>
                <a:b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</a:b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erhöhen/verringern</a:t>
                </a:r>
              </a:p>
            </p:txBody>
          </p:sp>
          <p:grpSp>
            <p:nvGrpSpPr>
              <p:cNvPr id="63" name="Gruppieren 62"/>
              <p:cNvGrpSpPr/>
              <p:nvPr userDrawn="1"/>
            </p:nvGrpSpPr>
            <p:grpSpPr>
              <a:xfrm>
                <a:off x="-1800000" y="2628000"/>
                <a:ext cx="1692001" cy="792000"/>
                <a:chOff x="-1800000" y="2628000"/>
                <a:chExt cx="1692001" cy="792000"/>
              </a:xfrm>
            </p:grpSpPr>
            <p:sp>
              <p:nvSpPr>
                <p:cNvPr id="64" name="Listenebenen verringern"/>
                <p:cNvSpPr txBox="1"/>
                <p:nvPr userDrawn="1"/>
              </p:nvSpPr>
              <p:spPr>
                <a:xfrm rot="10800000" flipH="1" flipV="1">
                  <a:off x="-1800000" y="3096000"/>
                  <a:ext cx="864000" cy="32400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vert="horz" wrap="square" lIns="0" tIns="0" rIns="0" bIns="0" rtlCol="0" anchor="ctr" anchorCtr="0">
                  <a:noAutofit/>
                </a:bodyPr>
                <a:lstStyle>
                  <a:defPPr>
                    <a:defRPr lang="de-DE"/>
                  </a:defPPr>
                  <a:lvl1pPr marL="0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21528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43056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564584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86112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607640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129168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650696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172224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de-DE" sz="1000" b="0" dirty="0">
                      <a:solidFill>
                        <a:schemeClr val="tx1">
                          <a:lumMod val="50000"/>
                        </a:schemeClr>
                      </a:solidFill>
                      <a:latin typeface="+mn-lt"/>
                      <a:cs typeface="Arial" panose="020B0604020202020204" pitchFamily="34" charset="0"/>
                    </a:rPr>
                    <a:t>Listenebene verringern</a:t>
                  </a:r>
                </a:p>
              </p:txBody>
            </p:sp>
            <p:sp>
              <p:nvSpPr>
                <p:cNvPr id="96" name="Listenebenen erhöhen"/>
                <p:cNvSpPr txBox="1"/>
                <p:nvPr userDrawn="1"/>
              </p:nvSpPr>
              <p:spPr>
                <a:xfrm rot="10800000" flipH="1" flipV="1">
                  <a:off x="-1800000" y="2628000"/>
                  <a:ext cx="864000" cy="32400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vert="horz" wrap="square" lIns="0" tIns="0" rIns="0" bIns="0" rtlCol="0" anchor="ctr" anchorCtr="0">
                  <a:noAutofit/>
                </a:bodyPr>
                <a:lstStyle>
                  <a:defPPr>
                    <a:defRPr lang="de-DE"/>
                  </a:defPPr>
                  <a:lvl1pPr marL="0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21528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43056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564584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86112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607640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129168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650696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172224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de-DE" sz="1000" b="0" dirty="0">
                      <a:solidFill>
                        <a:schemeClr val="tx1">
                          <a:lumMod val="50000"/>
                        </a:schemeClr>
                      </a:solidFill>
                      <a:latin typeface="+mn-lt"/>
                      <a:cs typeface="Arial" panose="020B0604020202020204" pitchFamily="34" charset="0"/>
                    </a:rPr>
                    <a:t>Listenebene erhöhen</a:t>
                  </a:r>
                </a:p>
              </p:txBody>
            </p:sp>
            <p:pic>
              <p:nvPicPr>
                <p:cNvPr id="97" name="Bild Listenebenen erhöhen"/>
                <p:cNvPicPr>
                  <a:picLocks noChangeAspect="1" noChangeArrowheads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850505" y="2628000"/>
                  <a:ext cx="742505" cy="32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8" name="Bild Listenebenen verringern"/>
                <p:cNvPicPr>
                  <a:picLocks noChangeAspect="1" noChangeArrowheads="1"/>
                </p:cNvPicPr>
                <p:nvPr userDrawn="1"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850504" y="3096000"/>
                  <a:ext cx="742505" cy="32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45" name="Gruppieren 44"/>
            <p:cNvGrpSpPr/>
            <p:nvPr userDrawn="1"/>
          </p:nvGrpSpPr>
          <p:grpSpPr>
            <a:xfrm>
              <a:off x="10018800" y="1260475"/>
              <a:ext cx="900660" cy="4968875"/>
              <a:chOff x="10018800" y="1260475"/>
              <a:chExt cx="900660" cy="4968875"/>
            </a:xfrm>
          </p:grpSpPr>
          <p:cxnSp>
            <p:nvCxnSpPr>
              <p:cNvPr id="52" name="Gerade Verbindung 51"/>
              <p:cNvCxnSpPr/>
              <p:nvPr userDrawn="1"/>
            </p:nvCxnSpPr>
            <p:spPr>
              <a:xfrm>
                <a:off x="10018800" y="2124075"/>
                <a:ext cx="360000" cy="0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feld 52"/>
              <p:cNvSpPr txBox="1"/>
              <p:nvPr userDrawn="1"/>
            </p:nvSpPr>
            <p:spPr>
              <a:xfrm>
                <a:off x="10018800" y="1296000"/>
                <a:ext cx="720000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no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03,50 cm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06,02</a:t>
                </a:r>
              </a:p>
            </p:txBody>
          </p:sp>
          <p:cxnSp>
            <p:nvCxnSpPr>
              <p:cNvPr id="54" name="Gerade Verbindung 53"/>
              <p:cNvCxnSpPr/>
              <p:nvPr userDrawn="1"/>
            </p:nvCxnSpPr>
            <p:spPr>
              <a:xfrm>
                <a:off x="10018800" y="1260475"/>
                <a:ext cx="360000" cy="0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feld 54"/>
              <p:cNvSpPr txBox="1"/>
              <p:nvPr userDrawn="1"/>
            </p:nvSpPr>
            <p:spPr>
              <a:xfrm>
                <a:off x="10019460" y="1623600"/>
                <a:ext cx="900000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no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03,02/03,81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05,61/05,71 cm</a:t>
                </a:r>
              </a:p>
            </p:txBody>
          </p:sp>
          <p:cxnSp>
            <p:nvCxnSpPr>
              <p:cNvPr id="56" name="Gerade Verbindung 55"/>
              <p:cNvCxnSpPr/>
              <p:nvPr userDrawn="1"/>
            </p:nvCxnSpPr>
            <p:spPr>
              <a:xfrm>
                <a:off x="10019460" y="6229350"/>
                <a:ext cx="360000" cy="0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feld 56"/>
              <p:cNvSpPr txBox="1"/>
              <p:nvPr userDrawn="1"/>
            </p:nvSpPr>
            <p:spPr>
              <a:xfrm>
                <a:off x="10019460" y="5832000"/>
                <a:ext cx="720000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no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07,78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17,30 cm</a:t>
                </a:r>
              </a:p>
            </p:txBody>
          </p:sp>
          <p:sp>
            <p:nvSpPr>
              <p:cNvPr id="58" name="Textfeld 57"/>
              <p:cNvSpPr txBox="1"/>
              <p:nvPr userDrawn="1"/>
            </p:nvSpPr>
            <p:spPr>
              <a:xfrm>
                <a:off x="10019460" y="2160000"/>
                <a:ext cx="720000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no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05,90 cm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03,62</a:t>
                </a:r>
              </a:p>
            </p:txBody>
          </p:sp>
          <p:cxnSp>
            <p:nvCxnSpPr>
              <p:cNvPr id="59" name="Gerade Verbindung 58"/>
              <p:cNvCxnSpPr/>
              <p:nvPr userDrawn="1"/>
            </p:nvCxnSpPr>
            <p:spPr>
              <a:xfrm>
                <a:off x="10018800" y="2017713"/>
                <a:ext cx="360000" cy="0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59"/>
              <p:cNvCxnSpPr/>
              <p:nvPr userDrawn="1"/>
            </p:nvCxnSpPr>
            <p:spPr>
              <a:xfrm>
                <a:off x="10018800" y="2055813"/>
                <a:ext cx="360000" cy="0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uppieren 45"/>
            <p:cNvGrpSpPr/>
            <p:nvPr userDrawn="1"/>
          </p:nvGrpSpPr>
          <p:grpSpPr>
            <a:xfrm>
              <a:off x="612775" y="-468000"/>
              <a:ext cx="8683625" cy="360001"/>
              <a:chOff x="612775" y="-468000"/>
              <a:chExt cx="8683625" cy="360001"/>
            </a:xfrm>
          </p:grpSpPr>
          <p:cxnSp>
            <p:nvCxnSpPr>
              <p:cNvPr id="47" name="Gerade Verbindung 46"/>
              <p:cNvCxnSpPr/>
              <p:nvPr userDrawn="1"/>
            </p:nvCxnSpPr>
            <p:spPr>
              <a:xfrm>
                <a:off x="612775" y="-468000"/>
                <a:ext cx="0" cy="360000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47"/>
              <p:cNvCxnSpPr/>
              <p:nvPr userDrawn="1"/>
            </p:nvCxnSpPr>
            <p:spPr>
              <a:xfrm>
                <a:off x="9296400" y="-468000"/>
                <a:ext cx="0" cy="360000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gieanweisung // Hilfslinien"/>
              <p:cNvSpPr txBox="1"/>
              <p:nvPr userDrawn="1"/>
            </p:nvSpPr>
            <p:spPr>
              <a:xfrm rot="10800000" flipH="1" flipV="1">
                <a:off x="1404465" y="-468000"/>
                <a:ext cx="7099200" cy="36000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b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Hilfslinien anzeigen über Menu: </a:t>
                </a:r>
                <a:b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</a:b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Ansicht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Anzeigen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Haken bei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Führungslinien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setzten</a:t>
                </a:r>
              </a:p>
            </p:txBody>
          </p:sp>
        </p:grpSp>
      </p:grpSp>
      <p:sp>
        <p:nvSpPr>
          <p:cNvPr id="66" name="Rechteck 65"/>
          <p:cNvSpPr/>
          <p:nvPr userDrawn="1"/>
        </p:nvSpPr>
        <p:spPr>
          <a:xfrm>
            <a:off x="0" y="1753200"/>
            <a:ext cx="12195176" cy="37452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900"/>
          </a:p>
        </p:txBody>
      </p:sp>
      <p:sp>
        <p:nvSpPr>
          <p:cNvPr id="70" name="Rechteck 69"/>
          <p:cNvSpPr/>
          <p:nvPr userDrawn="1"/>
        </p:nvSpPr>
        <p:spPr>
          <a:xfrm>
            <a:off x="1" y="5498419"/>
            <a:ext cx="12195175" cy="370800"/>
          </a:xfrm>
          <a:prstGeom prst="rect">
            <a:avLst/>
          </a:prstGeom>
          <a:gradFill flip="none" rotWithShape="1">
            <a:gsLst>
              <a:gs pos="37000">
                <a:srgbClr val="BABDBF">
                  <a:alpha val="50000"/>
                </a:srgbClr>
              </a:gs>
              <a:gs pos="65000">
                <a:srgbClr val="BCC0C2">
                  <a:alpha val="50000"/>
                </a:srgbClr>
              </a:gs>
              <a:gs pos="0">
                <a:srgbClr val="9C9FA1">
                  <a:alpha val="78000"/>
                </a:srgbClr>
              </a:gs>
              <a:gs pos="51000">
                <a:srgbClr val="E3E8EA">
                  <a:alpha val="84000"/>
                </a:srgbClr>
              </a:gs>
              <a:gs pos="100000">
                <a:srgbClr val="9C9FA1">
                  <a:alpha val="78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90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753186" y="5511201"/>
            <a:ext cx="10686895" cy="324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de-DE" sz="2000" b="1" i="1" u="none" dirty="0">
                <a:solidFill>
                  <a:schemeClr val="tx1"/>
                </a:solidFill>
                <a:latin typeface="+mj-lt"/>
              </a:rPr>
              <a:t>www.cas.dhbw.de</a:t>
            </a:r>
          </a:p>
        </p:txBody>
      </p:sp>
      <p:sp>
        <p:nvSpPr>
          <p:cNvPr id="67" name="Rechteck 66"/>
          <p:cNvSpPr/>
          <p:nvPr userDrawn="1"/>
        </p:nvSpPr>
        <p:spPr>
          <a:xfrm>
            <a:off x="-1" y="5869588"/>
            <a:ext cx="12195175" cy="990000"/>
          </a:xfrm>
          <a:prstGeom prst="rect">
            <a:avLst/>
          </a:prstGeom>
          <a:gradFill flip="none" rotWithShape="1">
            <a:gsLst>
              <a:gs pos="22000">
                <a:srgbClr val="BABDBF"/>
              </a:gs>
              <a:gs pos="78000">
                <a:srgbClr val="BCC0C2"/>
              </a:gs>
              <a:gs pos="0">
                <a:srgbClr val="9C9FA1"/>
              </a:gs>
              <a:gs pos="51000">
                <a:srgbClr val="E3E8EA"/>
              </a:gs>
              <a:gs pos="100000">
                <a:srgbClr val="9C9FA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900"/>
          </a:p>
        </p:txBody>
      </p:sp>
      <p:sp>
        <p:nvSpPr>
          <p:cNvPr id="65" name="Datumsplatzhalter 3"/>
          <p:cNvSpPr>
            <a:spLocks noGrp="1"/>
          </p:cNvSpPr>
          <p:nvPr>
            <p:ph type="dt" sz="half" idx="10"/>
          </p:nvPr>
        </p:nvSpPr>
        <p:spPr>
          <a:xfrm>
            <a:off x="764194" y="443905"/>
            <a:ext cx="4838109" cy="21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100"/>
            </a:lvl1pPr>
          </a:lstStyle>
          <a:p>
            <a:endParaRPr lang="de-DE" dirty="0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86C92BEE-BC48-4090-8854-1F975C2CC217}"/>
              </a:ext>
            </a:extLst>
          </p:cNvPr>
          <p:cNvSpPr txBox="1"/>
          <p:nvPr userDrawn="1"/>
        </p:nvSpPr>
        <p:spPr>
          <a:xfrm>
            <a:off x="841795" y="-468000"/>
            <a:ext cx="1161903" cy="360000"/>
          </a:xfrm>
          <a:prstGeom prst="rect">
            <a:avLst/>
          </a:prstGeom>
          <a:noFill/>
        </p:spPr>
        <p:txBody>
          <a:bodyPr wrap="square" lIns="18000" tIns="0" rIns="0" bIns="0" rtlCol="0" anchor="b" anchorCtr="0">
            <a:noAutofit/>
          </a:bodyPr>
          <a:lstStyle/>
          <a:p>
            <a:r>
              <a:rPr lang="de-DE" sz="1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Außenabstand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77BD110E-1CD9-4DBA-A338-F615F2E71655}"/>
              </a:ext>
            </a:extLst>
          </p:cNvPr>
          <p:cNvSpPr txBox="1"/>
          <p:nvPr userDrawn="1"/>
        </p:nvSpPr>
        <p:spPr>
          <a:xfrm>
            <a:off x="9947791" y="-467998"/>
            <a:ext cx="1403158" cy="360000"/>
          </a:xfrm>
          <a:prstGeom prst="rect">
            <a:avLst/>
          </a:prstGeom>
          <a:noFill/>
        </p:spPr>
        <p:txBody>
          <a:bodyPr wrap="square" lIns="0" tIns="0" rIns="18000" bIns="0" rtlCol="0" anchor="b" anchorCtr="0">
            <a:noAutofit/>
          </a:bodyPr>
          <a:lstStyle/>
          <a:p>
            <a:pPr marL="0" marR="0" indent="0" algn="r" defTabSz="958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Außenabstand</a:t>
            </a:r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22C83859-B4D2-46F5-8E83-0519CC63F999}"/>
              </a:ext>
            </a:extLst>
          </p:cNvPr>
          <p:cNvGrpSpPr/>
          <p:nvPr userDrawn="1"/>
        </p:nvGrpSpPr>
        <p:grpSpPr>
          <a:xfrm>
            <a:off x="3240333" y="2578100"/>
            <a:ext cx="5708650" cy="2012138"/>
            <a:chOff x="2101850" y="2578100"/>
            <a:chExt cx="5708650" cy="2012138"/>
          </a:xfrm>
        </p:grpSpPr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8707F907-00F8-4906-8787-493C25A3BF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01850" y="3351213"/>
              <a:ext cx="5708650" cy="668338"/>
            </a:xfrm>
            <a:custGeom>
              <a:avLst/>
              <a:gdLst>
                <a:gd name="T0" fmla="*/ 428 w 17980"/>
                <a:gd name="T1" fmla="*/ 252 h 2108"/>
                <a:gd name="T2" fmla="*/ 933 w 17980"/>
                <a:gd name="T3" fmla="*/ 1525 h 2108"/>
                <a:gd name="T4" fmla="*/ 1326 w 17980"/>
                <a:gd name="T5" fmla="*/ 436 h 2108"/>
                <a:gd name="T6" fmla="*/ 1053 w 17980"/>
                <a:gd name="T7" fmla="*/ 355 h 2108"/>
                <a:gd name="T8" fmla="*/ 878 w 17980"/>
                <a:gd name="T9" fmla="*/ 905 h 2108"/>
                <a:gd name="T10" fmla="*/ 1636 w 17980"/>
                <a:gd name="T11" fmla="*/ 688 h 2108"/>
                <a:gd name="T12" fmla="*/ 2177 w 17980"/>
                <a:gd name="T13" fmla="*/ 1412 h 2108"/>
                <a:gd name="T14" fmla="*/ 2255 w 17980"/>
                <a:gd name="T15" fmla="*/ 906 h 2108"/>
                <a:gd name="T16" fmla="*/ 1961 w 17980"/>
                <a:gd name="T17" fmla="*/ 579 h 2108"/>
                <a:gd name="T18" fmla="*/ 2986 w 17980"/>
                <a:gd name="T19" fmla="*/ 623 h 2108"/>
                <a:gd name="T20" fmla="*/ 2741 w 17980"/>
                <a:gd name="T21" fmla="*/ 700 h 2108"/>
                <a:gd name="T22" fmla="*/ 3451 w 17980"/>
                <a:gd name="T23" fmla="*/ 718 h 2108"/>
                <a:gd name="T24" fmla="*/ 4093 w 17980"/>
                <a:gd name="T25" fmla="*/ 1496 h 2108"/>
                <a:gd name="T26" fmla="*/ 3708 w 17980"/>
                <a:gd name="T27" fmla="*/ 493 h 2108"/>
                <a:gd name="T28" fmla="*/ 3754 w 17980"/>
                <a:gd name="T29" fmla="*/ 1545 h 2108"/>
                <a:gd name="T30" fmla="*/ 4751 w 17980"/>
                <a:gd name="T31" fmla="*/ 1528 h 2108"/>
                <a:gd name="T32" fmla="*/ 4794 w 17980"/>
                <a:gd name="T33" fmla="*/ 1992 h 2108"/>
                <a:gd name="T34" fmla="*/ 4759 w 17980"/>
                <a:gd name="T35" fmla="*/ 2106 h 2108"/>
                <a:gd name="T36" fmla="*/ 5694 w 17980"/>
                <a:gd name="T37" fmla="*/ 215 h 2108"/>
                <a:gd name="T38" fmla="*/ 6596 w 17980"/>
                <a:gd name="T39" fmla="*/ 303 h 2108"/>
                <a:gd name="T40" fmla="*/ 6598 w 17980"/>
                <a:gd name="T41" fmla="*/ 1365 h 2108"/>
                <a:gd name="T42" fmla="*/ 6398 w 17980"/>
                <a:gd name="T43" fmla="*/ 620 h 2108"/>
                <a:gd name="T44" fmla="*/ 6496 w 17980"/>
                <a:gd name="T45" fmla="*/ 1619 h 2108"/>
                <a:gd name="T46" fmla="*/ 8083 w 17980"/>
                <a:gd name="T47" fmla="*/ 720 h 2108"/>
                <a:gd name="T48" fmla="*/ 7339 w 17980"/>
                <a:gd name="T49" fmla="*/ 470 h 2108"/>
                <a:gd name="T50" fmla="*/ 7482 w 17980"/>
                <a:gd name="T51" fmla="*/ 745 h 2108"/>
                <a:gd name="T52" fmla="*/ 7753 w 17980"/>
                <a:gd name="T53" fmla="*/ 1566 h 2108"/>
                <a:gd name="T54" fmla="*/ 8434 w 17980"/>
                <a:gd name="T55" fmla="*/ 1337 h 2108"/>
                <a:gd name="T56" fmla="*/ 8664 w 17980"/>
                <a:gd name="T57" fmla="*/ 1439 h 2108"/>
                <a:gd name="T58" fmla="*/ 9187 w 17980"/>
                <a:gd name="T59" fmla="*/ 989 h 2108"/>
                <a:gd name="T60" fmla="*/ 9704 w 17980"/>
                <a:gd name="T61" fmla="*/ 1492 h 2108"/>
                <a:gd name="T62" fmla="*/ 10080 w 17980"/>
                <a:gd name="T63" fmla="*/ 752 h 2108"/>
                <a:gd name="T64" fmla="*/ 9784 w 17980"/>
                <a:gd name="T65" fmla="*/ 572 h 2108"/>
                <a:gd name="T66" fmla="*/ 10482 w 17980"/>
                <a:gd name="T67" fmla="*/ 590 h 2108"/>
                <a:gd name="T68" fmla="*/ 10282 w 17980"/>
                <a:gd name="T69" fmla="*/ 1494 h 2108"/>
                <a:gd name="T70" fmla="*/ 10377 w 17980"/>
                <a:gd name="T71" fmla="*/ 2103 h 2108"/>
                <a:gd name="T72" fmla="*/ 10632 w 17980"/>
                <a:gd name="T73" fmla="*/ 1435 h 2108"/>
                <a:gd name="T74" fmla="*/ 11170 w 17980"/>
                <a:gd name="T75" fmla="*/ 753 h 2108"/>
                <a:gd name="T76" fmla="*/ 10544 w 17980"/>
                <a:gd name="T77" fmla="*/ 996 h 2108"/>
                <a:gd name="T78" fmla="*/ 10739 w 17980"/>
                <a:gd name="T79" fmla="*/ 1911 h 2108"/>
                <a:gd name="T80" fmla="*/ 10668 w 17980"/>
                <a:gd name="T81" fmla="*/ 1626 h 2108"/>
                <a:gd name="T82" fmla="*/ 11770 w 17980"/>
                <a:gd name="T83" fmla="*/ 509 h 2108"/>
                <a:gd name="T84" fmla="*/ 11643 w 17980"/>
                <a:gd name="T85" fmla="*/ 1597 h 2108"/>
                <a:gd name="T86" fmla="*/ 12333 w 17980"/>
                <a:gd name="T87" fmla="*/ 593 h 2108"/>
                <a:gd name="T88" fmla="*/ 12984 w 17980"/>
                <a:gd name="T89" fmla="*/ 65 h 2108"/>
                <a:gd name="T90" fmla="*/ 12855 w 17980"/>
                <a:gd name="T91" fmla="*/ 514 h 2108"/>
                <a:gd name="T92" fmla="*/ 12635 w 17980"/>
                <a:gd name="T93" fmla="*/ 789 h 2108"/>
                <a:gd name="T94" fmla="*/ 13915 w 17980"/>
                <a:gd name="T95" fmla="*/ 499 h 2108"/>
                <a:gd name="T96" fmla="*/ 13231 w 17980"/>
                <a:gd name="T97" fmla="*/ 1499 h 2108"/>
                <a:gd name="T98" fmla="*/ 13410 w 17980"/>
                <a:gd name="T99" fmla="*/ 1355 h 2108"/>
                <a:gd name="T100" fmla="*/ 13619 w 17980"/>
                <a:gd name="T101" fmla="*/ 933 h 2108"/>
                <a:gd name="T102" fmla="*/ 15162 w 17980"/>
                <a:gd name="T103" fmla="*/ 538 h 2108"/>
                <a:gd name="T104" fmla="*/ 14221 w 17980"/>
                <a:gd name="T105" fmla="*/ 572 h 2108"/>
                <a:gd name="T106" fmla="*/ 14909 w 17980"/>
                <a:gd name="T107" fmla="*/ 583 h 2108"/>
                <a:gd name="T108" fmla="*/ 15940 w 17980"/>
                <a:gd name="T109" fmla="*/ 464 h 2108"/>
                <a:gd name="T110" fmla="*/ 15461 w 17980"/>
                <a:gd name="T111" fmla="*/ 1581 h 2108"/>
                <a:gd name="T112" fmla="*/ 15509 w 17980"/>
                <a:gd name="T113" fmla="*/ 1172 h 2108"/>
                <a:gd name="T114" fmla="*/ 15620 w 17980"/>
                <a:gd name="T115" fmla="*/ 974 h 2108"/>
                <a:gd name="T116" fmla="*/ 17442 w 17980"/>
                <a:gd name="T117" fmla="*/ 1457 h 2108"/>
                <a:gd name="T118" fmla="*/ 17166 w 17980"/>
                <a:gd name="T119" fmla="*/ 460 h 2108"/>
                <a:gd name="T120" fmla="*/ 16435 w 17980"/>
                <a:gd name="T121" fmla="*/ 620 h 2108"/>
                <a:gd name="T122" fmla="*/ 17177 w 17980"/>
                <a:gd name="T123" fmla="*/ 661 h 2108"/>
                <a:gd name="T124" fmla="*/ 17553 w 17980"/>
                <a:gd name="T125" fmla="*/ 1488 h 2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980" h="2108">
                  <a:moveTo>
                    <a:pt x="1297" y="297"/>
                  </a:moveTo>
                  <a:lnTo>
                    <a:pt x="1289" y="283"/>
                  </a:lnTo>
                  <a:lnTo>
                    <a:pt x="1280" y="270"/>
                  </a:lnTo>
                  <a:lnTo>
                    <a:pt x="1271" y="258"/>
                  </a:lnTo>
                  <a:lnTo>
                    <a:pt x="1261" y="245"/>
                  </a:lnTo>
                  <a:lnTo>
                    <a:pt x="1251" y="233"/>
                  </a:lnTo>
                  <a:lnTo>
                    <a:pt x="1239" y="222"/>
                  </a:lnTo>
                  <a:lnTo>
                    <a:pt x="1227" y="210"/>
                  </a:lnTo>
                  <a:lnTo>
                    <a:pt x="1215" y="200"/>
                  </a:lnTo>
                  <a:lnTo>
                    <a:pt x="1201" y="190"/>
                  </a:lnTo>
                  <a:lnTo>
                    <a:pt x="1188" y="181"/>
                  </a:lnTo>
                  <a:lnTo>
                    <a:pt x="1173" y="172"/>
                  </a:lnTo>
                  <a:lnTo>
                    <a:pt x="1157" y="164"/>
                  </a:lnTo>
                  <a:lnTo>
                    <a:pt x="1142" y="156"/>
                  </a:lnTo>
                  <a:lnTo>
                    <a:pt x="1125" y="149"/>
                  </a:lnTo>
                  <a:lnTo>
                    <a:pt x="1108" y="142"/>
                  </a:lnTo>
                  <a:lnTo>
                    <a:pt x="1090" y="136"/>
                  </a:lnTo>
                  <a:lnTo>
                    <a:pt x="1072" y="131"/>
                  </a:lnTo>
                  <a:lnTo>
                    <a:pt x="1054" y="126"/>
                  </a:lnTo>
                  <a:lnTo>
                    <a:pt x="1035" y="122"/>
                  </a:lnTo>
                  <a:lnTo>
                    <a:pt x="1015" y="118"/>
                  </a:lnTo>
                  <a:lnTo>
                    <a:pt x="995" y="116"/>
                  </a:lnTo>
                  <a:lnTo>
                    <a:pt x="974" y="115"/>
                  </a:lnTo>
                  <a:lnTo>
                    <a:pt x="954" y="114"/>
                  </a:lnTo>
                  <a:lnTo>
                    <a:pt x="933" y="113"/>
                  </a:lnTo>
                  <a:lnTo>
                    <a:pt x="916" y="113"/>
                  </a:lnTo>
                  <a:lnTo>
                    <a:pt x="898" y="113"/>
                  </a:lnTo>
                  <a:lnTo>
                    <a:pt x="879" y="114"/>
                  </a:lnTo>
                  <a:lnTo>
                    <a:pt x="857" y="114"/>
                  </a:lnTo>
                  <a:lnTo>
                    <a:pt x="835" y="115"/>
                  </a:lnTo>
                  <a:lnTo>
                    <a:pt x="812" y="115"/>
                  </a:lnTo>
                  <a:lnTo>
                    <a:pt x="789" y="116"/>
                  </a:lnTo>
                  <a:lnTo>
                    <a:pt x="766" y="116"/>
                  </a:lnTo>
                  <a:lnTo>
                    <a:pt x="743" y="117"/>
                  </a:lnTo>
                  <a:lnTo>
                    <a:pt x="720" y="117"/>
                  </a:lnTo>
                  <a:lnTo>
                    <a:pt x="697" y="118"/>
                  </a:lnTo>
                  <a:lnTo>
                    <a:pt x="674" y="118"/>
                  </a:lnTo>
                  <a:lnTo>
                    <a:pt x="652" y="119"/>
                  </a:lnTo>
                  <a:lnTo>
                    <a:pt x="632" y="119"/>
                  </a:lnTo>
                  <a:lnTo>
                    <a:pt x="614" y="119"/>
                  </a:lnTo>
                  <a:lnTo>
                    <a:pt x="596" y="119"/>
                  </a:lnTo>
                  <a:lnTo>
                    <a:pt x="582" y="119"/>
                  </a:lnTo>
                  <a:lnTo>
                    <a:pt x="567" y="119"/>
                  </a:lnTo>
                  <a:lnTo>
                    <a:pt x="551" y="119"/>
                  </a:lnTo>
                  <a:lnTo>
                    <a:pt x="533" y="118"/>
                  </a:lnTo>
                  <a:lnTo>
                    <a:pt x="514" y="118"/>
                  </a:lnTo>
                  <a:lnTo>
                    <a:pt x="493" y="117"/>
                  </a:lnTo>
                  <a:lnTo>
                    <a:pt x="474" y="117"/>
                  </a:lnTo>
                  <a:lnTo>
                    <a:pt x="454" y="116"/>
                  </a:lnTo>
                  <a:lnTo>
                    <a:pt x="434" y="116"/>
                  </a:lnTo>
                  <a:lnTo>
                    <a:pt x="415" y="115"/>
                  </a:lnTo>
                  <a:lnTo>
                    <a:pt x="397" y="115"/>
                  </a:lnTo>
                  <a:lnTo>
                    <a:pt x="379" y="114"/>
                  </a:lnTo>
                  <a:lnTo>
                    <a:pt x="362" y="114"/>
                  </a:lnTo>
                  <a:lnTo>
                    <a:pt x="347" y="113"/>
                  </a:lnTo>
                  <a:lnTo>
                    <a:pt x="334" y="113"/>
                  </a:lnTo>
                  <a:lnTo>
                    <a:pt x="324" y="113"/>
                  </a:lnTo>
                  <a:lnTo>
                    <a:pt x="290" y="210"/>
                  </a:lnTo>
                  <a:lnTo>
                    <a:pt x="367" y="217"/>
                  </a:lnTo>
                  <a:lnTo>
                    <a:pt x="383" y="219"/>
                  </a:lnTo>
                  <a:lnTo>
                    <a:pt x="396" y="223"/>
                  </a:lnTo>
                  <a:lnTo>
                    <a:pt x="407" y="228"/>
                  </a:lnTo>
                  <a:lnTo>
                    <a:pt x="416" y="235"/>
                  </a:lnTo>
                  <a:lnTo>
                    <a:pt x="419" y="238"/>
                  </a:lnTo>
                  <a:lnTo>
                    <a:pt x="423" y="243"/>
                  </a:lnTo>
                  <a:lnTo>
                    <a:pt x="426" y="247"/>
                  </a:lnTo>
                  <a:lnTo>
                    <a:pt x="428" y="252"/>
                  </a:lnTo>
                  <a:lnTo>
                    <a:pt x="430" y="262"/>
                  </a:lnTo>
                  <a:lnTo>
                    <a:pt x="432" y="274"/>
                  </a:lnTo>
                  <a:lnTo>
                    <a:pt x="432" y="286"/>
                  </a:lnTo>
                  <a:lnTo>
                    <a:pt x="430" y="298"/>
                  </a:lnTo>
                  <a:lnTo>
                    <a:pt x="428" y="310"/>
                  </a:lnTo>
                  <a:lnTo>
                    <a:pt x="425" y="323"/>
                  </a:lnTo>
                  <a:lnTo>
                    <a:pt x="197" y="1392"/>
                  </a:lnTo>
                  <a:lnTo>
                    <a:pt x="191" y="1416"/>
                  </a:lnTo>
                  <a:lnTo>
                    <a:pt x="184" y="1437"/>
                  </a:lnTo>
                  <a:lnTo>
                    <a:pt x="180" y="1446"/>
                  </a:lnTo>
                  <a:lnTo>
                    <a:pt x="175" y="1454"/>
                  </a:lnTo>
                  <a:lnTo>
                    <a:pt x="171" y="1462"/>
                  </a:lnTo>
                  <a:lnTo>
                    <a:pt x="166" y="1469"/>
                  </a:lnTo>
                  <a:lnTo>
                    <a:pt x="161" y="1475"/>
                  </a:lnTo>
                  <a:lnTo>
                    <a:pt x="154" y="1480"/>
                  </a:lnTo>
                  <a:lnTo>
                    <a:pt x="147" y="1485"/>
                  </a:lnTo>
                  <a:lnTo>
                    <a:pt x="138" y="1489"/>
                  </a:lnTo>
                  <a:lnTo>
                    <a:pt x="129" y="1492"/>
                  </a:lnTo>
                  <a:lnTo>
                    <a:pt x="119" y="1496"/>
                  </a:lnTo>
                  <a:lnTo>
                    <a:pt x="108" y="1498"/>
                  </a:lnTo>
                  <a:lnTo>
                    <a:pt x="96" y="1499"/>
                  </a:lnTo>
                  <a:lnTo>
                    <a:pt x="13" y="1506"/>
                  </a:lnTo>
                  <a:lnTo>
                    <a:pt x="0" y="1602"/>
                  </a:lnTo>
                  <a:lnTo>
                    <a:pt x="11" y="1602"/>
                  </a:lnTo>
                  <a:lnTo>
                    <a:pt x="24" y="1602"/>
                  </a:lnTo>
                  <a:lnTo>
                    <a:pt x="38" y="1602"/>
                  </a:lnTo>
                  <a:lnTo>
                    <a:pt x="54" y="1601"/>
                  </a:lnTo>
                  <a:lnTo>
                    <a:pt x="72" y="1601"/>
                  </a:lnTo>
                  <a:lnTo>
                    <a:pt x="90" y="1600"/>
                  </a:lnTo>
                  <a:lnTo>
                    <a:pt x="109" y="1600"/>
                  </a:lnTo>
                  <a:lnTo>
                    <a:pt x="129" y="1599"/>
                  </a:lnTo>
                  <a:lnTo>
                    <a:pt x="149" y="1599"/>
                  </a:lnTo>
                  <a:lnTo>
                    <a:pt x="170" y="1598"/>
                  </a:lnTo>
                  <a:lnTo>
                    <a:pt x="190" y="1598"/>
                  </a:lnTo>
                  <a:lnTo>
                    <a:pt x="210" y="1598"/>
                  </a:lnTo>
                  <a:lnTo>
                    <a:pt x="229" y="1597"/>
                  </a:lnTo>
                  <a:lnTo>
                    <a:pt x="247" y="1597"/>
                  </a:lnTo>
                  <a:lnTo>
                    <a:pt x="264" y="1597"/>
                  </a:lnTo>
                  <a:lnTo>
                    <a:pt x="279" y="1597"/>
                  </a:lnTo>
                  <a:lnTo>
                    <a:pt x="298" y="1597"/>
                  </a:lnTo>
                  <a:lnTo>
                    <a:pt x="318" y="1597"/>
                  </a:lnTo>
                  <a:lnTo>
                    <a:pt x="338" y="1597"/>
                  </a:lnTo>
                  <a:lnTo>
                    <a:pt x="358" y="1598"/>
                  </a:lnTo>
                  <a:lnTo>
                    <a:pt x="380" y="1598"/>
                  </a:lnTo>
                  <a:lnTo>
                    <a:pt x="401" y="1598"/>
                  </a:lnTo>
                  <a:lnTo>
                    <a:pt x="421" y="1599"/>
                  </a:lnTo>
                  <a:lnTo>
                    <a:pt x="443" y="1599"/>
                  </a:lnTo>
                  <a:lnTo>
                    <a:pt x="464" y="1600"/>
                  </a:lnTo>
                  <a:lnTo>
                    <a:pt x="483" y="1600"/>
                  </a:lnTo>
                  <a:lnTo>
                    <a:pt x="502" y="1601"/>
                  </a:lnTo>
                  <a:lnTo>
                    <a:pt x="521" y="1601"/>
                  </a:lnTo>
                  <a:lnTo>
                    <a:pt x="539" y="1602"/>
                  </a:lnTo>
                  <a:lnTo>
                    <a:pt x="555" y="1602"/>
                  </a:lnTo>
                  <a:lnTo>
                    <a:pt x="571" y="1602"/>
                  </a:lnTo>
                  <a:lnTo>
                    <a:pt x="584" y="1602"/>
                  </a:lnTo>
                  <a:lnTo>
                    <a:pt x="615" y="1602"/>
                  </a:lnTo>
                  <a:lnTo>
                    <a:pt x="645" y="1600"/>
                  </a:lnTo>
                  <a:lnTo>
                    <a:pt x="675" y="1598"/>
                  </a:lnTo>
                  <a:lnTo>
                    <a:pt x="705" y="1594"/>
                  </a:lnTo>
                  <a:lnTo>
                    <a:pt x="735" y="1589"/>
                  </a:lnTo>
                  <a:lnTo>
                    <a:pt x="764" y="1583"/>
                  </a:lnTo>
                  <a:lnTo>
                    <a:pt x="793" y="1575"/>
                  </a:lnTo>
                  <a:lnTo>
                    <a:pt x="823" y="1567"/>
                  </a:lnTo>
                  <a:lnTo>
                    <a:pt x="852" y="1558"/>
                  </a:lnTo>
                  <a:lnTo>
                    <a:pt x="879" y="1548"/>
                  </a:lnTo>
                  <a:lnTo>
                    <a:pt x="906" y="1537"/>
                  </a:lnTo>
                  <a:lnTo>
                    <a:pt x="933" y="1525"/>
                  </a:lnTo>
                  <a:lnTo>
                    <a:pt x="957" y="1511"/>
                  </a:lnTo>
                  <a:lnTo>
                    <a:pt x="982" y="1498"/>
                  </a:lnTo>
                  <a:lnTo>
                    <a:pt x="1007" y="1482"/>
                  </a:lnTo>
                  <a:lnTo>
                    <a:pt x="1029" y="1466"/>
                  </a:lnTo>
                  <a:lnTo>
                    <a:pt x="1052" y="1450"/>
                  </a:lnTo>
                  <a:lnTo>
                    <a:pt x="1073" y="1433"/>
                  </a:lnTo>
                  <a:lnTo>
                    <a:pt x="1093" y="1414"/>
                  </a:lnTo>
                  <a:lnTo>
                    <a:pt x="1111" y="1394"/>
                  </a:lnTo>
                  <a:lnTo>
                    <a:pt x="1129" y="1374"/>
                  </a:lnTo>
                  <a:lnTo>
                    <a:pt x="1146" y="1353"/>
                  </a:lnTo>
                  <a:lnTo>
                    <a:pt x="1162" y="1330"/>
                  </a:lnTo>
                  <a:lnTo>
                    <a:pt x="1177" y="1307"/>
                  </a:lnTo>
                  <a:lnTo>
                    <a:pt x="1190" y="1283"/>
                  </a:lnTo>
                  <a:lnTo>
                    <a:pt x="1201" y="1259"/>
                  </a:lnTo>
                  <a:lnTo>
                    <a:pt x="1211" y="1233"/>
                  </a:lnTo>
                  <a:lnTo>
                    <a:pt x="1219" y="1207"/>
                  </a:lnTo>
                  <a:lnTo>
                    <a:pt x="1225" y="1180"/>
                  </a:lnTo>
                  <a:lnTo>
                    <a:pt x="1229" y="1152"/>
                  </a:lnTo>
                  <a:lnTo>
                    <a:pt x="1233" y="1123"/>
                  </a:lnTo>
                  <a:lnTo>
                    <a:pt x="1234" y="1093"/>
                  </a:lnTo>
                  <a:lnTo>
                    <a:pt x="1233" y="1080"/>
                  </a:lnTo>
                  <a:lnTo>
                    <a:pt x="1232" y="1066"/>
                  </a:lnTo>
                  <a:lnTo>
                    <a:pt x="1231" y="1053"/>
                  </a:lnTo>
                  <a:lnTo>
                    <a:pt x="1227" y="1039"/>
                  </a:lnTo>
                  <a:lnTo>
                    <a:pt x="1224" y="1027"/>
                  </a:lnTo>
                  <a:lnTo>
                    <a:pt x="1220" y="1015"/>
                  </a:lnTo>
                  <a:lnTo>
                    <a:pt x="1216" y="1002"/>
                  </a:lnTo>
                  <a:lnTo>
                    <a:pt x="1210" y="990"/>
                  </a:lnTo>
                  <a:lnTo>
                    <a:pt x="1198" y="966"/>
                  </a:lnTo>
                  <a:lnTo>
                    <a:pt x="1183" y="944"/>
                  </a:lnTo>
                  <a:lnTo>
                    <a:pt x="1169" y="924"/>
                  </a:lnTo>
                  <a:lnTo>
                    <a:pt x="1152" y="905"/>
                  </a:lnTo>
                  <a:lnTo>
                    <a:pt x="1133" y="887"/>
                  </a:lnTo>
                  <a:lnTo>
                    <a:pt x="1114" y="871"/>
                  </a:lnTo>
                  <a:lnTo>
                    <a:pt x="1093" y="856"/>
                  </a:lnTo>
                  <a:lnTo>
                    <a:pt x="1073" y="844"/>
                  </a:lnTo>
                  <a:lnTo>
                    <a:pt x="1052" y="833"/>
                  </a:lnTo>
                  <a:lnTo>
                    <a:pt x="1032" y="824"/>
                  </a:lnTo>
                  <a:lnTo>
                    <a:pt x="1011" y="818"/>
                  </a:lnTo>
                  <a:lnTo>
                    <a:pt x="992" y="815"/>
                  </a:lnTo>
                  <a:lnTo>
                    <a:pt x="1021" y="804"/>
                  </a:lnTo>
                  <a:lnTo>
                    <a:pt x="1052" y="791"/>
                  </a:lnTo>
                  <a:lnTo>
                    <a:pt x="1082" y="777"/>
                  </a:lnTo>
                  <a:lnTo>
                    <a:pt x="1111" y="761"/>
                  </a:lnTo>
                  <a:lnTo>
                    <a:pt x="1126" y="752"/>
                  </a:lnTo>
                  <a:lnTo>
                    <a:pt x="1141" y="742"/>
                  </a:lnTo>
                  <a:lnTo>
                    <a:pt x="1155" y="733"/>
                  </a:lnTo>
                  <a:lnTo>
                    <a:pt x="1169" y="723"/>
                  </a:lnTo>
                  <a:lnTo>
                    <a:pt x="1181" y="711"/>
                  </a:lnTo>
                  <a:lnTo>
                    <a:pt x="1195" y="700"/>
                  </a:lnTo>
                  <a:lnTo>
                    <a:pt x="1207" y="689"/>
                  </a:lnTo>
                  <a:lnTo>
                    <a:pt x="1219" y="677"/>
                  </a:lnTo>
                  <a:lnTo>
                    <a:pt x="1231" y="663"/>
                  </a:lnTo>
                  <a:lnTo>
                    <a:pt x="1242" y="651"/>
                  </a:lnTo>
                  <a:lnTo>
                    <a:pt x="1252" y="637"/>
                  </a:lnTo>
                  <a:lnTo>
                    <a:pt x="1262" y="623"/>
                  </a:lnTo>
                  <a:lnTo>
                    <a:pt x="1272" y="608"/>
                  </a:lnTo>
                  <a:lnTo>
                    <a:pt x="1280" y="592"/>
                  </a:lnTo>
                  <a:lnTo>
                    <a:pt x="1289" y="578"/>
                  </a:lnTo>
                  <a:lnTo>
                    <a:pt x="1297" y="561"/>
                  </a:lnTo>
                  <a:lnTo>
                    <a:pt x="1304" y="545"/>
                  </a:lnTo>
                  <a:lnTo>
                    <a:pt x="1309" y="527"/>
                  </a:lnTo>
                  <a:lnTo>
                    <a:pt x="1315" y="510"/>
                  </a:lnTo>
                  <a:lnTo>
                    <a:pt x="1319" y="492"/>
                  </a:lnTo>
                  <a:lnTo>
                    <a:pt x="1323" y="474"/>
                  </a:lnTo>
                  <a:lnTo>
                    <a:pt x="1325" y="455"/>
                  </a:lnTo>
                  <a:lnTo>
                    <a:pt x="1326" y="436"/>
                  </a:lnTo>
                  <a:lnTo>
                    <a:pt x="1326" y="416"/>
                  </a:lnTo>
                  <a:lnTo>
                    <a:pt x="1326" y="400"/>
                  </a:lnTo>
                  <a:lnTo>
                    <a:pt x="1325" y="385"/>
                  </a:lnTo>
                  <a:lnTo>
                    <a:pt x="1323" y="369"/>
                  </a:lnTo>
                  <a:lnTo>
                    <a:pt x="1319" y="354"/>
                  </a:lnTo>
                  <a:lnTo>
                    <a:pt x="1315" y="340"/>
                  </a:lnTo>
                  <a:lnTo>
                    <a:pt x="1309" y="325"/>
                  </a:lnTo>
                  <a:lnTo>
                    <a:pt x="1304" y="310"/>
                  </a:lnTo>
                  <a:lnTo>
                    <a:pt x="1297" y="297"/>
                  </a:lnTo>
                  <a:close/>
                  <a:moveTo>
                    <a:pt x="1037" y="556"/>
                  </a:moveTo>
                  <a:lnTo>
                    <a:pt x="1030" y="572"/>
                  </a:lnTo>
                  <a:lnTo>
                    <a:pt x="1023" y="587"/>
                  </a:lnTo>
                  <a:lnTo>
                    <a:pt x="1015" y="600"/>
                  </a:lnTo>
                  <a:lnTo>
                    <a:pt x="1006" y="615"/>
                  </a:lnTo>
                  <a:lnTo>
                    <a:pt x="997" y="628"/>
                  </a:lnTo>
                  <a:lnTo>
                    <a:pt x="988" y="642"/>
                  </a:lnTo>
                  <a:lnTo>
                    <a:pt x="978" y="654"/>
                  </a:lnTo>
                  <a:lnTo>
                    <a:pt x="968" y="666"/>
                  </a:lnTo>
                  <a:lnTo>
                    <a:pt x="957" y="678"/>
                  </a:lnTo>
                  <a:lnTo>
                    <a:pt x="946" y="690"/>
                  </a:lnTo>
                  <a:lnTo>
                    <a:pt x="935" y="700"/>
                  </a:lnTo>
                  <a:lnTo>
                    <a:pt x="923" y="710"/>
                  </a:lnTo>
                  <a:lnTo>
                    <a:pt x="911" y="720"/>
                  </a:lnTo>
                  <a:lnTo>
                    <a:pt x="899" y="729"/>
                  </a:lnTo>
                  <a:lnTo>
                    <a:pt x="887" y="738"/>
                  </a:lnTo>
                  <a:lnTo>
                    <a:pt x="873" y="746"/>
                  </a:lnTo>
                  <a:lnTo>
                    <a:pt x="861" y="753"/>
                  </a:lnTo>
                  <a:lnTo>
                    <a:pt x="848" y="760"/>
                  </a:lnTo>
                  <a:lnTo>
                    <a:pt x="835" y="765"/>
                  </a:lnTo>
                  <a:lnTo>
                    <a:pt x="823" y="770"/>
                  </a:lnTo>
                  <a:lnTo>
                    <a:pt x="810" y="773"/>
                  </a:lnTo>
                  <a:lnTo>
                    <a:pt x="799" y="775"/>
                  </a:lnTo>
                  <a:lnTo>
                    <a:pt x="787" y="777"/>
                  </a:lnTo>
                  <a:lnTo>
                    <a:pt x="775" y="777"/>
                  </a:lnTo>
                  <a:lnTo>
                    <a:pt x="587" y="777"/>
                  </a:lnTo>
                  <a:lnTo>
                    <a:pt x="684" y="319"/>
                  </a:lnTo>
                  <a:lnTo>
                    <a:pt x="690" y="295"/>
                  </a:lnTo>
                  <a:lnTo>
                    <a:pt x="697" y="274"/>
                  </a:lnTo>
                  <a:lnTo>
                    <a:pt x="701" y="265"/>
                  </a:lnTo>
                  <a:lnTo>
                    <a:pt x="706" y="256"/>
                  </a:lnTo>
                  <a:lnTo>
                    <a:pt x="709" y="250"/>
                  </a:lnTo>
                  <a:lnTo>
                    <a:pt x="714" y="242"/>
                  </a:lnTo>
                  <a:lnTo>
                    <a:pt x="719" y="236"/>
                  </a:lnTo>
                  <a:lnTo>
                    <a:pt x="726" y="232"/>
                  </a:lnTo>
                  <a:lnTo>
                    <a:pt x="733" y="227"/>
                  </a:lnTo>
                  <a:lnTo>
                    <a:pt x="741" y="224"/>
                  </a:lnTo>
                  <a:lnTo>
                    <a:pt x="751" y="220"/>
                  </a:lnTo>
                  <a:lnTo>
                    <a:pt x="761" y="218"/>
                  </a:lnTo>
                  <a:lnTo>
                    <a:pt x="772" y="217"/>
                  </a:lnTo>
                  <a:lnTo>
                    <a:pt x="784" y="217"/>
                  </a:lnTo>
                  <a:lnTo>
                    <a:pt x="890" y="217"/>
                  </a:lnTo>
                  <a:lnTo>
                    <a:pt x="909" y="218"/>
                  </a:lnTo>
                  <a:lnTo>
                    <a:pt x="928" y="222"/>
                  </a:lnTo>
                  <a:lnTo>
                    <a:pt x="937" y="224"/>
                  </a:lnTo>
                  <a:lnTo>
                    <a:pt x="945" y="226"/>
                  </a:lnTo>
                  <a:lnTo>
                    <a:pt x="954" y="229"/>
                  </a:lnTo>
                  <a:lnTo>
                    <a:pt x="962" y="234"/>
                  </a:lnTo>
                  <a:lnTo>
                    <a:pt x="970" y="238"/>
                  </a:lnTo>
                  <a:lnTo>
                    <a:pt x="978" y="243"/>
                  </a:lnTo>
                  <a:lnTo>
                    <a:pt x="984" y="249"/>
                  </a:lnTo>
                  <a:lnTo>
                    <a:pt x="991" y="254"/>
                  </a:lnTo>
                  <a:lnTo>
                    <a:pt x="1005" y="268"/>
                  </a:lnTo>
                  <a:lnTo>
                    <a:pt x="1017" y="283"/>
                  </a:lnTo>
                  <a:lnTo>
                    <a:pt x="1028" y="300"/>
                  </a:lnTo>
                  <a:lnTo>
                    <a:pt x="1038" y="318"/>
                  </a:lnTo>
                  <a:lnTo>
                    <a:pt x="1046" y="336"/>
                  </a:lnTo>
                  <a:lnTo>
                    <a:pt x="1053" y="355"/>
                  </a:lnTo>
                  <a:lnTo>
                    <a:pt x="1059" y="374"/>
                  </a:lnTo>
                  <a:lnTo>
                    <a:pt x="1062" y="395"/>
                  </a:lnTo>
                  <a:lnTo>
                    <a:pt x="1064" y="415"/>
                  </a:lnTo>
                  <a:lnTo>
                    <a:pt x="1065" y="436"/>
                  </a:lnTo>
                  <a:lnTo>
                    <a:pt x="1064" y="451"/>
                  </a:lnTo>
                  <a:lnTo>
                    <a:pt x="1063" y="467"/>
                  </a:lnTo>
                  <a:lnTo>
                    <a:pt x="1061" y="481"/>
                  </a:lnTo>
                  <a:lnTo>
                    <a:pt x="1059" y="496"/>
                  </a:lnTo>
                  <a:lnTo>
                    <a:pt x="1054" y="511"/>
                  </a:lnTo>
                  <a:lnTo>
                    <a:pt x="1050" y="526"/>
                  </a:lnTo>
                  <a:lnTo>
                    <a:pt x="1044" y="542"/>
                  </a:lnTo>
                  <a:lnTo>
                    <a:pt x="1037" y="556"/>
                  </a:lnTo>
                  <a:close/>
                  <a:moveTo>
                    <a:pt x="938" y="1244"/>
                  </a:moveTo>
                  <a:lnTo>
                    <a:pt x="930" y="1261"/>
                  </a:lnTo>
                  <a:lnTo>
                    <a:pt x="921" y="1278"/>
                  </a:lnTo>
                  <a:lnTo>
                    <a:pt x="912" y="1294"/>
                  </a:lnTo>
                  <a:lnTo>
                    <a:pt x="902" y="1310"/>
                  </a:lnTo>
                  <a:lnTo>
                    <a:pt x="892" y="1325"/>
                  </a:lnTo>
                  <a:lnTo>
                    <a:pt x="882" y="1341"/>
                  </a:lnTo>
                  <a:lnTo>
                    <a:pt x="870" y="1355"/>
                  </a:lnTo>
                  <a:lnTo>
                    <a:pt x="859" y="1370"/>
                  </a:lnTo>
                  <a:lnTo>
                    <a:pt x="845" y="1383"/>
                  </a:lnTo>
                  <a:lnTo>
                    <a:pt x="833" y="1397"/>
                  </a:lnTo>
                  <a:lnTo>
                    <a:pt x="818" y="1409"/>
                  </a:lnTo>
                  <a:lnTo>
                    <a:pt x="805" y="1420"/>
                  </a:lnTo>
                  <a:lnTo>
                    <a:pt x="790" y="1432"/>
                  </a:lnTo>
                  <a:lnTo>
                    <a:pt x="774" y="1443"/>
                  </a:lnTo>
                  <a:lnTo>
                    <a:pt x="759" y="1453"/>
                  </a:lnTo>
                  <a:lnTo>
                    <a:pt x="743" y="1462"/>
                  </a:lnTo>
                  <a:lnTo>
                    <a:pt x="726" y="1471"/>
                  </a:lnTo>
                  <a:lnTo>
                    <a:pt x="710" y="1479"/>
                  </a:lnTo>
                  <a:lnTo>
                    <a:pt x="693" y="1484"/>
                  </a:lnTo>
                  <a:lnTo>
                    <a:pt x="676" y="1490"/>
                  </a:lnTo>
                  <a:lnTo>
                    <a:pt x="660" y="1493"/>
                  </a:lnTo>
                  <a:lnTo>
                    <a:pt x="642" y="1497"/>
                  </a:lnTo>
                  <a:lnTo>
                    <a:pt x="625" y="1498"/>
                  </a:lnTo>
                  <a:lnTo>
                    <a:pt x="607" y="1499"/>
                  </a:lnTo>
                  <a:lnTo>
                    <a:pt x="509" y="1499"/>
                  </a:lnTo>
                  <a:lnTo>
                    <a:pt x="493" y="1498"/>
                  </a:lnTo>
                  <a:lnTo>
                    <a:pt x="480" y="1497"/>
                  </a:lnTo>
                  <a:lnTo>
                    <a:pt x="474" y="1494"/>
                  </a:lnTo>
                  <a:lnTo>
                    <a:pt x="470" y="1493"/>
                  </a:lnTo>
                  <a:lnTo>
                    <a:pt x="465" y="1491"/>
                  </a:lnTo>
                  <a:lnTo>
                    <a:pt x="462" y="1489"/>
                  </a:lnTo>
                  <a:lnTo>
                    <a:pt x="458" y="1485"/>
                  </a:lnTo>
                  <a:lnTo>
                    <a:pt x="456" y="1482"/>
                  </a:lnTo>
                  <a:lnTo>
                    <a:pt x="454" y="1479"/>
                  </a:lnTo>
                  <a:lnTo>
                    <a:pt x="453" y="1474"/>
                  </a:lnTo>
                  <a:lnTo>
                    <a:pt x="451" y="1463"/>
                  </a:lnTo>
                  <a:lnTo>
                    <a:pt x="450" y="1450"/>
                  </a:lnTo>
                  <a:lnTo>
                    <a:pt x="450" y="1438"/>
                  </a:lnTo>
                  <a:lnTo>
                    <a:pt x="451" y="1426"/>
                  </a:lnTo>
                  <a:lnTo>
                    <a:pt x="453" y="1411"/>
                  </a:lnTo>
                  <a:lnTo>
                    <a:pt x="456" y="1397"/>
                  </a:lnTo>
                  <a:lnTo>
                    <a:pt x="566" y="870"/>
                  </a:lnTo>
                  <a:lnTo>
                    <a:pt x="771" y="870"/>
                  </a:lnTo>
                  <a:lnTo>
                    <a:pt x="781" y="870"/>
                  </a:lnTo>
                  <a:lnTo>
                    <a:pt x="792" y="871"/>
                  </a:lnTo>
                  <a:lnTo>
                    <a:pt x="802" y="873"/>
                  </a:lnTo>
                  <a:lnTo>
                    <a:pt x="812" y="874"/>
                  </a:lnTo>
                  <a:lnTo>
                    <a:pt x="823" y="878"/>
                  </a:lnTo>
                  <a:lnTo>
                    <a:pt x="833" y="881"/>
                  </a:lnTo>
                  <a:lnTo>
                    <a:pt x="842" y="884"/>
                  </a:lnTo>
                  <a:lnTo>
                    <a:pt x="852" y="889"/>
                  </a:lnTo>
                  <a:lnTo>
                    <a:pt x="861" y="893"/>
                  </a:lnTo>
                  <a:lnTo>
                    <a:pt x="869" y="899"/>
                  </a:lnTo>
                  <a:lnTo>
                    <a:pt x="878" y="905"/>
                  </a:lnTo>
                  <a:lnTo>
                    <a:pt x="886" y="911"/>
                  </a:lnTo>
                  <a:lnTo>
                    <a:pt x="900" y="925"/>
                  </a:lnTo>
                  <a:lnTo>
                    <a:pt x="914" y="941"/>
                  </a:lnTo>
                  <a:lnTo>
                    <a:pt x="926" y="959"/>
                  </a:lnTo>
                  <a:lnTo>
                    <a:pt x="936" y="977"/>
                  </a:lnTo>
                  <a:lnTo>
                    <a:pt x="945" y="997"/>
                  </a:lnTo>
                  <a:lnTo>
                    <a:pt x="953" y="1018"/>
                  </a:lnTo>
                  <a:lnTo>
                    <a:pt x="960" y="1041"/>
                  </a:lnTo>
                  <a:lnTo>
                    <a:pt x="964" y="1064"/>
                  </a:lnTo>
                  <a:lnTo>
                    <a:pt x="966" y="1088"/>
                  </a:lnTo>
                  <a:lnTo>
                    <a:pt x="968" y="1111"/>
                  </a:lnTo>
                  <a:lnTo>
                    <a:pt x="968" y="1127"/>
                  </a:lnTo>
                  <a:lnTo>
                    <a:pt x="965" y="1144"/>
                  </a:lnTo>
                  <a:lnTo>
                    <a:pt x="963" y="1160"/>
                  </a:lnTo>
                  <a:lnTo>
                    <a:pt x="960" y="1177"/>
                  </a:lnTo>
                  <a:lnTo>
                    <a:pt x="956" y="1193"/>
                  </a:lnTo>
                  <a:lnTo>
                    <a:pt x="951" y="1210"/>
                  </a:lnTo>
                  <a:lnTo>
                    <a:pt x="945" y="1227"/>
                  </a:lnTo>
                  <a:lnTo>
                    <a:pt x="938" y="1244"/>
                  </a:lnTo>
                  <a:close/>
                  <a:moveTo>
                    <a:pt x="2352" y="623"/>
                  </a:moveTo>
                  <a:lnTo>
                    <a:pt x="2345" y="611"/>
                  </a:lnTo>
                  <a:lnTo>
                    <a:pt x="2339" y="600"/>
                  </a:lnTo>
                  <a:lnTo>
                    <a:pt x="2331" y="589"/>
                  </a:lnTo>
                  <a:lnTo>
                    <a:pt x="2323" y="579"/>
                  </a:lnTo>
                  <a:lnTo>
                    <a:pt x="2314" y="568"/>
                  </a:lnTo>
                  <a:lnTo>
                    <a:pt x="2305" y="558"/>
                  </a:lnTo>
                  <a:lnTo>
                    <a:pt x="2295" y="549"/>
                  </a:lnTo>
                  <a:lnTo>
                    <a:pt x="2285" y="540"/>
                  </a:lnTo>
                  <a:lnTo>
                    <a:pt x="2273" y="531"/>
                  </a:lnTo>
                  <a:lnTo>
                    <a:pt x="2261" y="522"/>
                  </a:lnTo>
                  <a:lnTo>
                    <a:pt x="2250" y="514"/>
                  </a:lnTo>
                  <a:lnTo>
                    <a:pt x="2236" y="506"/>
                  </a:lnTo>
                  <a:lnTo>
                    <a:pt x="2224" y="499"/>
                  </a:lnTo>
                  <a:lnTo>
                    <a:pt x="2210" y="492"/>
                  </a:lnTo>
                  <a:lnTo>
                    <a:pt x="2196" y="486"/>
                  </a:lnTo>
                  <a:lnTo>
                    <a:pt x="2181" y="480"/>
                  </a:lnTo>
                  <a:lnTo>
                    <a:pt x="2165" y="476"/>
                  </a:lnTo>
                  <a:lnTo>
                    <a:pt x="2151" y="471"/>
                  </a:lnTo>
                  <a:lnTo>
                    <a:pt x="2135" y="467"/>
                  </a:lnTo>
                  <a:lnTo>
                    <a:pt x="2119" y="464"/>
                  </a:lnTo>
                  <a:lnTo>
                    <a:pt x="2103" y="461"/>
                  </a:lnTo>
                  <a:lnTo>
                    <a:pt x="2087" y="460"/>
                  </a:lnTo>
                  <a:lnTo>
                    <a:pt x="2070" y="459"/>
                  </a:lnTo>
                  <a:lnTo>
                    <a:pt x="2053" y="459"/>
                  </a:lnTo>
                  <a:lnTo>
                    <a:pt x="2036" y="459"/>
                  </a:lnTo>
                  <a:lnTo>
                    <a:pt x="2019" y="460"/>
                  </a:lnTo>
                  <a:lnTo>
                    <a:pt x="2004" y="461"/>
                  </a:lnTo>
                  <a:lnTo>
                    <a:pt x="1988" y="463"/>
                  </a:lnTo>
                  <a:lnTo>
                    <a:pt x="1972" y="465"/>
                  </a:lnTo>
                  <a:lnTo>
                    <a:pt x="1956" y="469"/>
                  </a:lnTo>
                  <a:lnTo>
                    <a:pt x="1941" y="472"/>
                  </a:lnTo>
                  <a:lnTo>
                    <a:pt x="1925" y="477"/>
                  </a:lnTo>
                  <a:lnTo>
                    <a:pt x="1910" y="481"/>
                  </a:lnTo>
                  <a:lnTo>
                    <a:pt x="1895" y="487"/>
                  </a:lnTo>
                  <a:lnTo>
                    <a:pt x="1880" y="492"/>
                  </a:lnTo>
                  <a:lnTo>
                    <a:pt x="1865" y="499"/>
                  </a:lnTo>
                  <a:lnTo>
                    <a:pt x="1851" y="507"/>
                  </a:lnTo>
                  <a:lnTo>
                    <a:pt x="1836" y="514"/>
                  </a:lnTo>
                  <a:lnTo>
                    <a:pt x="1822" y="523"/>
                  </a:lnTo>
                  <a:lnTo>
                    <a:pt x="1808" y="532"/>
                  </a:lnTo>
                  <a:lnTo>
                    <a:pt x="1780" y="550"/>
                  </a:lnTo>
                  <a:lnTo>
                    <a:pt x="1754" y="570"/>
                  </a:lnTo>
                  <a:lnTo>
                    <a:pt x="1728" y="591"/>
                  </a:lnTo>
                  <a:lnTo>
                    <a:pt x="1704" y="614"/>
                  </a:lnTo>
                  <a:lnTo>
                    <a:pt x="1680" y="637"/>
                  </a:lnTo>
                  <a:lnTo>
                    <a:pt x="1658" y="662"/>
                  </a:lnTo>
                  <a:lnTo>
                    <a:pt x="1636" y="688"/>
                  </a:lnTo>
                  <a:lnTo>
                    <a:pt x="1615" y="715"/>
                  </a:lnTo>
                  <a:lnTo>
                    <a:pt x="1596" y="743"/>
                  </a:lnTo>
                  <a:lnTo>
                    <a:pt x="1577" y="772"/>
                  </a:lnTo>
                  <a:lnTo>
                    <a:pt x="1560" y="801"/>
                  </a:lnTo>
                  <a:lnTo>
                    <a:pt x="1543" y="831"/>
                  </a:lnTo>
                  <a:lnTo>
                    <a:pt x="1528" y="861"/>
                  </a:lnTo>
                  <a:lnTo>
                    <a:pt x="1514" y="892"/>
                  </a:lnTo>
                  <a:lnTo>
                    <a:pt x="1501" y="924"/>
                  </a:lnTo>
                  <a:lnTo>
                    <a:pt x="1489" y="956"/>
                  </a:lnTo>
                  <a:lnTo>
                    <a:pt x="1479" y="989"/>
                  </a:lnTo>
                  <a:lnTo>
                    <a:pt x="1469" y="1020"/>
                  </a:lnTo>
                  <a:lnTo>
                    <a:pt x="1462" y="1052"/>
                  </a:lnTo>
                  <a:lnTo>
                    <a:pt x="1455" y="1083"/>
                  </a:lnTo>
                  <a:lnTo>
                    <a:pt x="1450" y="1114"/>
                  </a:lnTo>
                  <a:lnTo>
                    <a:pt x="1446" y="1144"/>
                  </a:lnTo>
                  <a:lnTo>
                    <a:pt x="1444" y="1173"/>
                  </a:lnTo>
                  <a:lnTo>
                    <a:pt x="1444" y="1202"/>
                  </a:lnTo>
                  <a:lnTo>
                    <a:pt x="1444" y="1224"/>
                  </a:lnTo>
                  <a:lnTo>
                    <a:pt x="1445" y="1245"/>
                  </a:lnTo>
                  <a:lnTo>
                    <a:pt x="1447" y="1265"/>
                  </a:lnTo>
                  <a:lnTo>
                    <a:pt x="1450" y="1285"/>
                  </a:lnTo>
                  <a:lnTo>
                    <a:pt x="1453" y="1306"/>
                  </a:lnTo>
                  <a:lnTo>
                    <a:pt x="1458" y="1326"/>
                  </a:lnTo>
                  <a:lnTo>
                    <a:pt x="1462" y="1345"/>
                  </a:lnTo>
                  <a:lnTo>
                    <a:pt x="1468" y="1365"/>
                  </a:lnTo>
                  <a:lnTo>
                    <a:pt x="1474" y="1383"/>
                  </a:lnTo>
                  <a:lnTo>
                    <a:pt x="1482" y="1402"/>
                  </a:lnTo>
                  <a:lnTo>
                    <a:pt x="1490" y="1419"/>
                  </a:lnTo>
                  <a:lnTo>
                    <a:pt x="1498" y="1436"/>
                  </a:lnTo>
                  <a:lnTo>
                    <a:pt x="1508" y="1453"/>
                  </a:lnTo>
                  <a:lnTo>
                    <a:pt x="1518" y="1469"/>
                  </a:lnTo>
                  <a:lnTo>
                    <a:pt x="1528" y="1484"/>
                  </a:lnTo>
                  <a:lnTo>
                    <a:pt x="1540" y="1499"/>
                  </a:lnTo>
                  <a:lnTo>
                    <a:pt x="1552" y="1512"/>
                  </a:lnTo>
                  <a:lnTo>
                    <a:pt x="1565" y="1526"/>
                  </a:lnTo>
                  <a:lnTo>
                    <a:pt x="1579" y="1538"/>
                  </a:lnTo>
                  <a:lnTo>
                    <a:pt x="1592" y="1551"/>
                  </a:lnTo>
                  <a:lnTo>
                    <a:pt x="1607" y="1561"/>
                  </a:lnTo>
                  <a:lnTo>
                    <a:pt x="1623" y="1571"/>
                  </a:lnTo>
                  <a:lnTo>
                    <a:pt x="1638" y="1581"/>
                  </a:lnTo>
                  <a:lnTo>
                    <a:pt x="1655" y="1590"/>
                  </a:lnTo>
                  <a:lnTo>
                    <a:pt x="1672" y="1598"/>
                  </a:lnTo>
                  <a:lnTo>
                    <a:pt x="1690" y="1605"/>
                  </a:lnTo>
                  <a:lnTo>
                    <a:pt x="1708" y="1610"/>
                  </a:lnTo>
                  <a:lnTo>
                    <a:pt x="1727" y="1615"/>
                  </a:lnTo>
                  <a:lnTo>
                    <a:pt x="1747" y="1618"/>
                  </a:lnTo>
                  <a:lnTo>
                    <a:pt x="1768" y="1620"/>
                  </a:lnTo>
                  <a:lnTo>
                    <a:pt x="1788" y="1623"/>
                  </a:lnTo>
                  <a:lnTo>
                    <a:pt x="1809" y="1623"/>
                  </a:lnTo>
                  <a:lnTo>
                    <a:pt x="1850" y="1623"/>
                  </a:lnTo>
                  <a:lnTo>
                    <a:pt x="1888" y="1619"/>
                  </a:lnTo>
                  <a:lnTo>
                    <a:pt x="1926" y="1616"/>
                  </a:lnTo>
                  <a:lnTo>
                    <a:pt x="1962" y="1610"/>
                  </a:lnTo>
                  <a:lnTo>
                    <a:pt x="1996" y="1605"/>
                  </a:lnTo>
                  <a:lnTo>
                    <a:pt x="2028" y="1598"/>
                  </a:lnTo>
                  <a:lnTo>
                    <a:pt x="2059" y="1590"/>
                  </a:lnTo>
                  <a:lnTo>
                    <a:pt x="2087" y="1583"/>
                  </a:lnTo>
                  <a:lnTo>
                    <a:pt x="2113" y="1575"/>
                  </a:lnTo>
                  <a:lnTo>
                    <a:pt x="2136" y="1567"/>
                  </a:lnTo>
                  <a:lnTo>
                    <a:pt x="2156" y="1560"/>
                  </a:lnTo>
                  <a:lnTo>
                    <a:pt x="2174" y="1552"/>
                  </a:lnTo>
                  <a:lnTo>
                    <a:pt x="2190" y="1545"/>
                  </a:lnTo>
                  <a:lnTo>
                    <a:pt x="2203" y="1539"/>
                  </a:lnTo>
                  <a:lnTo>
                    <a:pt x="2212" y="1535"/>
                  </a:lnTo>
                  <a:lnTo>
                    <a:pt x="2218" y="1532"/>
                  </a:lnTo>
                  <a:lnTo>
                    <a:pt x="2183" y="1408"/>
                  </a:lnTo>
                  <a:lnTo>
                    <a:pt x="2177" y="1412"/>
                  </a:lnTo>
                  <a:lnTo>
                    <a:pt x="2167" y="1419"/>
                  </a:lnTo>
                  <a:lnTo>
                    <a:pt x="2154" y="1426"/>
                  </a:lnTo>
                  <a:lnTo>
                    <a:pt x="2138" y="1435"/>
                  </a:lnTo>
                  <a:lnTo>
                    <a:pt x="2122" y="1444"/>
                  </a:lnTo>
                  <a:lnTo>
                    <a:pt x="2104" y="1452"/>
                  </a:lnTo>
                  <a:lnTo>
                    <a:pt x="2083" y="1461"/>
                  </a:lnTo>
                  <a:lnTo>
                    <a:pt x="2062" y="1469"/>
                  </a:lnTo>
                  <a:lnTo>
                    <a:pt x="2041" y="1476"/>
                  </a:lnTo>
                  <a:lnTo>
                    <a:pt x="2018" y="1484"/>
                  </a:lnTo>
                  <a:lnTo>
                    <a:pt x="1996" y="1492"/>
                  </a:lnTo>
                  <a:lnTo>
                    <a:pt x="1973" y="1499"/>
                  </a:lnTo>
                  <a:lnTo>
                    <a:pt x="1950" y="1505"/>
                  </a:lnTo>
                  <a:lnTo>
                    <a:pt x="1928" y="1509"/>
                  </a:lnTo>
                  <a:lnTo>
                    <a:pt x="1907" y="1511"/>
                  </a:lnTo>
                  <a:lnTo>
                    <a:pt x="1887" y="1512"/>
                  </a:lnTo>
                  <a:lnTo>
                    <a:pt x="1876" y="1511"/>
                  </a:lnTo>
                  <a:lnTo>
                    <a:pt x="1864" y="1510"/>
                  </a:lnTo>
                  <a:lnTo>
                    <a:pt x="1853" y="1508"/>
                  </a:lnTo>
                  <a:lnTo>
                    <a:pt x="1843" y="1505"/>
                  </a:lnTo>
                  <a:lnTo>
                    <a:pt x="1833" y="1500"/>
                  </a:lnTo>
                  <a:lnTo>
                    <a:pt x="1823" y="1496"/>
                  </a:lnTo>
                  <a:lnTo>
                    <a:pt x="1813" y="1489"/>
                  </a:lnTo>
                  <a:lnTo>
                    <a:pt x="1804" y="1482"/>
                  </a:lnTo>
                  <a:lnTo>
                    <a:pt x="1795" y="1474"/>
                  </a:lnTo>
                  <a:lnTo>
                    <a:pt x="1786" y="1466"/>
                  </a:lnTo>
                  <a:lnTo>
                    <a:pt x="1778" y="1457"/>
                  </a:lnTo>
                  <a:lnTo>
                    <a:pt x="1770" y="1448"/>
                  </a:lnTo>
                  <a:lnTo>
                    <a:pt x="1762" y="1438"/>
                  </a:lnTo>
                  <a:lnTo>
                    <a:pt x="1755" y="1427"/>
                  </a:lnTo>
                  <a:lnTo>
                    <a:pt x="1749" y="1416"/>
                  </a:lnTo>
                  <a:lnTo>
                    <a:pt x="1742" y="1405"/>
                  </a:lnTo>
                  <a:lnTo>
                    <a:pt x="1729" y="1380"/>
                  </a:lnTo>
                  <a:lnTo>
                    <a:pt x="1719" y="1355"/>
                  </a:lnTo>
                  <a:lnTo>
                    <a:pt x="1709" y="1328"/>
                  </a:lnTo>
                  <a:lnTo>
                    <a:pt x="1701" y="1299"/>
                  </a:lnTo>
                  <a:lnTo>
                    <a:pt x="1696" y="1271"/>
                  </a:lnTo>
                  <a:lnTo>
                    <a:pt x="1691" y="1243"/>
                  </a:lnTo>
                  <a:lnTo>
                    <a:pt x="1688" y="1215"/>
                  </a:lnTo>
                  <a:lnTo>
                    <a:pt x="1688" y="1187"/>
                  </a:lnTo>
                  <a:lnTo>
                    <a:pt x="1688" y="1172"/>
                  </a:lnTo>
                  <a:lnTo>
                    <a:pt x="1688" y="1156"/>
                  </a:lnTo>
                  <a:lnTo>
                    <a:pt x="1688" y="1139"/>
                  </a:lnTo>
                  <a:lnTo>
                    <a:pt x="1688" y="1121"/>
                  </a:lnTo>
                  <a:lnTo>
                    <a:pt x="1689" y="1105"/>
                  </a:lnTo>
                  <a:lnTo>
                    <a:pt x="1690" y="1090"/>
                  </a:lnTo>
                  <a:lnTo>
                    <a:pt x="1692" y="1078"/>
                  </a:lnTo>
                  <a:lnTo>
                    <a:pt x="1693" y="1068"/>
                  </a:lnTo>
                  <a:lnTo>
                    <a:pt x="1728" y="1066"/>
                  </a:lnTo>
                  <a:lnTo>
                    <a:pt x="1762" y="1065"/>
                  </a:lnTo>
                  <a:lnTo>
                    <a:pt x="1795" y="1063"/>
                  </a:lnTo>
                  <a:lnTo>
                    <a:pt x="1828" y="1060"/>
                  </a:lnTo>
                  <a:lnTo>
                    <a:pt x="1861" y="1055"/>
                  </a:lnTo>
                  <a:lnTo>
                    <a:pt x="1892" y="1051"/>
                  </a:lnTo>
                  <a:lnTo>
                    <a:pt x="1924" y="1044"/>
                  </a:lnTo>
                  <a:lnTo>
                    <a:pt x="1955" y="1037"/>
                  </a:lnTo>
                  <a:lnTo>
                    <a:pt x="1986" y="1029"/>
                  </a:lnTo>
                  <a:lnTo>
                    <a:pt x="2015" y="1021"/>
                  </a:lnTo>
                  <a:lnTo>
                    <a:pt x="2044" y="1013"/>
                  </a:lnTo>
                  <a:lnTo>
                    <a:pt x="2071" y="1002"/>
                  </a:lnTo>
                  <a:lnTo>
                    <a:pt x="2098" y="992"/>
                  </a:lnTo>
                  <a:lnTo>
                    <a:pt x="2124" y="982"/>
                  </a:lnTo>
                  <a:lnTo>
                    <a:pt x="2149" y="971"/>
                  </a:lnTo>
                  <a:lnTo>
                    <a:pt x="2172" y="959"/>
                  </a:lnTo>
                  <a:lnTo>
                    <a:pt x="2195" y="946"/>
                  </a:lnTo>
                  <a:lnTo>
                    <a:pt x="2216" y="934"/>
                  </a:lnTo>
                  <a:lnTo>
                    <a:pt x="2236" y="920"/>
                  </a:lnTo>
                  <a:lnTo>
                    <a:pt x="2255" y="906"/>
                  </a:lnTo>
                  <a:lnTo>
                    <a:pt x="2273" y="892"/>
                  </a:lnTo>
                  <a:lnTo>
                    <a:pt x="2290" y="878"/>
                  </a:lnTo>
                  <a:lnTo>
                    <a:pt x="2306" y="862"/>
                  </a:lnTo>
                  <a:lnTo>
                    <a:pt x="2321" y="846"/>
                  </a:lnTo>
                  <a:lnTo>
                    <a:pt x="2334" y="831"/>
                  </a:lnTo>
                  <a:lnTo>
                    <a:pt x="2345" y="815"/>
                  </a:lnTo>
                  <a:lnTo>
                    <a:pt x="2354" y="799"/>
                  </a:lnTo>
                  <a:lnTo>
                    <a:pt x="2362" y="783"/>
                  </a:lnTo>
                  <a:lnTo>
                    <a:pt x="2368" y="768"/>
                  </a:lnTo>
                  <a:lnTo>
                    <a:pt x="2372" y="752"/>
                  </a:lnTo>
                  <a:lnTo>
                    <a:pt x="2376" y="735"/>
                  </a:lnTo>
                  <a:lnTo>
                    <a:pt x="2376" y="719"/>
                  </a:lnTo>
                  <a:lnTo>
                    <a:pt x="2376" y="707"/>
                  </a:lnTo>
                  <a:lnTo>
                    <a:pt x="2374" y="696"/>
                  </a:lnTo>
                  <a:lnTo>
                    <a:pt x="2372" y="683"/>
                  </a:lnTo>
                  <a:lnTo>
                    <a:pt x="2370" y="671"/>
                  </a:lnTo>
                  <a:lnTo>
                    <a:pt x="2367" y="659"/>
                  </a:lnTo>
                  <a:lnTo>
                    <a:pt x="2362" y="647"/>
                  </a:lnTo>
                  <a:lnTo>
                    <a:pt x="2358" y="635"/>
                  </a:lnTo>
                  <a:lnTo>
                    <a:pt x="2352" y="623"/>
                  </a:lnTo>
                  <a:close/>
                  <a:moveTo>
                    <a:pt x="2099" y="815"/>
                  </a:moveTo>
                  <a:lnTo>
                    <a:pt x="2088" y="826"/>
                  </a:lnTo>
                  <a:lnTo>
                    <a:pt x="2077" y="837"/>
                  </a:lnTo>
                  <a:lnTo>
                    <a:pt x="2064" y="848"/>
                  </a:lnTo>
                  <a:lnTo>
                    <a:pt x="2052" y="859"/>
                  </a:lnTo>
                  <a:lnTo>
                    <a:pt x="2038" y="870"/>
                  </a:lnTo>
                  <a:lnTo>
                    <a:pt x="2024" y="880"/>
                  </a:lnTo>
                  <a:lnTo>
                    <a:pt x="2009" y="889"/>
                  </a:lnTo>
                  <a:lnTo>
                    <a:pt x="1994" y="899"/>
                  </a:lnTo>
                  <a:lnTo>
                    <a:pt x="1978" y="908"/>
                  </a:lnTo>
                  <a:lnTo>
                    <a:pt x="1962" y="917"/>
                  </a:lnTo>
                  <a:lnTo>
                    <a:pt x="1945" y="925"/>
                  </a:lnTo>
                  <a:lnTo>
                    <a:pt x="1927" y="933"/>
                  </a:lnTo>
                  <a:lnTo>
                    <a:pt x="1910" y="941"/>
                  </a:lnTo>
                  <a:lnTo>
                    <a:pt x="1892" y="947"/>
                  </a:lnTo>
                  <a:lnTo>
                    <a:pt x="1873" y="954"/>
                  </a:lnTo>
                  <a:lnTo>
                    <a:pt x="1854" y="960"/>
                  </a:lnTo>
                  <a:lnTo>
                    <a:pt x="1835" y="965"/>
                  </a:lnTo>
                  <a:lnTo>
                    <a:pt x="1817" y="970"/>
                  </a:lnTo>
                  <a:lnTo>
                    <a:pt x="1798" y="974"/>
                  </a:lnTo>
                  <a:lnTo>
                    <a:pt x="1780" y="978"/>
                  </a:lnTo>
                  <a:lnTo>
                    <a:pt x="1762" y="980"/>
                  </a:lnTo>
                  <a:lnTo>
                    <a:pt x="1744" y="981"/>
                  </a:lnTo>
                  <a:lnTo>
                    <a:pt x="1727" y="982"/>
                  </a:lnTo>
                  <a:lnTo>
                    <a:pt x="1709" y="983"/>
                  </a:lnTo>
                  <a:lnTo>
                    <a:pt x="1714" y="964"/>
                  </a:lnTo>
                  <a:lnTo>
                    <a:pt x="1718" y="945"/>
                  </a:lnTo>
                  <a:lnTo>
                    <a:pt x="1724" y="926"/>
                  </a:lnTo>
                  <a:lnTo>
                    <a:pt x="1731" y="907"/>
                  </a:lnTo>
                  <a:lnTo>
                    <a:pt x="1737" y="889"/>
                  </a:lnTo>
                  <a:lnTo>
                    <a:pt x="1744" y="870"/>
                  </a:lnTo>
                  <a:lnTo>
                    <a:pt x="1753" y="851"/>
                  </a:lnTo>
                  <a:lnTo>
                    <a:pt x="1762" y="832"/>
                  </a:lnTo>
                  <a:lnTo>
                    <a:pt x="1780" y="795"/>
                  </a:lnTo>
                  <a:lnTo>
                    <a:pt x="1800" y="759"/>
                  </a:lnTo>
                  <a:lnTo>
                    <a:pt x="1820" y="725"/>
                  </a:lnTo>
                  <a:lnTo>
                    <a:pt x="1842" y="695"/>
                  </a:lnTo>
                  <a:lnTo>
                    <a:pt x="1853" y="679"/>
                  </a:lnTo>
                  <a:lnTo>
                    <a:pt x="1864" y="665"/>
                  </a:lnTo>
                  <a:lnTo>
                    <a:pt x="1877" y="652"/>
                  </a:lnTo>
                  <a:lnTo>
                    <a:pt x="1888" y="638"/>
                  </a:lnTo>
                  <a:lnTo>
                    <a:pt x="1900" y="627"/>
                  </a:lnTo>
                  <a:lnTo>
                    <a:pt x="1911" y="616"/>
                  </a:lnTo>
                  <a:lnTo>
                    <a:pt x="1924" y="606"/>
                  </a:lnTo>
                  <a:lnTo>
                    <a:pt x="1936" y="596"/>
                  </a:lnTo>
                  <a:lnTo>
                    <a:pt x="1949" y="587"/>
                  </a:lnTo>
                  <a:lnTo>
                    <a:pt x="1961" y="579"/>
                  </a:lnTo>
                  <a:lnTo>
                    <a:pt x="1973" y="572"/>
                  </a:lnTo>
                  <a:lnTo>
                    <a:pt x="1985" y="568"/>
                  </a:lnTo>
                  <a:lnTo>
                    <a:pt x="1997" y="563"/>
                  </a:lnTo>
                  <a:lnTo>
                    <a:pt x="2008" y="560"/>
                  </a:lnTo>
                  <a:lnTo>
                    <a:pt x="2019" y="559"/>
                  </a:lnTo>
                  <a:lnTo>
                    <a:pt x="2031" y="558"/>
                  </a:lnTo>
                  <a:lnTo>
                    <a:pt x="2043" y="559"/>
                  </a:lnTo>
                  <a:lnTo>
                    <a:pt x="2055" y="562"/>
                  </a:lnTo>
                  <a:lnTo>
                    <a:pt x="2067" y="567"/>
                  </a:lnTo>
                  <a:lnTo>
                    <a:pt x="2077" y="572"/>
                  </a:lnTo>
                  <a:lnTo>
                    <a:pt x="2087" y="580"/>
                  </a:lnTo>
                  <a:lnTo>
                    <a:pt x="2096" y="589"/>
                  </a:lnTo>
                  <a:lnTo>
                    <a:pt x="2104" y="599"/>
                  </a:lnTo>
                  <a:lnTo>
                    <a:pt x="2112" y="610"/>
                  </a:lnTo>
                  <a:lnTo>
                    <a:pt x="2118" y="622"/>
                  </a:lnTo>
                  <a:lnTo>
                    <a:pt x="2124" y="635"/>
                  </a:lnTo>
                  <a:lnTo>
                    <a:pt x="2130" y="647"/>
                  </a:lnTo>
                  <a:lnTo>
                    <a:pt x="2134" y="662"/>
                  </a:lnTo>
                  <a:lnTo>
                    <a:pt x="2137" y="677"/>
                  </a:lnTo>
                  <a:lnTo>
                    <a:pt x="2140" y="691"/>
                  </a:lnTo>
                  <a:lnTo>
                    <a:pt x="2141" y="705"/>
                  </a:lnTo>
                  <a:lnTo>
                    <a:pt x="2141" y="719"/>
                  </a:lnTo>
                  <a:lnTo>
                    <a:pt x="2141" y="732"/>
                  </a:lnTo>
                  <a:lnTo>
                    <a:pt x="2138" y="744"/>
                  </a:lnTo>
                  <a:lnTo>
                    <a:pt x="2135" y="755"/>
                  </a:lnTo>
                  <a:lnTo>
                    <a:pt x="2131" y="768"/>
                  </a:lnTo>
                  <a:lnTo>
                    <a:pt x="2125" y="780"/>
                  </a:lnTo>
                  <a:lnTo>
                    <a:pt x="2117" y="791"/>
                  </a:lnTo>
                  <a:lnTo>
                    <a:pt x="2109" y="804"/>
                  </a:lnTo>
                  <a:lnTo>
                    <a:pt x="2099" y="815"/>
                  </a:lnTo>
                  <a:close/>
                  <a:moveTo>
                    <a:pt x="3485" y="565"/>
                  </a:moveTo>
                  <a:lnTo>
                    <a:pt x="3479" y="552"/>
                  </a:lnTo>
                  <a:lnTo>
                    <a:pt x="3470" y="538"/>
                  </a:lnTo>
                  <a:lnTo>
                    <a:pt x="3461" y="526"/>
                  </a:lnTo>
                  <a:lnTo>
                    <a:pt x="3449" y="514"/>
                  </a:lnTo>
                  <a:lnTo>
                    <a:pt x="3435" y="502"/>
                  </a:lnTo>
                  <a:lnTo>
                    <a:pt x="3420" y="491"/>
                  </a:lnTo>
                  <a:lnTo>
                    <a:pt x="3403" y="482"/>
                  </a:lnTo>
                  <a:lnTo>
                    <a:pt x="3385" y="473"/>
                  </a:lnTo>
                  <a:lnTo>
                    <a:pt x="3375" y="470"/>
                  </a:lnTo>
                  <a:lnTo>
                    <a:pt x="3365" y="467"/>
                  </a:lnTo>
                  <a:lnTo>
                    <a:pt x="3353" y="464"/>
                  </a:lnTo>
                  <a:lnTo>
                    <a:pt x="3342" y="462"/>
                  </a:lnTo>
                  <a:lnTo>
                    <a:pt x="3318" y="460"/>
                  </a:lnTo>
                  <a:lnTo>
                    <a:pt x="3293" y="459"/>
                  </a:lnTo>
                  <a:lnTo>
                    <a:pt x="3278" y="459"/>
                  </a:lnTo>
                  <a:lnTo>
                    <a:pt x="3263" y="460"/>
                  </a:lnTo>
                  <a:lnTo>
                    <a:pt x="3249" y="462"/>
                  </a:lnTo>
                  <a:lnTo>
                    <a:pt x="3235" y="464"/>
                  </a:lnTo>
                  <a:lnTo>
                    <a:pt x="3221" y="468"/>
                  </a:lnTo>
                  <a:lnTo>
                    <a:pt x="3207" y="472"/>
                  </a:lnTo>
                  <a:lnTo>
                    <a:pt x="3194" y="477"/>
                  </a:lnTo>
                  <a:lnTo>
                    <a:pt x="3181" y="482"/>
                  </a:lnTo>
                  <a:lnTo>
                    <a:pt x="3155" y="496"/>
                  </a:lnTo>
                  <a:lnTo>
                    <a:pt x="3132" y="508"/>
                  </a:lnTo>
                  <a:lnTo>
                    <a:pt x="3109" y="523"/>
                  </a:lnTo>
                  <a:lnTo>
                    <a:pt x="3089" y="538"/>
                  </a:lnTo>
                  <a:lnTo>
                    <a:pt x="3070" y="553"/>
                  </a:lnTo>
                  <a:lnTo>
                    <a:pt x="3052" y="569"/>
                  </a:lnTo>
                  <a:lnTo>
                    <a:pt x="3036" y="586"/>
                  </a:lnTo>
                  <a:lnTo>
                    <a:pt x="3023" y="601"/>
                  </a:lnTo>
                  <a:lnTo>
                    <a:pt x="3011" y="616"/>
                  </a:lnTo>
                  <a:lnTo>
                    <a:pt x="3000" y="629"/>
                  </a:lnTo>
                  <a:lnTo>
                    <a:pt x="2994" y="640"/>
                  </a:lnTo>
                  <a:lnTo>
                    <a:pt x="2989" y="649"/>
                  </a:lnTo>
                  <a:lnTo>
                    <a:pt x="2987" y="637"/>
                  </a:lnTo>
                  <a:lnTo>
                    <a:pt x="2986" y="623"/>
                  </a:lnTo>
                  <a:lnTo>
                    <a:pt x="2985" y="609"/>
                  </a:lnTo>
                  <a:lnTo>
                    <a:pt x="2982" y="598"/>
                  </a:lnTo>
                  <a:lnTo>
                    <a:pt x="2980" y="588"/>
                  </a:lnTo>
                  <a:lnTo>
                    <a:pt x="2977" y="577"/>
                  </a:lnTo>
                  <a:lnTo>
                    <a:pt x="2971" y="567"/>
                  </a:lnTo>
                  <a:lnTo>
                    <a:pt x="2966" y="554"/>
                  </a:lnTo>
                  <a:lnTo>
                    <a:pt x="2959" y="543"/>
                  </a:lnTo>
                  <a:lnTo>
                    <a:pt x="2951" y="532"/>
                  </a:lnTo>
                  <a:lnTo>
                    <a:pt x="2942" y="520"/>
                  </a:lnTo>
                  <a:lnTo>
                    <a:pt x="2931" y="509"/>
                  </a:lnTo>
                  <a:lnTo>
                    <a:pt x="2918" y="499"/>
                  </a:lnTo>
                  <a:lnTo>
                    <a:pt x="2904" y="489"/>
                  </a:lnTo>
                  <a:lnTo>
                    <a:pt x="2888" y="480"/>
                  </a:lnTo>
                  <a:lnTo>
                    <a:pt x="2871" y="472"/>
                  </a:lnTo>
                  <a:lnTo>
                    <a:pt x="2861" y="469"/>
                  </a:lnTo>
                  <a:lnTo>
                    <a:pt x="2852" y="467"/>
                  </a:lnTo>
                  <a:lnTo>
                    <a:pt x="2841" y="464"/>
                  </a:lnTo>
                  <a:lnTo>
                    <a:pt x="2831" y="462"/>
                  </a:lnTo>
                  <a:lnTo>
                    <a:pt x="2807" y="459"/>
                  </a:lnTo>
                  <a:lnTo>
                    <a:pt x="2781" y="459"/>
                  </a:lnTo>
                  <a:lnTo>
                    <a:pt x="2761" y="460"/>
                  </a:lnTo>
                  <a:lnTo>
                    <a:pt x="2740" y="462"/>
                  </a:lnTo>
                  <a:lnTo>
                    <a:pt x="2718" y="468"/>
                  </a:lnTo>
                  <a:lnTo>
                    <a:pt x="2696" y="474"/>
                  </a:lnTo>
                  <a:lnTo>
                    <a:pt x="2673" y="483"/>
                  </a:lnTo>
                  <a:lnTo>
                    <a:pt x="2652" y="493"/>
                  </a:lnTo>
                  <a:lnTo>
                    <a:pt x="2632" y="504"/>
                  </a:lnTo>
                  <a:lnTo>
                    <a:pt x="2612" y="515"/>
                  </a:lnTo>
                  <a:lnTo>
                    <a:pt x="2592" y="526"/>
                  </a:lnTo>
                  <a:lnTo>
                    <a:pt x="2576" y="538"/>
                  </a:lnTo>
                  <a:lnTo>
                    <a:pt x="2559" y="550"/>
                  </a:lnTo>
                  <a:lnTo>
                    <a:pt x="2543" y="561"/>
                  </a:lnTo>
                  <a:lnTo>
                    <a:pt x="2530" y="572"/>
                  </a:lnTo>
                  <a:lnTo>
                    <a:pt x="2518" y="581"/>
                  </a:lnTo>
                  <a:lnTo>
                    <a:pt x="2510" y="589"/>
                  </a:lnTo>
                  <a:lnTo>
                    <a:pt x="2505" y="596"/>
                  </a:lnTo>
                  <a:lnTo>
                    <a:pt x="2540" y="682"/>
                  </a:lnTo>
                  <a:lnTo>
                    <a:pt x="2551" y="671"/>
                  </a:lnTo>
                  <a:lnTo>
                    <a:pt x="2569" y="655"/>
                  </a:lnTo>
                  <a:lnTo>
                    <a:pt x="2579" y="646"/>
                  </a:lnTo>
                  <a:lnTo>
                    <a:pt x="2589" y="638"/>
                  </a:lnTo>
                  <a:lnTo>
                    <a:pt x="2601" y="629"/>
                  </a:lnTo>
                  <a:lnTo>
                    <a:pt x="2613" y="620"/>
                  </a:lnTo>
                  <a:lnTo>
                    <a:pt x="2625" y="613"/>
                  </a:lnTo>
                  <a:lnTo>
                    <a:pt x="2637" y="606"/>
                  </a:lnTo>
                  <a:lnTo>
                    <a:pt x="2650" y="599"/>
                  </a:lnTo>
                  <a:lnTo>
                    <a:pt x="2662" y="592"/>
                  </a:lnTo>
                  <a:lnTo>
                    <a:pt x="2676" y="587"/>
                  </a:lnTo>
                  <a:lnTo>
                    <a:pt x="2687" y="583"/>
                  </a:lnTo>
                  <a:lnTo>
                    <a:pt x="2698" y="581"/>
                  </a:lnTo>
                  <a:lnTo>
                    <a:pt x="2708" y="580"/>
                  </a:lnTo>
                  <a:lnTo>
                    <a:pt x="2714" y="580"/>
                  </a:lnTo>
                  <a:lnTo>
                    <a:pt x="2719" y="581"/>
                  </a:lnTo>
                  <a:lnTo>
                    <a:pt x="2724" y="583"/>
                  </a:lnTo>
                  <a:lnTo>
                    <a:pt x="2728" y="587"/>
                  </a:lnTo>
                  <a:lnTo>
                    <a:pt x="2732" y="590"/>
                  </a:lnTo>
                  <a:lnTo>
                    <a:pt x="2735" y="595"/>
                  </a:lnTo>
                  <a:lnTo>
                    <a:pt x="2737" y="599"/>
                  </a:lnTo>
                  <a:lnTo>
                    <a:pt x="2739" y="606"/>
                  </a:lnTo>
                  <a:lnTo>
                    <a:pt x="2742" y="618"/>
                  </a:lnTo>
                  <a:lnTo>
                    <a:pt x="2744" y="632"/>
                  </a:lnTo>
                  <a:lnTo>
                    <a:pt x="2745" y="644"/>
                  </a:lnTo>
                  <a:lnTo>
                    <a:pt x="2745" y="658"/>
                  </a:lnTo>
                  <a:lnTo>
                    <a:pt x="2745" y="666"/>
                  </a:lnTo>
                  <a:lnTo>
                    <a:pt x="2743" y="682"/>
                  </a:lnTo>
                  <a:lnTo>
                    <a:pt x="2742" y="691"/>
                  </a:lnTo>
                  <a:lnTo>
                    <a:pt x="2741" y="700"/>
                  </a:lnTo>
                  <a:lnTo>
                    <a:pt x="2740" y="710"/>
                  </a:lnTo>
                  <a:lnTo>
                    <a:pt x="2737" y="720"/>
                  </a:lnTo>
                  <a:lnTo>
                    <a:pt x="2736" y="731"/>
                  </a:lnTo>
                  <a:lnTo>
                    <a:pt x="2735" y="742"/>
                  </a:lnTo>
                  <a:lnTo>
                    <a:pt x="2733" y="752"/>
                  </a:lnTo>
                  <a:lnTo>
                    <a:pt x="2732" y="762"/>
                  </a:lnTo>
                  <a:lnTo>
                    <a:pt x="2728" y="779"/>
                  </a:lnTo>
                  <a:lnTo>
                    <a:pt x="2726" y="792"/>
                  </a:lnTo>
                  <a:lnTo>
                    <a:pt x="2553" y="1597"/>
                  </a:lnTo>
                  <a:lnTo>
                    <a:pt x="2804" y="1597"/>
                  </a:lnTo>
                  <a:lnTo>
                    <a:pt x="2976" y="797"/>
                  </a:lnTo>
                  <a:lnTo>
                    <a:pt x="2980" y="786"/>
                  </a:lnTo>
                  <a:lnTo>
                    <a:pt x="2987" y="771"/>
                  </a:lnTo>
                  <a:lnTo>
                    <a:pt x="2996" y="756"/>
                  </a:lnTo>
                  <a:lnTo>
                    <a:pt x="3007" y="740"/>
                  </a:lnTo>
                  <a:lnTo>
                    <a:pt x="3020" y="722"/>
                  </a:lnTo>
                  <a:lnTo>
                    <a:pt x="3034" y="704"/>
                  </a:lnTo>
                  <a:lnTo>
                    <a:pt x="3049" y="687"/>
                  </a:lnTo>
                  <a:lnTo>
                    <a:pt x="3064" y="669"/>
                  </a:lnTo>
                  <a:lnTo>
                    <a:pt x="3081" y="652"/>
                  </a:lnTo>
                  <a:lnTo>
                    <a:pt x="3099" y="636"/>
                  </a:lnTo>
                  <a:lnTo>
                    <a:pt x="3117" y="622"/>
                  </a:lnTo>
                  <a:lnTo>
                    <a:pt x="3135" y="608"/>
                  </a:lnTo>
                  <a:lnTo>
                    <a:pt x="3144" y="601"/>
                  </a:lnTo>
                  <a:lnTo>
                    <a:pt x="3154" y="597"/>
                  </a:lnTo>
                  <a:lnTo>
                    <a:pt x="3163" y="592"/>
                  </a:lnTo>
                  <a:lnTo>
                    <a:pt x="3172" y="589"/>
                  </a:lnTo>
                  <a:lnTo>
                    <a:pt x="3181" y="586"/>
                  </a:lnTo>
                  <a:lnTo>
                    <a:pt x="3189" y="583"/>
                  </a:lnTo>
                  <a:lnTo>
                    <a:pt x="3198" y="582"/>
                  </a:lnTo>
                  <a:lnTo>
                    <a:pt x="3206" y="582"/>
                  </a:lnTo>
                  <a:lnTo>
                    <a:pt x="3212" y="582"/>
                  </a:lnTo>
                  <a:lnTo>
                    <a:pt x="3217" y="583"/>
                  </a:lnTo>
                  <a:lnTo>
                    <a:pt x="3223" y="584"/>
                  </a:lnTo>
                  <a:lnTo>
                    <a:pt x="3227" y="587"/>
                  </a:lnTo>
                  <a:lnTo>
                    <a:pt x="3232" y="590"/>
                  </a:lnTo>
                  <a:lnTo>
                    <a:pt x="3235" y="592"/>
                  </a:lnTo>
                  <a:lnTo>
                    <a:pt x="3239" y="597"/>
                  </a:lnTo>
                  <a:lnTo>
                    <a:pt x="3242" y="601"/>
                  </a:lnTo>
                  <a:lnTo>
                    <a:pt x="3247" y="610"/>
                  </a:lnTo>
                  <a:lnTo>
                    <a:pt x="3250" y="619"/>
                  </a:lnTo>
                  <a:lnTo>
                    <a:pt x="3252" y="628"/>
                  </a:lnTo>
                  <a:lnTo>
                    <a:pt x="3253" y="637"/>
                  </a:lnTo>
                  <a:lnTo>
                    <a:pt x="3253" y="651"/>
                  </a:lnTo>
                  <a:lnTo>
                    <a:pt x="3254" y="663"/>
                  </a:lnTo>
                  <a:lnTo>
                    <a:pt x="3257" y="674"/>
                  </a:lnTo>
                  <a:lnTo>
                    <a:pt x="3259" y="686"/>
                  </a:lnTo>
                  <a:lnTo>
                    <a:pt x="3262" y="697"/>
                  </a:lnTo>
                  <a:lnTo>
                    <a:pt x="3267" y="707"/>
                  </a:lnTo>
                  <a:lnTo>
                    <a:pt x="3272" y="716"/>
                  </a:lnTo>
                  <a:lnTo>
                    <a:pt x="3278" y="725"/>
                  </a:lnTo>
                  <a:lnTo>
                    <a:pt x="3285" y="733"/>
                  </a:lnTo>
                  <a:lnTo>
                    <a:pt x="3293" y="740"/>
                  </a:lnTo>
                  <a:lnTo>
                    <a:pt x="3300" y="746"/>
                  </a:lnTo>
                  <a:lnTo>
                    <a:pt x="3308" y="751"/>
                  </a:lnTo>
                  <a:lnTo>
                    <a:pt x="3317" y="754"/>
                  </a:lnTo>
                  <a:lnTo>
                    <a:pt x="3327" y="757"/>
                  </a:lnTo>
                  <a:lnTo>
                    <a:pt x="3338" y="759"/>
                  </a:lnTo>
                  <a:lnTo>
                    <a:pt x="3348" y="760"/>
                  </a:lnTo>
                  <a:lnTo>
                    <a:pt x="3362" y="759"/>
                  </a:lnTo>
                  <a:lnTo>
                    <a:pt x="3376" y="756"/>
                  </a:lnTo>
                  <a:lnTo>
                    <a:pt x="3389" y="754"/>
                  </a:lnTo>
                  <a:lnTo>
                    <a:pt x="3403" y="750"/>
                  </a:lnTo>
                  <a:lnTo>
                    <a:pt x="3415" y="743"/>
                  </a:lnTo>
                  <a:lnTo>
                    <a:pt x="3427" y="736"/>
                  </a:lnTo>
                  <a:lnTo>
                    <a:pt x="3440" y="728"/>
                  </a:lnTo>
                  <a:lnTo>
                    <a:pt x="3451" y="718"/>
                  </a:lnTo>
                  <a:lnTo>
                    <a:pt x="3461" y="708"/>
                  </a:lnTo>
                  <a:lnTo>
                    <a:pt x="3471" y="697"/>
                  </a:lnTo>
                  <a:lnTo>
                    <a:pt x="3479" y="686"/>
                  </a:lnTo>
                  <a:lnTo>
                    <a:pt x="3485" y="673"/>
                  </a:lnTo>
                  <a:lnTo>
                    <a:pt x="3490" y="661"/>
                  </a:lnTo>
                  <a:lnTo>
                    <a:pt x="3494" y="647"/>
                  </a:lnTo>
                  <a:lnTo>
                    <a:pt x="3496" y="634"/>
                  </a:lnTo>
                  <a:lnTo>
                    <a:pt x="3496" y="619"/>
                  </a:lnTo>
                  <a:lnTo>
                    <a:pt x="3496" y="607"/>
                  </a:lnTo>
                  <a:lnTo>
                    <a:pt x="3494" y="593"/>
                  </a:lnTo>
                  <a:lnTo>
                    <a:pt x="3490" y="579"/>
                  </a:lnTo>
                  <a:lnTo>
                    <a:pt x="3485" y="565"/>
                  </a:lnTo>
                  <a:close/>
                  <a:moveTo>
                    <a:pt x="4792" y="1488"/>
                  </a:moveTo>
                  <a:lnTo>
                    <a:pt x="4757" y="1394"/>
                  </a:lnTo>
                  <a:lnTo>
                    <a:pt x="4746" y="1406"/>
                  </a:lnTo>
                  <a:lnTo>
                    <a:pt x="4729" y="1421"/>
                  </a:lnTo>
                  <a:lnTo>
                    <a:pt x="4718" y="1430"/>
                  </a:lnTo>
                  <a:lnTo>
                    <a:pt x="4706" y="1439"/>
                  </a:lnTo>
                  <a:lnTo>
                    <a:pt x="4694" y="1448"/>
                  </a:lnTo>
                  <a:lnTo>
                    <a:pt x="4682" y="1456"/>
                  </a:lnTo>
                  <a:lnTo>
                    <a:pt x="4668" y="1465"/>
                  </a:lnTo>
                  <a:lnTo>
                    <a:pt x="4655" y="1473"/>
                  </a:lnTo>
                  <a:lnTo>
                    <a:pt x="4641" y="1481"/>
                  </a:lnTo>
                  <a:lnTo>
                    <a:pt x="4626" y="1488"/>
                  </a:lnTo>
                  <a:lnTo>
                    <a:pt x="4613" y="1493"/>
                  </a:lnTo>
                  <a:lnTo>
                    <a:pt x="4601" y="1498"/>
                  </a:lnTo>
                  <a:lnTo>
                    <a:pt x="4589" y="1500"/>
                  </a:lnTo>
                  <a:lnTo>
                    <a:pt x="4579" y="1501"/>
                  </a:lnTo>
                  <a:lnTo>
                    <a:pt x="4574" y="1500"/>
                  </a:lnTo>
                  <a:lnTo>
                    <a:pt x="4568" y="1500"/>
                  </a:lnTo>
                  <a:lnTo>
                    <a:pt x="4564" y="1498"/>
                  </a:lnTo>
                  <a:lnTo>
                    <a:pt x="4559" y="1496"/>
                  </a:lnTo>
                  <a:lnTo>
                    <a:pt x="4556" y="1492"/>
                  </a:lnTo>
                  <a:lnTo>
                    <a:pt x="4552" y="1488"/>
                  </a:lnTo>
                  <a:lnTo>
                    <a:pt x="4550" y="1483"/>
                  </a:lnTo>
                  <a:lnTo>
                    <a:pt x="4548" y="1478"/>
                  </a:lnTo>
                  <a:lnTo>
                    <a:pt x="4546" y="1465"/>
                  </a:lnTo>
                  <a:lnTo>
                    <a:pt x="4543" y="1453"/>
                  </a:lnTo>
                  <a:lnTo>
                    <a:pt x="4542" y="1438"/>
                  </a:lnTo>
                  <a:lnTo>
                    <a:pt x="4541" y="1424"/>
                  </a:lnTo>
                  <a:lnTo>
                    <a:pt x="4542" y="1411"/>
                  </a:lnTo>
                  <a:lnTo>
                    <a:pt x="4543" y="1396"/>
                  </a:lnTo>
                  <a:lnTo>
                    <a:pt x="4547" y="1376"/>
                  </a:lnTo>
                  <a:lnTo>
                    <a:pt x="4550" y="1354"/>
                  </a:lnTo>
                  <a:lnTo>
                    <a:pt x="4555" y="1330"/>
                  </a:lnTo>
                  <a:lnTo>
                    <a:pt x="4559" y="1308"/>
                  </a:lnTo>
                  <a:lnTo>
                    <a:pt x="4562" y="1289"/>
                  </a:lnTo>
                  <a:lnTo>
                    <a:pt x="4566" y="1271"/>
                  </a:lnTo>
                  <a:lnTo>
                    <a:pt x="4734" y="485"/>
                  </a:lnTo>
                  <a:lnTo>
                    <a:pt x="4486" y="485"/>
                  </a:lnTo>
                  <a:lnTo>
                    <a:pt x="4313" y="1293"/>
                  </a:lnTo>
                  <a:lnTo>
                    <a:pt x="4308" y="1306"/>
                  </a:lnTo>
                  <a:lnTo>
                    <a:pt x="4301" y="1320"/>
                  </a:lnTo>
                  <a:lnTo>
                    <a:pt x="4290" y="1336"/>
                  </a:lnTo>
                  <a:lnTo>
                    <a:pt x="4279" y="1353"/>
                  </a:lnTo>
                  <a:lnTo>
                    <a:pt x="4266" y="1370"/>
                  </a:lnTo>
                  <a:lnTo>
                    <a:pt x="4251" y="1388"/>
                  </a:lnTo>
                  <a:lnTo>
                    <a:pt x="4235" y="1405"/>
                  </a:lnTo>
                  <a:lnTo>
                    <a:pt x="4219" y="1421"/>
                  </a:lnTo>
                  <a:lnTo>
                    <a:pt x="4199" y="1437"/>
                  </a:lnTo>
                  <a:lnTo>
                    <a:pt x="4180" y="1452"/>
                  </a:lnTo>
                  <a:lnTo>
                    <a:pt x="4160" y="1465"/>
                  </a:lnTo>
                  <a:lnTo>
                    <a:pt x="4139" y="1478"/>
                  </a:lnTo>
                  <a:lnTo>
                    <a:pt x="4128" y="1483"/>
                  </a:lnTo>
                  <a:lnTo>
                    <a:pt x="4116" y="1488"/>
                  </a:lnTo>
                  <a:lnTo>
                    <a:pt x="4105" y="1492"/>
                  </a:lnTo>
                  <a:lnTo>
                    <a:pt x="4093" y="1496"/>
                  </a:lnTo>
                  <a:lnTo>
                    <a:pt x="4081" y="1498"/>
                  </a:lnTo>
                  <a:lnTo>
                    <a:pt x="4069" y="1500"/>
                  </a:lnTo>
                  <a:lnTo>
                    <a:pt x="4058" y="1500"/>
                  </a:lnTo>
                  <a:lnTo>
                    <a:pt x="4046" y="1501"/>
                  </a:lnTo>
                  <a:lnTo>
                    <a:pt x="4030" y="1500"/>
                  </a:lnTo>
                  <a:lnTo>
                    <a:pt x="4015" y="1498"/>
                  </a:lnTo>
                  <a:lnTo>
                    <a:pt x="4003" y="1494"/>
                  </a:lnTo>
                  <a:lnTo>
                    <a:pt x="3990" y="1489"/>
                  </a:lnTo>
                  <a:lnTo>
                    <a:pt x="3979" y="1483"/>
                  </a:lnTo>
                  <a:lnTo>
                    <a:pt x="3969" y="1475"/>
                  </a:lnTo>
                  <a:lnTo>
                    <a:pt x="3960" y="1465"/>
                  </a:lnTo>
                  <a:lnTo>
                    <a:pt x="3952" y="1454"/>
                  </a:lnTo>
                  <a:lnTo>
                    <a:pt x="3945" y="1443"/>
                  </a:lnTo>
                  <a:lnTo>
                    <a:pt x="3940" y="1430"/>
                  </a:lnTo>
                  <a:lnTo>
                    <a:pt x="3935" y="1417"/>
                  </a:lnTo>
                  <a:lnTo>
                    <a:pt x="3931" y="1405"/>
                  </a:lnTo>
                  <a:lnTo>
                    <a:pt x="3928" y="1390"/>
                  </a:lnTo>
                  <a:lnTo>
                    <a:pt x="3925" y="1376"/>
                  </a:lnTo>
                  <a:lnTo>
                    <a:pt x="3924" y="1361"/>
                  </a:lnTo>
                  <a:lnTo>
                    <a:pt x="3924" y="1346"/>
                  </a:lnTo>
                  <a:lnTo>
                    <a:pt x="3924" y="1338"/>
                  </a:lnTo>
                  <a:lnTo>
                    <a:pt x="3924" y="1330"/>
                  </a:lnTo>
                  <a:lnTo>
                    <a:pt x="3925" y="1320"/>
                  </a:lnTo>
                  <a:lnTo>
                    <a:pt x="3926" y="1309"/>
                  </a:lnTo>
                  <a:lnTo>
                    <a:pt x="3928" y="1299"/>
                  </a:lnTo>
                  <a:lnTo>
                    <a:pt x="3929" y="1289"/>
                  </a:lnTo>
                  <a:lnTo>
                    <a:pt x="3931" y="1280"/>
                  </a:lnTo>
                  <a:lnTo>
                    <a:pt x="3933" y="1273"/>
                  </a:lnTo>
                  <a:lnTo>
                    <a:pt x="4037" y="797"/>
                  </a:lnTo>
                  <a:lnTo>
                    <a:pt x="4038" y="790"/>
                  </a:lnTo>
                  <a:lnTo>
                    <a:pt x="4040" y="781"/>
                  </a:lnTo>
                  <a:lnTo>
                    <a:pt x="4041" y="772"/>
                  </a:lnTo>
                  <a:lnTo>
                    <a:pt x="4043" y="762"/>
                  </a:lnTo>
                  <a:lnTo>
                    <a:pt x="4046" y="751"/>
                  </a:lnTo>
                  <a:lnTo>
                    <a:pt x="4048" y="740"/>
                  </a:lnTo>
                  <a:lnTo>
                    <a:pt x="4049" y="727"/>
                  </a:lnTo>
                  <a:lnTo>
                    <a:pt x="4051" y="716"/>
                  </a:lnTo>
                  <a:lnTo>
                    <a:pt x="4052" y="705"/>
                  </a:lnTo>
                  <a:lnTo>
                    <a:pt x="4054" y="693"/>
                  </a:lnTo>
                  <a:lnTo>
                    <a:pt x="4056" y="682"/>
                  </a:lnTo>
                  <a:lnTo>
                    <a:pt x="4057" y="671"/>
                  </a:lnTo>
                  <a:lnTo>
                    <a:pt x="4058" y="652"/>
                  </a:lnTo>
                  <a:lnTo>
                    <a:pt x="4059" y="637"/>
                  </a:lnTo>
                  <a:lnTo>
                    <a:pt x="4058" y="620"/>
                  </a:lnTo>
                  <a:lnTo>
                    <a:pt x="4056" y="604"/>
                  </a:lnTo>
                  <a:lnTo>
                    <a:pt x="4051" y="587"/>
                  </a:lnTo>
                  <a:lnTo>
                    <a:pt x="4046" y="571"/>
                  </a:lnTo>
                  <a:lnTo>
                    <a:pt x="4038" y="555"/>
                  </a:lnTo>
                  <a:lnTo>
                    <a:pt x="4029" y="541"/>
                  </a:lnTo>
                  <a:lnTo>
                    <a:pt x="4017" y="526"/>
                  </a:lnTo>
                  <a:lnTo>
                    <a:pt x="4005" y="513"/>
                  </a:lnTo>
                  <a:lnTo>
                    <a:pt x="3997" y="506"/>
                  </a:lnTo>
                  <a:lnTo>
                    <a:pt x="3990" y="500"/>
                  </a:lnTo>
                  <a:lnTo>
                    <a:pt x="3983" y="495"/>
                  </a:lnTo>
                  <a:lnTo>
                    <a:pt x="3975" y="489"/>
                  </a:lnTo>
                  <a:lnTo>
                    <a:pt x="3957" y="480"/>
                  </a:lnTo>
                  <a:lnTo>
                    <a:pt x="3938" y="472"/>
                  </a:lnTo>
                  <a:lnTo>
                    <a:pt x="3916" y="465"/>
                  </a:lnTo>
                  <a:lnTo>
                    <a:pt x="3894" y="462"/>
                  </a:lnTo>
                  <a:lnTo>
                    <a:pt x="3870" y="459"/>
                  </a:lnTo>
                  <a:lnTo>
                    <a:pt x="3844" y="459"/>
                  </a:lnTo>
                  <a:lnTo>
                    <a:pt x="3821" y="460"/>
                  </a:lnTo>
                  <a:lnTo>
                    <a:pt x="3798" y="462"/>
                  </a:lnTo>
                  <a:lnTo>
                    <a:pt x="3775" y="468"/>
                  </a:lnTo>
                  <a:lnTo>
                    <a:pt x="3752" y="474"/>
                  </a:lnTo>
                  <a:lnTo>
                    <a:pt x="3730" y="483"/>
                  </a:lnTo>
                  <a:lnTo>
                    <a:pt x="3708" y="493"/>
                  </a:lnTo>
                  <a:lnTo>
                    <a:pt x="3688" y="504"/>
                  </a:lnTo>
                  <a:lnTo>
                    <a:pt x="3669" y="515"/>
                  </a:lnTo>
                  <a:lnTo>
                    <a:pt x="3651" y="526"/>
                  </a:lnTo>
                  <a:lnTo>
                    <a:pt x="3634" y="537"/>
                  </a:lnTo>
                  <a:lnTo>
                    <a:pt x="3618" y="549"/>
                  </a:lnTo>
                  <a:lnTo>
                    <a:pt x="3605" y="560"/>
                  </a:lnTo>
                  <a:lnTo>
                    <a:pt x="3593" y="571"/>
                  </a:lnTo>
                  <a:lnTo>
                    <a:pt x="3583" y="580"/>
                  </a:lnTo>
                  <a:lnTo>
                    <a:pt x="3575" y="588"/>
                  </a:lnTo>
                  <a:lnTo>
                    <a:pt x="3569" y="596"/>
                  </a:lnTo>
                  <a:lnTo>
                    <a:pt x="3603" y="682"/>
                  </a:lnTo>
                  <a:lnTo>
                    <a:pt x="3613" y="671"/>
                  </a:lnTo>
                  <a:lnTo>
                    <a:pt x="3632" y="655"/>
                  </a:lnTo>
                  <a:lnTo>
                    <a:pt x="3643" y="646"/>
                  </a:lnTo>
                  <a:lnTo>
                    <a:pt x="3654" y="638"/>
                  </a:lnTo>
                  <a:lnTo>
                    <a:pt x="3667" y="629"/>
                  </a:lnTo>
                  <a:lnTo>
                    <a:pt x="3679" y="620"/>
                  </a:lnTo>
                  <a:lnTo>
                    <a:pt x="3692" y="613"/>
                  </a:lnTo>
                  <a:lnTo>
                    <a:pt x="3705" y="606"/>
                  </a:lnTo>
                  <a:lnTo>
                    <a:pt x="3717" y="599"/>
                  </a:lnTo>
                  <a:lnTo>
                    <a:pt x="3730" y="592"/>
                  </a:lnTo>
                  <a:lnTo>
                    <a:pt x="3742" y="587"/>
                  </a:lnTo>
                  <a:lnTo>
                    <a:pt x="3753" y="583"/>
                  </a:lnTo>
                  <a:lnTo>
                    <a:pt x="3762" y="581"/>
                  </a:lnTo>
                  <a:lnTo>
                    <a:pt x="3771" y="580"/>
                  </a:lnTo>
                  <a:lnTo>
                    <a:pt x="3777" y="580"/>
                  </a:lnTo>
                  <a:lnTo>
                    <a:pt x="3783" y="582"/>
                  </a:lnTo>
                  <a:lnTo>
                    <a:pt x="3787" y="583"/>
                  </a:lnTo>
                  <a:lnTo>
                    <a:pt x="3790" y="587"/>
                  </a:lnTo>
                  <a:lnTo>
                    <a:pt x="3795" y="590"/>
                  </a:lnTo>
                  <a:lnTo>
                    <a:pt x="3797" y="595"/>
                  </a:lnTo>
                  <a:lnTo>
                    <a:pt x="3801" y="600"/>
                  </a:lnTo>
                  <a:lnTo>
                    <a:pt x="3802" y="607"/>
                  </a:lnTo>
                  <a:lnTo>
                    <a:pt x="3805" y="619"/>
                  </a:lnTo>
                  <a:lnTo>
                    <a:pt x="3807" y="633"/>
                  </a:lnTo>
                  <a:lnTo>
                    <a:pt x="3808" y="645"/>
                  </a:lnTo>
                  <a:lnTo>
                    <a:pt x="3808" y="658"/>
                  </a:lnTo>
                  <a:lnTo>
                    <a:pt x="3808" y="669"/>
                  </a:lnTo>
                  <a:lnTo>
                    <a:pt x="3806" y="684"/>
                  </a:lnTo>
                  <a:lnTo>
                    <a:pt x="3804" y="702"/>
                  </a:lnTo>
                  <a:lnTo>
                    <a:pt x="3801" y="725"/>
                  </a:lnTo>
                  <a:lnTo>
                    <a:pt x="3797" y="749"/>
                  </a:lnTo>
                  <a:lnTo>
                    <a:pt x="3794" y="769"/>
                  </a:lnTo>
                  <a:lnTo>
                    <a:pt x="3790" y="788"/>
                  </a:lnTo>
                  <a:lnTo>
                    <a:pt x="3786" y="806"/>
                  </a:lnTo>
                  <a:lnTo>
                    <a:pt x="3696" y="1221"/>
                  </a:lnTo>
                  <a:lnTo>
                    <a:pt x="3694" y="1235"/>
                  </a:lnTo>
                  <a:lnTo>
                    <a:pt x="3690" y="1250"/>
                  </a:lnTo>
                  <a:lnTo>
                    <a:pt x="3688" y="1265"/>
                  </a:lnTo>
                  <a:lnTo>
                    <a:pt x="3686" y="1282"/>
                  </a:lnTo>
                  <a:lnTo>
                    <a:pt x="3684" y="1299"/>
                  </a:lnTo>
                  <a:lnTo>
                    <a:pt x="3681" y="1315"/>
                  </a:lnTo>
                  <a:lnTo>
                    <a:pt x="3680" y="1328"/>
                  </a:lnTo>
                  <a:lnTo>
                    <a:pt x="3680" y="1342"/>
                  </a:lnTo>
                  <a:lnTo>
                    <a:pt x="3681" y="1368"/>
                  </a:lnTo>
                  <a:lnTo>
                    <a:pt x="3684" y="1394"/>
                  </a:lnTo>
                  <a:lnTo>
                    <a:pt x="3689" y="1420"/>
                  </a:lnTo>
                  <a:lnTo>
                    <a:pt x="3696" y="1446"/>
                  </a:lnTo>
                  <a:lnTo>
                    <a:pt x="3699" y="1458"/>
                  </a:lnTo>
                  <a:lnTo>
                    <a:pt x="3705" y="1471"/>
                  </a:lnTo>
                  <a:lnTo>
                    <a:pt x="3709" y="1482"/>
                  </a:lnTo>
                  <a:lnTo>
                    <a:pt x="3716" y="1493"/>
                  </a:lnTo>
                  <a:lnTo>
                    <a:pt x="3722" y="1505"/>
                  </a:lnTo>
                  <a:lnTo>
                    <a:pt x="3730" y="1515"/>
                  </a:lnTo>
                  <a:lnTo>
                    <a:pt x="3738" y="1526"/>
                  </a:lnTo>
                  <a:lnTo>
                    <a:pt x="3745" y="1535"/>
                  </a:lnTo>
                  <a:lnTo>
                    <a:pt x="3754" y="1545"/>
                  </a:lnTo>
                  <a:lnTo>
                    <a:pt x="3765" y="1554"/>
                  </a:lnTo>
                  <a:lnTo>
                    <a:pt x="3775" y="1562"/>
                  </a:lnTo>
                  <a:lnTo>
                    <a:pt x="3785" y="1571"/>
                  </a:lnTo>
                  <a:lnTo>
                    <a:pt x="3797" y="1578"/>
                  </a:lnTo>
                  <a:lnTo>
                    <a:pt x="3810" y="1585"/>
                  </a:lnTo>
                  <a:lnTo>
                    <a:pt x="3823" y="1592"/>
                  </a:lnTo>
                  <a:lnTo>
                    <a:pt x="3836" y="1598"/>
                  </a:lnTo>
                  <a:lnTo>
                    <a:pt x="3851" y="1605"/>
                  </a:lnTo>
                  <a:lnTo>
                    <a:pt x="3866" y="1609"/>
                  </a:lnTo>
                  <a:lnTo>
                    <a:pt x="3883" y="1614"/>
                  </a:lnTo>
                  <a:lnTo>
                    <a:pt x="3899" y="1617"/>
                  </a:lnTo>
                  <a:lnTo>
                    <a:pt x="3916" y="1619"/>
                  </a:lnTo>
                  <a:lnTo>
                    <a:pt x="3935" y="1621"/>
                  </a:lnTo>
                  <a:lnTo>
                    <a:pt x="3954" y="1623"/>
                  </a:lnTo>
                  <a:lnTo>
                    <a:pt x="3975" y="1623"/>
                  </a:lnTo>
                  <a:lnTo>
                    <a:pt x="3989" y="1623"/>
                  </a:lnTo>
                  <a:lnTo>
                    <a:pt x="4004" y="1621"/>
                  </a:lnTo>
                  <a:lnTo>
                    <a:pt x="4019" y="1620"/>
                  </a:lnTo>
                  <a:lnTo>
                    <a:pt x="4033" y="1617"/>
                  </a:lnTo>
                  <a:lnTo>
                    <a:pt x="4047" y="1615"/>
                  </a:lnTo>
                  <a:lnTo>
                    <a:pt x="4060" y="1611"/>
                  </a:lnTo>
                  <a:lnTo>
                    <a:pt x="4075" y="1607"/>
                  </a:lnTo>
                  <a:lnTo>
                    <a:pt x="4087" y="1601"/>
                  </a:lnTo>
                  <a:lnTo>
                    <a:pt x="4114" y="1591"/>
                  </a:lnTo>
                  <a:lnTo>
                    <a:pt x="4139" y="1579"/>
                  </a:lnTo>
                  <a:lnTo>
                    <a:pt x="4161" y="1565"/>
                  </a:lnTo>
                  <a:lnTo>
                    <a:pt x="4184" y="1551"/>
                  </a:lnTo>
                  <a:lnTo>
                    <a:pt x="4205" y="1536"/>
                  </a:lnTo>
                  <a:lnTo>
                    <a:pt x="4224" y="1520"/>
                  </a:lnTo>
                  <a:lnTo>
                    <a:pt x="4241" y="1505"/>
                  </a:lnTo>
                  <a:lnTo>
                    <a:pt x="4257" y="1489"/>
                  </a:lnTo>
                  <a:lnTo>
                    <a:pt x="4270" y="1473"/>
                  </a:lnTo>
                  <a:lnTo>
                    <a:pt x="4283" y="1460"/>
                  </a:lnTo>
                  <a:lnTo>
                    <a:pt x="4292" y="1446"/>
                  </a:lnTo>
                  <a:lnTo>
                    <a:pt x="4298" y="1435"/>
                  </a:lnTo>
                  <a:lnTo>
                    <a:pt x="4296" y="1446"/>
                  </a:lnTo>
                  <a:lnTo>
                    <a:pt x="4296" y="1458"/>
                  </a:lnTo>
                  <a:lnTo>
                    <a:pt x="4296" y="1470"/>
                  </a:lnTo>
                  <a:lnTo>
                    <a:pt x="4298" y="1481"/>
                  </a:lnTo>
                  <a:lnTo>
                    <a:pt x="4299" y="1492"/>
                  </a:lnTo>
                  <a:lnTo>
                    <a:pt x="4303" y="1505"/>
                  </a:lnTo>
                  <a:lnTo>
                    <a:pt x="4307" y="1516"/>
                  </a:lnTo>
                  <a:lnTo>
                    <a:pt x="4312" y="1528"/>
                  </a:lnTo>
                  <a:lnTo>
                    <a:pt x="4320" y="1542"/>
                  </a:lnTo>
                  <a:lnTo>
                    <a:pt x="4328" y="1553"/>
                  </a:lnTo>
                  <a:lnTo>
                    <a:pt x="4338" y="1564"/>
                  </a:lnTo>
                  <a:lnTo>
                    <a:pt x="4349" y="1575"/>
                  </a:lnTo>
                  <a:lnTo>
                    <a:pt x="4362" y="1585"/>
                  </a:lnTo>
                  <a:lnTo>
                    <a:pt x="4377" y="1594"/>
                  </a:lnTo>
                  <a:lnTo>
                    <a:pt x="4393" y="1603"/>
                  </a:lnTo>
                  <a:lnTo>
                    <a:pt x="4411" y="1610"/>
                  </a:lnTo>
                  <a:lnTo>
                    <a:pt x="4431" y="1617"/>
                  </a:lnTo>
                  <a:lnTo>
                    <a:pt x="4452" y="1621"/>
                  </a:lnTo>
                  <a:lnTo>
                    <a:pt x="4476" y="1624"/>
                  </a:lnTo>
                  <a:lnTo>
                    <a:pt x="4502" y="1625"/>
                  </a:lnTo>
                  <a:lnTo>
                    <a:pt x="4524" y="1624"/>
                  </a:lnTo>
                  <a:lnTo>
                    <a:pt x="4547" y="1621"/>
                  </a:lnTo>
                  <a:lnTo>
                    <a:pt x="4570" y="1617"/>
                  </a:lnTo>
                  <a:lnTo>
                    <a:pt x="4594" y="1610"/>
                  </a:lnTo>
                  <a:lnTo>
                    <a:pt x="4616" y="1602"/>
                  </a:lnTo>
                  <a:lnTo>
                    <a:pt x="4639" y="1594"/>
                  </a:lnTo>
                  <a:lnTo>
                    <a:pt x="4660" y="1584"/>
                  </a:lnTo>
                  <a:lnTo>
                    <a:pt x="4682" y="1574"/>
                  </a:lnTo>
                  <a:lnTo>
                    <a:pt x="4701" y="1563"/>
                  </a:lnTo>
                  <a:lnTo>
                    <a:pt x="4719" y="1552"/>
                  </a:lnTo>
                  <a:lnTo>
                    <a:pt x="4735" y="1541"/>
                  </a:lnTo>
                  <a:lnTo>
                    <a:pt x="4751" y="1528"/>
                  </a:lnTo>
                  <a:lnTo>
                    <a:pt x="4765" y="1517"/>
                  </a:lnTo>
                  <a:lnTo>
                    <a:pt x="4776" y="1507"/>
                  </a:lnTo>
                  <a:lnTo>
                    <a:pt x="4785" y="1497"/>
                  </a:lnTo>
                  <a:lnTo>
                    <a:pt x="4792" y="1488"/>
                  </a:lnTo>
                  <a:close/>
                  <a:moveTo>
                    <a:pt x="5899" y="97"/>
                  </a:moveTo>
                  <a:lnTo>
                    <a:pt x="5888" y="85"/>
                  </a:lnTo>
                  <a:lnTo>
                    <a:pt x="5875" y="72"/>
                  </a:lnTo>
                  <a:lnTo>
                    <a:pt x="5860" y="61"/>
                  </a:lnTo>
                  <a:lnTo>
                    <a:pt x="5845" y="50"/>
                  </a:lnTo>
                  <a:lnTo>
                    <a:pt x="5827" y="40"/>
                  </a:lnTo>
                  <a:lnTo>
                    <a:pt x="5808" y="31"/>
                  </a:lnTo>
                  <a:lnTo>
                    <a:pt x="5787" y="22"/>
                  </a:lnTo>
                  <a:lnTo>
                    <a:pt x="5766" y="15"/>
                  </a:lnTo>
                  <a:lnTo>
                    <a:pt x="5743" y="8"/>
                  </a:lnTo>
                  <a:lnTo>
                    <a:pt x="5721" y="4"/>
                  </a:lnTo>
                  <a:lnTo>
                    <a:pt x="5697" y="1"/>
                  </a:lnTo>
                  <a:lnTo>
                    <a:pt x="5673" y="0"/>
                  </a:lnTo>
                  <a:lnTo>
                    <a:pt x="5651" y="0"/>
                  </a:lnTo>
                  <a:lnTo>
                    <a:pt x="5630" y="1"/>
                  </a:lnTo>
                  <a:lnTo>
                    <a:pt x="5610" y="5"/>
                  </a:lnTo>
                  <a:lnTo>
                    <a:pt x="5590" y="8"/>
                  </a:lnTo>
                  <a:lnTo>
                    <a:pt x="5569" y="13"/>
                  </a:lnTo>
                  <a:lnTo>
                    <a:pt x="5549" y="17"/>
                  </a:lnTo>
                  <a:lnTo>
                    <a:pt x="5530" y="24"/>
                  </a:lnTo>
                  <a:lnTo>
                    <a:pt x="5510" y="31"/>
                  </a:lnTo>
                  <a:lnTo>
                    <a:pt x="5492" y="39"/>
                  </a:lnTo>
                  <a:lnTo>
                    <a:pt x="5473" y="47"/>
                  </a:lnTo>
                  <a:lnTo>
                    <a:pt x="5456" y="56"/>
                  </a:lnTo>
                  <a:lnTo>
                    <a:pt x="5438" y="67"/>
                  </a:lnTo>
                  <a:lnTo>
                    <a:pt x="5421" y="77"/>
                  </a:lnTo>
                  <a:lnTo>
                    <a:pt x="5405" y="88"/>
                  </a:lnTo>
                  <a:lnTo>
                    <a:pt x="5390" y="99"/>
                  </a:lnTo>
                  <a:lnTo>
                    <a:pt x="5374" y="112"/>
                  </a:lnTo>
                  <a:lnTo>
                    <a:pt x="5359" y="124"/>
                  </a:lnTo>
                  <a:lnTo>
                    <a:pt x="5346" y="137"/>
                  </a:lnTo>
                  <a:lnTo>
                    <a:pt x="5332" y="151"/>
                  </a:lnTo>
                  <a:lnTo>
                    <a:pt x="5320" y="164"/>
                  </a:lnTo>
                  <a:lnTo>
                    <a:pt x="5307" y="179"/>
                  </a:lnTo>
                  <a:lnTo>
                    <a:pt x="5295" y="192"/>
                  </a:lnTo>
                  <a:lnTo>
                    <a:pt x="5285" y="207"/>
                  </a:lnTo>
                  <a:lnTo>
                    <a:pt x="5275" y="223"/>
                  </a:lnTo>
                  <a:lnTo>
                    <a:pt x="5265" y="237"/>
                  </a:lnTo>
                  <a:lnTo>
                    <a:pt x="5256" y="253"/>
                  </a:lnTo>
                  <a:lnTo>
                    <a:pt x="5248" y="269"/>
                  </a:lnTo>
                  <a:lnTo>
                    <a:pt x="5241" y="283"/>
                  </a:lnTo>
                  <a:lnTo>
                    <a:pt x="5236" y="299"/>
                  </a:lnTo>
                  <a:lnTo>
                    <a:pt x="5230" y="315"/>
                  </a:lnTo>
                  <a:lnTo>
                    <a:pt x="5225" y="329"/>
                  </a:lnTo>
                  <a:lnTo>
                    <a:pt x="5221" y="345"/>
                  </a:lnTo>
                  <a:lnTo>
                    <a:pt x="5193" y="485"/>
                  </a:lnTo>
                  <a:lnTo>
                    <a:pt x="5015" y="485"/>
                  </a:lnTo>
                  <a:lnTo>
                    <a:pt x="4993" y="584"/>
                  </a:lnTo>
                  <a:lnTo>
                    <a:pt x="5170" y="584"/>
                  </a:lnTo>
                  <a:lnTo>
                    <a:pt x="4898" y="1857"/>
                  </a:lnTo>
                  <a:lnTo>
                    <a:pt x="4894" y="1871"/>
                  </a:lnTo>
                  <a:lnTo>
                    <a:pt x="4889" y="1883"/>
                  </a:lnTo>
                  <a:lnTo>
                    <a:pt x="4884" y="1897"/>
                  </a:lnTo>
                  <a:lnTo>
                    <a:pt x="4878" y="1909"/>
                  </a:lnTo>
                  <a:lnTo>
                    <a:pt x="4871" y="1921"/>
                  </a:lnTo>
                  <a:lnTo>
                    <a:pt x="4864" y="1934"/>
                  </a:lnTo>
                  <a:lnTo>
                    <a:pt x="4855" y="1945"/>
                  </a:lnTo>
                  <a:lnTo>
                    <a:pt x="4846" y="1955"/>
                  </a:lnTo>
                  <a:lnTo>
                    <a:pt x="4837" y="1964"/>
                  </a:lnTo>
                  <a:lnTo>
                    <a:pt x="4827" y="1973"/>
                  </a:lnTo>
                  <a:lnTo>
                    <a:pt x="4816" y="1980"/>
                  </a:lnTo>
                  <a:lnTo>
                    <a:pt x="4805" y="1987"/>
                  </a:lnTo>
                  <a:lnTo>
                    <a:pt x="4794" y="1992"/>
                  </a:lnTo>
                  <a:lnTo>
                    <a:pt x="4783" y="1995"/>
                  </a:lnTo>
                  <a:lnTo>
                    <a:pt x="4770" y="1999"/>
                  </a:lnTo>
                  <a:lnTo>
                    <a:pt x="4759" y="1999"/>
                  </a:lnTo>
                  <a:lnTo>
                    <a:pt x="4751" y="1999"/>
                  </a:lnTo>
                  <a:lnTo>
                    <a:pt x="4744" y="1998"/>
                  </a:lnTo>
                  <a:lnTo>
                    <a:pt x="4738" y="1997"/>
                  </a:lnTo>
                  <a:lnTo>
                    <a:pt x="4732" y="1994"/>
                  </a:lnTo>
                  <a:lnTo>
                    <a:pt x="4728" y="1992"/>
                  </a:lnTo>
                  <a:lnTo>
                    <a:pt x="4723" y="1989"/>
                  </a:lnTo>
                  <a:lnTo>
                    <a:pt x="4719" y="1984"/>
                  </a:lnTo>
                  <a:lnTo>
                    <a:pt x="4715" y="1980"/>
                  </a:lnTo>
                  <a:lnTo>
                    <a:pt x="4710" y="1970"/>
                  </a:lnTo>
                  <a:lnTo>
                    <a:pt x="4706" y="1958"/>
                  </a:lnTo>
                  <a:lnTo>
                    <a:pt x="4704" y="1945"/>
                  </a:lnTo>
                  <a:lnTo>
                    <a:pt x="4703" y="1930"/>
                  </a:lnTo>
                  <a:lnTo>
                    <a:pt x="4703" y="1920"/>
                  </a:lnTo>
                  <a:lnTo>
                    <a:pt x="4702" y="1911"/>
                  </a:lnTo>
                  <a:lnTo>
                    <a:pt x="4700" y="1902"/>
                  </a:lnTo>
                  <a:lnTo>
                    <a:pt x="4696" y="1893"/>
                  </a:lnTo>
                  <a:lnTo>
                    <a:pt x="4692" y="1884"/>
                  </a:lnTo>
                  <a:lnTo>
                    <a:pt x="4687" y="1875"/>
                  </a:lnTo>
                  <a:lnTo>
                    <a:pt x="4682" y="1867"/>
                  </a:lnTo>
                  <a:lnTo>
                    <a:pt x="4675" y="1860"/>
                  </a:lnTo>
                  <a:lnTo>
                    <a:pt x="4667" y="1853"/>
                  </a:lnTo>
                  <a:lnTo>
                    <a:pt x="4659" y="1846"/>
                  </a:lnTo>
                  <a:lnTo>
                    <a:pt x="4651" y="1840"/>
                  </a:lnTo>
                  <a:lnTo>
                    <a:pt x="4643" y="1836"/>
                  </a:lnTo>
                  <a:lnTo>
                    <a:pt x="4635" y="1833"/>
                  </a:lnTo>
                  <a:lnTo>
                    <a:pt x="4626" y="1830"/>
                  </a:lnTo>
                  <a:lnTo>
                    <a:pt x="4617" y="1829"/>
                  </a:lnTo>
                  <a:lnTo>
                    <a:pt x="4608" y="1828"/>
                  </a:lnTo>
                  <a:lnTo>
                    <a:pt x="4595" y="1829"/>
                  </a:lnTo>
                  <a:lnTo>
                    <a:pt x="4582" y="1831"/>
                  </a:lnTo>
                  <a:lnTo>
                    <a:pt x="4569" y="1835"/>
                  </a:lnTo>
                  <a:lnTo>
                    <a:pt x="4557" y="1839"/>
                  </a:lnTo>
                  <a:lnTo>
                    <a:pt x="4546" y="1846"/>
                  </a:lnTo>
                  <a:lnTo>
                    <a:pt x="4534" y="1853"/>
                  </a:lnTo>
                  <a:lnTo>
                    <a:pt x="4523" y="1861"/>
                  </a:lnTo>
                  <a:lnTo>
                    <a:pt x="4514" y="1870"/>
                  </a:lnTo>
                  <a:lnTo>
                    <a:pt x="4505" y="1880"/>
                  </a:lnTo>
                  <a:lnTo>
                    <a:pt x="4497" y="1890"/>
                  </a:lnTo>
                  <a:lnTo>
                    <a:pt x="4489" y="1900"/>
                  </a:lnTo>
                  <a:lnTo>
                    <a:pt x="4483" y="1911"/>
                  </a:lnTo>
                  <a:lnTo>
                    <a:pt x="4477" y="1924"/>
                  </a:lnTo>
                  <a:lnTo>
                    <a:pt x="4474" y="1935"/>
                  </a:lnTo>
                  <a:lnTo>
                    <a:pt x="4471" y="1947"/>
                  </a:lnTo>
                  <a:lnTo>
                    <a:pt x="4470" y="1960"/>
                  </a:lnTo>
                  <a:lnTo>
                    <a:pt x="4471" y="1966"/>
                  </a:lnTo>
                  <a:lnTo>
                    <a:pt x="4471" y="1973"/>
                  </a:lnTo>
                  <a:lnTo>
                    <a:pt x="4474" y="1979"/>
                  </a:lnTo>
                  <a:lnTo>
                    <a:pt x="4476" y="1985"/>
                  </a:lnTo>
                  <a:lnTo>
                    <a:pt x="4482" y="1999"/>
                  </a:lnTo>
                  <a:lnTo>
                    <a:pt x="4491" y="2012"/>
                  </a:lnTo>
                  <a:lnTo>
                    <a:pt x="4502" y="2026"/>
                  </a:lnTo>
                  <a:lnTo>
                    <a:pt x="4514" y="2037"/>
                  </a:lnTo>
                  <a:lnTo>
                    <a:pt x="4528" y="2049"/>
                  </a:lnTo>
                  <a:lnTo>
                    <a:pt x="4543" y="2060"/>
                  </a:lnTo>
                  <a:lnTo>
                    <a:pt x="4561" y="2070"/>
                  </a:lnTo>
                  <a:lnTo>
                    <a:pt x="4579" y="2079"/>
                  </a:lnTo>
                  <a:lnTo>
                    <a:pt x="4600" y="2088"/>
                  </a:lnTo>
                  <a:lnTo>
                    <a:pt x="4621" y="2094"/>
                  </a:lnTo>
                  <a:lnTo>
                    <a:pt x="4643" y="2100"/>
                  </a:lnTo>
                  <a:lnTo>
                    <a:pt x="4667" y="2104"/>
                  </a:lnTo>
                  <a:lnTo>
                    <a:pt x="4692" y="2107"/>
                  </a:lnTo>
                  <a:lnTo>
                    <a:pt x="4716" y="2108"/>
                  </a:lnTo>
                  <a:lnTo>
                    <a:pt x="4738" y="2107"/>
                  </a:lnTo>
                  <a:lnTo>
                    <a:pt x="4759" y="2106"/>
                  </a:lnTo>
                  <a:lnTo>
                    <a:pt x="4779" y="2103"/>
                  </a:lnTo>
                  <a:lnTo>
                    <a:pt x="4800" y="2101"/>
                  </a:lnTo>
                  <a:lnTo>
                    <a:pt x="4820" y="2098"/>
                  </a:lnTo>
                  <a:lnTo>
                    <a:pt x="4840" y="2092"/>
                  </a:lnTo>
                  <a:lnTo>
                    <a:pt x="4859" y="2088"/>
                  </a:lnTo>
                  <a:lnTo>
                    <a:pt x="4878" y="2081"/>
                  </a:lnTo>
                  <a:lnTo>
                    <a:pt x="4896" y="2074"/>
                  </a:lnTo>
                  <a:lnTo>
                    <a:pt x="4914" y="2066"/>
                  </a:lnTo>
                  <a:lnTo>
                    <a:pt x="4932" y="2058"/>
                  </a:lnTo>
                  <a:lnTo>
                    <a:pt x="4949" y="2049"/>
                  </a:lnTo>
                  <a:lnTo>
                    <a:pt x="4966" y="2040"/>
                  </a:lnTo>
                  <a:lnTo>
                    <a:pt x="4982" y="2030"/>
                  </a:lnTo>
                  <a:lnTo>
                    <a:pt x="4997" y="2019"/>
                  </a:lnTo>
                  <a:lnTo>
                    <a:pt x="5012" y="2008"/>
                  </a:lnTo>
                  <a:lnTo>
                    <a:pt x="5027" y="1995"/>
                  </a:lnTo>
                  <a:lnTo>
                    <a:pt x="5040" y="1983"/>
                  </a:lnTo>
                  <a:lnTo>
                    <a:pt x="5054" y="1971"/>
                  </a:lnTo>
                  <a:lnTo>
                    <a:pt x="5066" y="1957"/>
                  </a:lnTo>
                  <a:lnTo>
                    <a:pt x="5078" y="1944"/>
                  </a:lnTo>
                  <a:lnTo>
                    <a:pt x="5089" y="1929"/>
                  </a:lnTo>
                  <a:lnTo>
                    <a:pt x="5101" y="1913"/>
                  </a:lnTo>
                  <a:lnTo>
                    <a:pt x="5111" y="1899"/>
                  </a:lnTo>
                  <a:lnTo>
                    <a:pt x="5120" y="1882"/>
                  </a:lnTo>
                  <a:lnTo>
                    <a:pt x="5129" y="1866"/>
                  </a:lnTo>
                  <a:lnTo>
                    <a:pt x="5137" y="1849"/>
                  </a:lnTo>
                  <a:lnTo>
                    <a:pt x="5145" y="1833"/>
                  </a:lnTo>
                  <a:lnTo>
                    <a:pt x="5151" y="1816"/>
                  </a:lnTo>
                  <a:lnTo>
                    <a:pt x="5157" y="1798"/>
                  </a:lnTo>
                  <a:lnTo>
                    <a:pt x="5161" y="1780"/>
                  </a:lnTo>
                  <a:lnTo>
                    <a:pt x="5166" y="1762"/>
                  </a:lnTo>
                  <a:lnTo>
                    <a:pt x="5419" y="584"/>
                  </a:lnTo>
                  <a:lnTo>
                    <a:pt x="5622" y="584"/>
                  </a:lnTo>
                  <a:lnTo>
                    <a:pt x="5642" y="485"/>
                  </a:lnTo>
                  <a:lnTo>
                    <a:pt x="5438" y="485"/>
                  </a:lnTo>
                  <a:lnTo>
                    <a:pt x="5492" y="250"/>
                  </a:lnTo>
                  <a:lnTo>
                    <a:pt x="5495" y="237"/>
                  </a:lnTo>
                  <a:lnTo>
                    <a:pt x="5499" y="225"/>
                  </a:lnTo>
                  <a:lnTo>
                    <a:pt x="5503" y="213"/>
                  </a:lnTo>
                  <a:lnTo>
                    <a:pt x="5509" y="200"/>
                  </a:lnTo>
                  <a:lnTo>
                    <a:pt x="5515" y="189"/>
                  </a:lnTo>
                  <a:lnTo>
                    <a:pt x="5522" y="177"/>
                  </a:lnTo>
                  <a:lnTo>
                    <a:pt x="5530" y="165"/>
                  </a:lnTo>
                  <a:lnTo>
                    <a:pt x="5539" y="154"/>
                  </a:lnTo>
                  <a:lnTo>
                    <a:pt x="5548" y="143"/>
                  </a:lnTo>
                  <a:lnTo>
                    <a:pt x="5558" y="134"/>
                  </a:lnTo>
                  <a:lnTo>
                    <a:pt x="5569" y="126"/>
                  </a:lnTo>
                  <a:lnTo>
                    <a:pt x="5581" y="119"/>
                  </a:lnTo>
                  <a:lnTo>
                    <a:pt x="5592" y="115"/>
                  </a:lnTo>
                  <a:lnTo>
                    <a:pt x="5604" y="112"/>
                  </a:lnTo>
                  <a:lnTo>
                    <a:pt x="5618" y="109"/>
                  </a:lnTo>
                  <a:lnTo>
                    <a:pt x="5631" y="108"/>
                  </a:lnTo>
                  <a:lnTo>
                    <a:pt x="5639" y="109"/>
                  </a:lnTo>
                  <a:lnTo>
                    <a:pt x="5646" y="109"/>
                  </a:lnTo>
                  <a:lnTo>
                    <a:pt x="5651" y="112"/>
                  </a:lnTo>
                  <a:lnTo>
                    <a:pt x="5657" y="113"/>
                  </a:lnTo>
                  <a:lnTo>
                    <a:pt x="5663" y="116"/>
                  </a:lnTo>
                  <a:lnTo>
                    <a:pt x="5667" y="119"/>
                  </a:lnTo>
                  <a:lnTo>
                    <a:pt x="5670" y="123"/>
                  </a:lnTo>
                  <a:lnTo>
                    <a:pt x="5674" y="127"/>
                  </a:lnTo>
                  <a:lnTo>
                    <a:pt x="5679" y="137"/>
                  </a:lnTo>
                  <a:lnTo>
                    <a:pt x="5683" y="149"/>
                  </a:lnTo>
                  <a:lnTo>
                    <a:pt x="5685" y="162"/>
                  </a:lnTo>
                  <a:lnTo>
                    <a:pt x="5686" y="177"/>
                  </a:lnTo>
                  <a:lnTo>
                    <a:pt x="5687" y="187"/>
                  </a:lnTo>
                  <a:lnTo>
                    <a:pt x="5688" y="197"/>
                  </a:lnTo>
                  <a:lnTo>
                    <a:pt x="5691" y="206"/>
                  </a:lnTo>
                  <a:lnTo>
                    <a:pt x="5694" y="215"/>
                  </a:lnTo>
                  <a:lnTo>
                    <a:pt x="5697" y="224"/>
                  </a:lnTo>
                  <a:lnTo>
                    <a:pt x="5703" y="232"/>
                  </a:lnTo>
                  <a:lnTo>
                    <a:pt x="5709" y="240"/>
                  </a:lnTo>
                  <a:lnTo>
                    <a:pt x="5715" y="247"/>
                  </a:lnTo>
                  <a:lnTo>
                    <a:pt x="5722" y="255"/>
                  </a:lnTo>
                  <a:lnTo>
                    <a:pt x="5730" y="262"/>
                  </a:lnTo>
                  <a:lnTo>
                    <a:pt x="5738" y="267"/>
                  </a:lnTo>
                  <a:lnTo>
                    <a:pt x="5746" y="271"/>
                  </a:lnTo>
                  <a:lnTo>
                    <a:pt x="5755" y="274"/>
                  </a:lnTo>
                  <a:lnTo>
                    <a:pt x="5764" y="277"/>
                  </a:lnTo>
                  <a:lnTo>
                    <a:pt x="5773" y="279"/>
                  </a:lnTo>
                  <a:lnTo>
                    <a:pt x="5782" y="279"/>
                  </a:lnTo>
                  <a:lnTo>
                    <a:pt x="5795" y="278"/>
                  </a:lnTo>
                  <a:lnTo>
                    <a:pt x="5808" y="277"/>
                  </a:lnTo>
                  <a:lnTo>
                    <a:pt x="5820" y="273"/>
                  </a:lnTo>
                  <a:lnTo>
                    <a:pt x="5832" y="270"/>
                  </a:lnTo>
                  <a:lnTo>
                    <a:pt x="5844" y="264"/>
                  </a:lnTo>
                  <a:lnTo>
                    <a:pt x="5855" y="258"/>
                  </a:lnTo>
                  <a:lnTo>
                    <a:pt x="5866" y="250"/>
                  </a:lnTo>
                  <a:lnTo>
                    <a:pt x="5877" y="242"/>
                  </a:lnTo>
                  <a:lnTo>
                    <a:pt x="5886" y="232"/>
                  </a:lnTo>
                  <a:lnTo>
                    <a:pt x="5895" y="222"/>
                  </a:lnTo>
                  <a:lnTo>
                    <a:pt x="5902" y="210"/>
                  </a:lnTo>
                  <a:lnTo>
                    <a:pt x="5909" y="199"/>
                  </a:lnTo>
                  <a:lnTo>
                    <a:pt x="5913" y="187"/>
                  </a:lnTo>
                  <a:lnTo>
                    <a:pt x="5917" y="174"/>
                  </a:lnTo>
                  <a:lnTo>
                    <a:pt x="5918" y="162"/>
                  </a:lnTo>
                  <a:lnTo>
                    <a:pt x="5919" y="149"/>
                  </a:lnTo>
                  <a:lnTo>
                    <a:pt x="5919" y="142"/>
                  </a:lnTo>
                  <a:lnTo>
                    <a:pt x="5918" y="136"/>
                  </a:lnTo>
                  <a:lnTo>
                    <a:pt x="5917" y="130"/>
                  </a:lnTo>
                  <a:lnTo>
                    <a:pt x="5914" y="124"/>
                  </a:lnTo>
                  <a:lnTo>
                    <a:pt x="5908" y="110"/>
                  </a:lnTo>
                  <a:lnTo>
                    <a:pt x="5899" y="97"/>
                  </a:lnTo>
                  <a:close/>
                  <a:moveTo>
                    <a:pt x="6848" y="65"/>
                  </a:moveTo>
                  <a:lnTo>
                    <a:pt x="6839" y="58"/>
                  </a:lnTo>
                  <a:lnTo>
                    <a:pt x="6829" y="51"/>
                  </a:lnTo>
                  <a:lnTo>
                    <a:pt x="6819" y="44"/>
                  </a:lnTo>
                  <a:lnTo>
                    <a:pt x="6808" y="40"/>
                  </a:lnTo>
                  <a:lnTo>
                    <a:pt x="6795" y="36"/>
                  </a:lnTo>
                  <a:lnTo>
                    <a:pt x="6783" y="33"/>
                  </a:lnTo>
                  <a:lnTo>
                    <a:pt x="6769" y="32"/>
                  </a:lnTo>
                  <a:lnTo>
                    <a:pt x="6756" y="31"/>
                  </a:lnTo>
                  <a:lnTo>
                    <a:pt x="6737" y="32"/>
                  </a:lnTo>
                  <a:lnTo>
                    <a:pt x="6719" y="35"/>
                  </a:lnTo>
                  <a:lnTo>
                    <a:pt x="6701" y="40"/>
                  </a:lnTo>
                  <a:lnTo>
                    <a:pt x="6684" y="46"/>
                  </a:lnTo>
                  <a:lnTo>
                    <a:pt x="6667" y="55"/>
                  </a:lnTo>
                  <a:lnTo>
                    <a:pt x="6651" y="64"/>
                  </a:lnTo>
                  <a:lnTo>
                    <a:pt x="6636" y="74"/>
                  </a:lnTo>
                  <a:lnTo>
                    <a:pt x="6622" y="87"/>
                  </a:lnTo>
                  <a:lnTo>
                    <a:pt x="6609" y="99"/>
                  </a:lnTo>
                  <a:lnTo>
                    <a:pt x="6596" y="113"/>
                  </a:lnTo>
                  <a:lnTo>
                    <a:pt x="6586" y="128"/>
                  </a:lnTo>
                  <a:lnTo>
                    <a:pt x="6577" y="145"/>
                  </a:lnTo>
                  <a:lnTo>
                    <a:pt x="6571" y="162"/>
                  </a:lnTo>
                  <a:lnTo>
                    <a:pt x="6565" y="180"/>
                  </a:lnTo>
                  <a:lnTo>
                    <a:pt x="6562" y="197"/>
                  </a:lnTo>
                  <a:lnTo>
                    <a:pt x="6560" y="215"/>
                  </a:lnTo>
                  <a:lnTo>
                    <a:pt x="6562" y="227"/>
                  </a:lnTo>
                  <a:lnTo>
                    <a:pt x="6563" y="240"/>
                  </a:lnTo>
                  <a:lnTo>
                    <a:pt x="6566" y="252"/>
                  </a:lnTo>
                  <a:lnTo>
                    <a:pt x="6569" y="263"/>
                  </a:lnTo>
                  <a:lnTo>
                    <a:pt x="6575" y="273"/>
                  </a:lnTo>
                  <a:lnTo>
                    <a:pt x="6581" y="283"/>
                  </a:lnTo>
                  <a:lnTo>
                    <a:pt x="6589" y="294"/>
                  </a:lnTo>
                  <a:lnTo>
                    <a:pt x="6596" y="303"/>
                  </a:lnTo>
                  <a:lnTo>
                    <a:pt x="6605" y="310"/>
                  </a:lnTo>
                  <a:lnTo>
                    <a:pt x="6616" y="317"/>
                  </a:lnTo>
                  <a:lnTo>
                    <a:pt x="6626" y="323"/>
                  </a:lnTo>
                  <a:lnTo>
                    <a:pt x="6637" y="328"/>
                  </a:lnTo>
                  <a:lnTo>
                    <a:pt x="6649" y="332"/>
                  </a:lnTo>
                  <a:lnTo>
                    <a:pt x="6662" y="334"/>
                  </a:lnTo>
                  <a:lnTo>
                    <a:pt x="6675" y="336"/>
                  </a:lnTo>
                  <a:lnTo>
                    <a:pt x="6690" y="336"/>
                  </a:lnTo>
                  <a:lnTo>
                    <a:pt x="6707" y="335"/>
                  </a:lnTo>
                  <a:lnTo>
                    <a:pt x="6725" y="333"/>
                  </a:lnTo>
                  <a:lnTo>
                    <a:pt x="6741" y="328"/>
                  </a:lnTo>
                  <a:lnTo>
                    <a:pt x="6759" y="322"/>
                  </a:lnTo>
                  <a:lnTo>
                    <a:pt x="6776" y="314"/>
                  </a:lnTo>
                  <a:lnTo>
                    <a:pt x="6792" y="305"/>
                  </a:lnTo>
                  <a:lnTo>
                    <a:pt x="6807" y="295"/>
                  </a:lnTo>
                  <a:lnTo>
                    <a:pt x="6821" y="282"/>
                  </a:lnTo>
                  <a:lnTo>
                    <a:pt x="6835" y="269"/>
                  </a:lnTo>
                  <a:lnTo>
                    <a:pt x="6846" y="255"/>
                  </a:lnTo>
                  <a:lnTo>
                    <a:pt x="6856" y="240"/>
                  </a:lnTo>
                  <a:lnTo>
                    <a:pt x="6865" y="224"/>
                  </a:lnTo>
                  <a:lnTo>
                    <a:pt x="6873" y="207"/>
                  </a:lnTo>
                  <a:lnTo>
                    <a:pt x="6877" y="189"/>
                  </a:lnTo>
                  <a:lnTo>
                    <a:pt x="6881" y="171"/>
                  </a:lnTo>
                  <a:lnTo>
                    <a:pt x="6882" y="153"/>
                  </a:lnTo>
                  <a:lnTo>
                    <a:pt x="6882" y="140"/>
                  </a:lnTo>
                  <a:lnTo>
                    <a:pt x="6880" y="127"/>
                  </a:lnTo>
                  <a:lnTo>
                    <a:pt x="6877" y="116"/>
                  </a:lnTo>
                  <a:lnTo>
                    <a:pt x="6874" y="105"/>
                  </a:lnTo>
                  <a:lnTo>
                    <a:pt x="6868" y="94"/>
                  </a:lnTo>
                  <a:lnTo>
                    <a:pt x="6863" y="83"/>
                  </a:lnTo>
                  <a:lnTo>
                    <a:pt x="6856" y="74"/>
                  </a:lnTo>
                  <a:lnTo>
                    <a:pt x="6848" y="65"/>
                  </a:lnTo>
                  <a:close/>
                  <a:moveTo>
                    <a:pt x="6838" y="1488"/>
                  </a:moveTo>
                  <a:lnTo>
                    <a:pt x="6802" y="1394"/>
                  </a:lnTo>
                  <a:lnTo>
                    <a:pt x="6798" y="1401"/>
                  </a:lnTo>
                  <a:lnTo>
                    <a:pt x="6792" y="1408"/>
                  </a:lnTo>
                  <a:lnTo>
                    <a:pt x="6784" y="1415"/>
                  </a:lnTo>
                  <a:lnTo>
                    <a:pt x="6775" y="1424"/>
                  </a:lnTo>
                  <a:lnTo>
                    <a:pt x="6764" y="1433"/>
                  </a:lnTo>
                  <a:lnTo>
                    <a:pt x="6753" y="1441"/>
                  </a:lnTo>
                  <a:lnTo>
                    <a:pt x="6740" y="1450"/>
                  </a:lnTo>
                  <a:lnTo>
                    <a:pt x="6727" y="1457"/>
                  </a:lnTo>
                  <a:lnTo>
                    <a:pt x="6713" y="1466"/>
                  </a:lnTo>
                  <a:lnTo>
                    <a:pt x="6701" y="1473"/>
                  </a:lnTo>
                  <a:lnTo>
                    <a:pt x="6687" y="1481"/>
                  </a:lnTo>
                  <a:lnTo>
                    <a:pt x="6674" y="1488"/>
                  </a:lnTo>
                  <a:lnTo>
                    <a:pt x="6660" y="1493"/>
                  </a:lnTo>
                  <a:lnTo>
                    <a:pt x="6649" y="1498"/>
                  </a:lnTo>
                  <a:lnTo>
                    <a:pt x="6638" y="1500"/>
                  </a:lnTo>
                  <a:lnTo>
                    <a:pt x="6628" y="1501"/>
                  </a:lnTo>
                  <a:lnTo>
                    <a:pt x="6621" y="1500"/>
                  </a:lnTo>
                  <a:lnTo>
                    <a:pt x="6617" y="1500"/>
                  </a:lnTo>
                  <a:lnTo>
                    <a:pt x="6612" y="1498"/>
                  </a:lnTo>
                  <a:lnTo>
                    <a:pt x="6608" y="1496"/>
                  </a:lnTo>
                  <a:lnTo>
                    <a:pt x="6604" y="1492"/>
                  </a:lnTo>
                  <a:lnTo>
                    <a:pt x="6601" y="1488"/>
                  </a:lnTo>
                  <a:lnTo>
                    <a:pt x="6599" y="1483"/>
                  </a:lnTo>
                  <a:lnTo>
                    <a:pt x="6598" y="1478"/>
                  </a:lnTo>
                  <a:lnTo>
                    <a:pt x="6595" y="1465"/>
                  </a:lnTo>
                  <a:lnTo>
                    <a:pt x="6593" y="1453"/>
                  </a:lnTo>
                  <a:lnTo>
                    <a:pt x="6592" y="1438"/>
                  </a:lnTo>
                  <a:lnTo>
                    <a:pt x="6592" y="1424"/>
                  </a:lnTo>
                  <a:lnTo>
                    <a:pt x="6592" y="1412"/>
                  </a:lnTo>
                  <a:lnTo>
                    <a:pt x="6594" y="1396"/>
                  </a:lnTo>
                  <a:lnTo>
                    <a:pt x="6595" y="1387"/>
                  </a:lnTo>
                  <a:lnTo>
                    <a:pt x="6596" y="1376"/>
                  </a:lnTo>
                  <a:lnTo>
                    <a:pt x="6598" y="1365"/>
                  </a:lnTo>
                  <a:lnTo>
                    <a:pt x="6600" y="1355"/>
                  </a:lnTo>
                  <a:lnTo>
                    <a:pt x="6601" y="1344"/>
                  </a:lnTo>
                  <a:lnTo>
                    <a:pt x="6603" y="1333"/>
                  </a:lnTo>
                  <a:lnTo>
                    <a:pt x="6605" y="1323"/>
                  </a:lnTo>
                  <a:lnTo>
                    <a:pt x="6608" y="1311"/>
                  </a:lnTo>
                  <a:lnTo>
                    <a:pt x="6610" y="1301"/>
                  </a:lnTo>
                  <a:lnTo>
                    <a:pt x="6612" y="1292"/>
                  </a:lnTo>
                  <a:lnTo>
                    <a:pt x="6614" y="1283"/>
                  </a:lnTo>
                  <a:lnTo>
                    <a:pt x="6617" y="1275"/>
                  </a:lnTo>
                  <a:lnTo>
                    <a:pt x="6743" y="801"/>
                  </a:lnTo>
                  <a:lnTo>
                    <a:pt x="6744" y="795"/>
                  </a:lnTo>
                  <a:lnTo>
                    <a:pt x="6746" y="786"/>
                  </a:lnTo>
                  <a:lnTo>
                    <a:pt x="6748" y="775"/>
                  </a:lnTo>
                  <a:lnTo>
                    <a:pt x="6750" y="765"/>
                  </a:lnTo>
                  <a:lnTo>
                    <a:pt x="6753" y="753"/>
                  </a:lnTo>
                  <a:lnTo>
                    <a:pt x="6756" y="742"/>
                  </a:lnTo>
                  <a:lnTo>
                    <a:pt x="6758" y="729"/>
                  </a:lnTo>
                  <a:lnTo>
                    <a:pt x="6760" y="717"/>
                  </a:lnTo>
                  <a:lnTo>
                    <a:pt x="6763" y="706"/>
                  </a:lnTo>
                  <a:lnTo>
                    <a:pt x="6764" y="693"/>
                  </a:lnTo>
                  <a:lnTo>
                    <a:pt x="6766" y="682"/>
                  </a:lnTo>
                  <a:lnTo>
                    <a:pt x="6768" y="671"/>
                  </a:lnTo>
                  <a:lnTo>
                    <a:pt x="6771" y="652"/>
                  </a:lnTo>
                  <a:lnTo>
                    <a:pt x="6772" y="637"/>
                  </a:lnTo>
                  <a:lnTo>
                    <a:pt x="6771" y="620"/>
                  </a:lnTo>
                  <a:lnTo>
                    <a:pt x="6768" y="604"/>
                  </a:lnTo>
                  <a:lnTo>
                    <a:pt x="6764" y="588"/>
                  </a:lnTo>
                  <a:lnTo>
                    <a:pt x="6758" y="572"/>
                  </a:lnTo>
                  <a:lnTo>
                    <a:pt x="6751" y="558"/>
                  </a:lnTo>
                  <a:lnTo>
                    <a:pt x="6743" y="542"/>
                  </a:lnTo>
                  <a:lnTo>
                    <a:pt x="6731" y="527"/>
                  </a:lnTo>
                  <a:lnTo>
                    <a:pt x="6719" y="514"/>
                  </a:lnTo>
                  <a:lnTo>
                    <a:pt x="6712" y="507"/>
                  </a:lnTo>
                  <a:lnTo>
                    <a:pt x="6705" y="500"/>
                  </a:lnTo>
                  <a:lnTo>
                    <a:pt x="6698" y="495"/>
                  </a:lnTo>
                  <a:lnTo>
                    <a:pt x="6690" y="489"/>
                  </a:lnTo>
                  <a:lnTo>
                    <a:pt x="6682" y="485"/>
                  </a:lnTo>
                  <a:lnTo>
                    <a:pt x="6673" y="480"/>
                  </a:lnTo>
                  <a:lnTo>
                    <a:pt x="6664" y="476"/>
                  </a:lnTo>
                  <a:lnTo>
                    <a:pt x="6654" y="472"/>
                  </a:lnTo>
                  <a:lnTo>
                    <a:pt x="6633" y="467"/>
                  </a:lnTo>
                  <a:lnTo>
                    <a:pt x="6611" y="462"/>
                  </a:lnTo>
                  <a:lnTo>
                    <a:pt x="6586" y="459"/>
                  </a:lnTo>
                  <a:lnTo>
                    <a:pt x="6560" y="459"/>
                  </a:lnTo>
                  <a:lnTo>
                    <a:pt x="6538" y="460"/>
                  </a:lnTo>
                  <a:lnTo>
                    <a:pt x="6514" y="462"/>
                  </a:lnTo>
                  <a:lnTo>
                    <a:pt x="6492" y="468"/>
                  </a:lnTo>
                  <a:lnTo>
                    <a:pt x="6469" y="474"/>
                  </a:lnTo>
                  <a:lnTo>
                    <a:pt x="6447" y="483"/>
                  </a:lnTo>
                  <a:lnTo>
                    <a:pt x="6426" y="493"/>
                  </a:lnTo>
                  <a:lnTo>
                    <a:pt x="6405" y="504"/>
                  </a:lnTo>
                  <a:lnTo>
                    <a:pt x="6386" y="515"/>
                  </a:lnTo>
                  <a:lnTo>
                    <a:pt x="6368" y="526"/>
                  </a:lnTo>
                  <a:lnTo>
                    <a:pt x="6351" y="537"/>
                  </a:lnTo>
                  <a:lnTo>
                    <a:pt x="6336" y="549"/>
                  </a:lnTo>
                  <a:lnTo>
                    <a:pt x="6322" y="560"/>
                  </a:lnTo>
                  <a:lnTo>
                    <a:pt x="6310" y="571"/>
                  </a:lnTo>
                  <a:lnTo>
                    <a:pt x="6300" y="580"/>
                  </a:lnTo>
                  <a:lnTo>
                    <a:pt x="6292" y="588"/>
                  </a:lnTo>
                  <a:lnTo>
                    <a:pt x="6286" y="596"/>
                  </a:lnTo>
                  <a:lnTo>
                    <a:pt x="6320" y="682"/>
                  </a:lnTo>
                  <a:lnTo>
                    <a:pt x="6330" y="671"/>
                  </a:lnTo>
                  <a:lnTo>
                    <a:pt x="6348" y="655"/>
                  </a:lnTo>
                  <a:lnTo>
                    <a:pt x="6359" y="646"/>
                  </a:lnTo>
                  <a:lnTo>
                    <a:pt x="6372" y="638"/>
                  </a:lnTo>
                  <a:lnTo>
                    <a:pt x="6384" y="629"/>
                  </a:lnTo>
                  <a:lnTo>
                    <a:pt x="6398" y="620"/>
                  </a:lnTo>
                  <a:lnTo>
                    <a:pt x="6410" y="613"/>
                  </a:lnTo>
                  <a:lnTo>
                    <a:pt x="6423" y="606"/>
                  </a:lnTo>
                  <a:lnTo>
                    <a:pt x="6437" y="599"/>
                  </a:lnTo>
                  <a:lnTo>
                    <a:pt x="6449" y="592"/>
                  </a:lnTo>
                  <a:lnTo>
                    <a:pt x="6462" y="587"/>
                  </a:lnTo>
                  <a:lnTo>
                    <a:pt x="6472" y="583"/>
                  </a:lnTo>
                  <a:lnTo>
                    <a:pt x="6482" y="581"/>
                  </a:lnTo>
                  <a:lnTo>
                    <a:pt x="6490" y="580"/>
                  </a:lnTo>
                  <a:lnTo>
                    <a:pt x="6496" y="580"/>
                  </a:lnTo>
                  <a:lnTo>
                    <a:pt x="6501" y="582"/>
                  </a:lnTo>
                  <a:lnTo>
                    <a:pt x="6505" y="583"/>
                  </a:lnTo>
                  <a:lnTo>
                    <a:pt x="6510" y="587"/>
                  </a:lnTo>
                  <a:lnTo>
                    <a:pt x="6513" y="590"/>
                  </a:lnTo>
                  <a:lnTo>
                    <a:pt x="6517" y="595"/>
                  </a:lnTo>
                  <a:lnTo>
                    <a:pt x="6519" y="600"/>
                  </a:lnTo>
                  <a:lnTo>
                    <a:pt x="6521" y="607"/>
                  </a:lnTo>
                  <a:lnTo>
                    <a:pt x="6524" y="619"/>
                  </a:lnTo>
                  <a:lnTo>
                    <a:pt x="6526" y="633"/>
                  </a:lnTo>
                  <a:lnTo>
                    <a:pt x="6527" y="645"/>
                  </a:lnTo>
                  <a:lnTo>
                    <a:pt x="6528" y="658"/>
                  </a:lnTo>
                  <a:lnTo>
                    <a:pt x="6527" y="670"/>
                  </a:lnTo>
                  <a:lnTo>
                    <a:pt x="6524" y="687"/>
                  </a:lnTo>
                  <a:lnTo>
                    <a:pt x="6522" y="696"/>
                  </a:lnTo>
                  <a:lnTo>
                    <a:pt x="6520" y="705"/>
                  </a:lnTo>
                  <a:lnTo>
                    <a:pt x="6518" y="715"/>
                  </a:lnTo>
                  <a:lnTo>
                    <a:pt x="6516" y="726"/>
                  </a:lnTo>
                  <a:lnTo>
                    <a:pt x="6513" y="737"/>
                  </a:lnTo>
                  <a:lnTo>
                    <a:pt x="6510" y="749"/>
                  </a:lnTo>
                  <a:lnTo>
                    <a:pt x="6508" y="759"/>
                  </a:lnTo>
                  <a:lnTo>
                    <a:pt x="6504" y="770"/>
                  </a:lnTo>
                  <a:lnTo>
                    <a:pt x="6502" y="780"/>
                  </a:lnTo>
                  <a:lnTo>
                    <a:pt x="6499" y="789"/>
                  </a:lnTo>
                  <a:lnTo>
                    <a:pt x="6496" y="798"/>
                  </a:lnTo>
                  <a:lnTo>
                    <a:pt x="6494" y="806"/>
                  </a:lnTo>
                  <a:lnTo>
                    <a:pt x="6366" y="1280"/>
                  </a:lnTo>
                  <a:lnTo>
                    <a:pt x="6364" y="1288"/>
                  </a:lnTo>
                  <a:lnTo>
                    <a:pt x="6362" y="1297"/>
                  </a:lnTo>
                  <a:lnTo>
                    <a:pt x="6360" y="1307"/>
                  </a:lnTo>
                  <a:lnTo>
                    <a:pt x="6358" y="1318"/>
                  </a:lnTo>
                  <a:lnTo>
                    <a:pt x="6357" y="1330"/>
                  </a:lnTo>
                  <a:lnTo>
                    <a:pt x="6355" y="1342"/>
                  </a:lnTo>
                  <a:lnTo>
                    <a:pt x="6354" y="1354"/>
                  </a:lnTo>
                  <a:lnTo>
                    <a:pt x="6351" y="1366"/>
                  </a:lnTo>
                  <a:lnTo>
                    <a:pt x="6350" y="1378"/>
                  </a:lnTo>
                  <a:lnTo>
                    <a:pt x="6348" y="1390"/>
                  </a:lnTo>
                  <a:lnTo>
                    <a:pt x="6347" y="1400"/>
                  </a:lnTo>
                  <a:lnTo>
                    <a:pt x="6346" y="1411"/>
                  </a:lnTo>
                  <a:lnTo>
                    <a:pt x="6345" y="1430"/>
                  </a:lnTo>
                  <a:lnTo>
                    <a:pt x="6344" y="1444"/>
                  </a:lnTo>
                  <a:lnTo>
                    <a:pt x="6345" y="1460"/>
                  </a:lnTo>
                  <a:lnTo>
                    <a:pt x="6346" y="1476"/>
                  </a:lnTo>
                  <a:lnTo>
                    <a:pt x="6349" y="1492"/>
                  </a:lnTo>
                  <a:lnTo>
                    <a:pt x="6353" y="1509"/>
                  </a:lnTo>
                  <a:lnTo>
                    <a:pt x="6358" y="1525"/>
                  </a:lnTo>
                  <a:lnTo>
                    <a:pt x="6365" y="1539"/>
                  </a:lnTo>
                  <a:lnTo>
                    <a:pt x="6374" y="1553"/>
                  </a:lnTo>
                  <a:lnTo>
                    <a:pt x="6385" y="1566"/>
                  </a:lnTo>
                  <a:lnTo>
                    <a:pt x="6391" y="1572"/>
                  </a:lnTo>
                  <a:lnTo>
                    <a:pt x="6398" y="1579"/>
                  </a:lnTo>
                  <a:lnTo>
                    <a:pt x="6404" y="1584"/>
                  </a:lnTo>
                  <a:lnTo>
                    <a:pt x="6412" y="1589"/>
                  </a:lnTo>
                  <a:lnTo>
                    <a:pt x="6430" y="1599"/>
                  </a:lnTo>
                  <a:lnTo>
                    <a:pt x="6449" y="1607"/>
                  </a:lnTo>
                  <a:lnTo>
                    <a:pt x="6459" y="1611"/>
                  </a:lnTo>
                  <a:lnTo>
                    <a:pt x="6471" y="1614"/>
                  </a:lnTo>
                  <a:lnTo>
                    <a:pt x="6483" y="1617"/>
                  </a:lnTo>
                  <a:lnTo>
                    <a:pt x="6496" y="1619"/>
                  </a:lnTo>
                  <a:lnTo>
                    <a:pt x="6523" y="1621"/>
                  </a:lnTo>
                  <a:lnTo>
                    <a:pt x="6555" y="1623"/>
                  </a:lnTo>
                  <a:lnTo>
                    <a:pt x="6576" y="1621"/>
                  </a:lnTo>
                  <a:lnTo>
                    <a:pt x="6599" y="1619"/>
                  </a:lnTo>
                  <a:lnTo>
                    <a:pt x="6622" y="1615"/>
                  </a:lnTo>
                  <a:lnTo>
                    <a:pt x="6645" y="1608"/>
                  </a:lnTo>
                  <a:lnTo>
                    <a:pt x="6668" y="1601"/>
                  </a:lnTo>
                  <a:lnTo>
                    <a:pt x="6690" y="1592"/>
                  </a:lnTo>
                  <a:lnTo>
                    <a:pt x="6710" y="1583"/>
                  </a:lnTo>
                  <a:lnTo>
                    <a:pt x="6730" y="1573"/>
                  </a:lnTo>
                  <a:lnTo>
                    <a:pt x="6749" y="1562"/>
                  </a:lnTo>
                  <a:lnTo>
                    <a:pt x="6766" y="1552"/>
                  </a:lnTo>
                  <a:lnTo>
                    <a:pt x="6783" y="1541"/>
                  </a:lnTo>
                  <a:lnTo>
                    <a:pt x="6798" y="1528"/>
                  </a:lnTo>
                  <a:lnTo>
                    <a:pt x="6811" y="1517"/>
                  </a:lnTo>
                  <a:lnTo>
                    <a:pt x="6822" y="1507"/>
                  </a:lnTo>
                  <a:lnTo>
                    <a:pt x="6831" y="1497"/>
                  </a:lnTo>
                  <a:lnTo>
                    <a:pt x="6838" y="1488"/>
                  </a:lnTo>
                  <a:close/>
                  <a:moveTo>
                    <a:pt x="8206" y="1488"/>
                  </a:moveTo>
                  <a:lnTo>
                    <a:pt x="8171" y="1394"/>
                  </a:lnTo>
                  <a:lnTo>
                    <a:pt x="8166" y="1401"/>
                  </a:lnTo>
                  <a:lnTo>
                    <a:pt x="8161" y="1408"/>
                  </a:lnTo>
                  <a:lnTo>
                    <a:pt x="8153" y="1415"/>
                  </a:lnTo>
                  <a:lnTo>
                    <a:pt x="8143" y="1424"/>
                  </a:lnTo>
                  <a:lnTo>
                    <a:pt x="8133" y="1433"/>
                  </a:lnTo>
                  <a:lnTo>
                    <a:pt x="8120" y="1441"/>
                  </a:lnTo>
                  <a:lnTo>
                    <a:pt x="8108" y="1450"/>
                  </a:lnTo>
                  <a:lnTo>
                    <a:pt x="8095" y="1457"/>
                  </a:lnTo>
                  <a:lnTo>
                    <a:pt x="8082" y="1466"/>
                  </a:lnTo>
                  <a:lnTo>
                    <a:pt x="8069" y="1473"/>
                  </a:lnTo>
                  <a:lnTo>
                    <a:pt x="8055" y="1481"/>
                  </a:lnTo>
                  <a:lnTo>
                    <a:pt x="8043" y="1488"/>
                  </a:lnTo>
                  <a:lnTo>
                    <a:pt x="8029" y="1493"/>
                  </a:lnTo>
                  <a:lnTo>
                    <a:pt x="8017" y="1498"/>
                  </a:lnTo>
                  <a:lnTo>
                    <a:pt x="8006" y="1500"/>
                  </a:lnTo>
                  <a:lnTo>
                    <a:pt x="7995" y="1501"/>
                  </a:lnTo>
                  <a:lnTo>
                    <a:pt x="7990" y="1500"/>
                  </a:lnTo>
                  <a:lnTo>
                    <a:pt x="7984" y="1500"/>
                  </a:lnTo>
                  <a:lnTo>
                    <a:pt x="7980" y="1498"/>
                  </a:lnTo>
                  <a:lnTo>
                    <a:pt x="7976" y="1496"/>
                  </a:lnTo>
                  <a:lnTo>
                    <a:pt x="7973" y="1492"/>
                  </a:lnTo>
                  <a:lnTo>
                    <a:pt x="7970" y="1488"/>
                  </a:lnTo>
                  <a:lnTo>
                    <a:pt x="7967" y="1483"/>
                  </a:lnTo>
                  <a:lnTo>
                    <a:pt x="7966" y="1478"/>
                  </a:lnTo>
                  <a:lnTo>
                    <a:pt x="7963" y="1465"/>
                  </a:lnTo>
                  <a:lnTo>
                    <a:pt x="7962" y="1453"/>
                  </a:lnTo>
                  <a:lnTo>
                    <a:pt x="7961" y="1438"/>
                  </a:lnTo>
                  <a:lnTo>
                    <a:pt x="7961" y="1424"/>
                  </a:lnTo>
                  <a:lnTo>
                    <a:pt x="7961" y="1411"/>
                  </a:lnTo>
                  <a:lnTo>
                    <a:pt x="7963" y="1396"/>
                  </a:lnTo>
                  <a:lnTo>
                    <a:pt x="7965" y="1376"/>
                  </a:lnTo>
                  <a:lnTo>
                    <a:pt x="7970" y="1354"/>
                  </a:lnTo>
                  <a:lnTo>
                    <a:pt x="7973" y="1330"/>
                  </a:lnTo>
                  <a:lnTo>
                    <a:pt x="7978" y="1308"/>
                  </a:lnTo>
                  <a:lnTo>
                    <a:pt x="7981" y="1289"/>
                  </a:lnTo>
                  <a:lnTo>
                    <a:pt x="7984" y="1271"/>
                  </a:lnTo>
                  <a:lnTo>
                    <a:pt x="8073" y="863"/>
                  </a:lnTo>
                  <a:lnTo>
                    <a:pt x="8075" y="852"/>
                  </a:lnTo>
                  <a:lnTo>
                    <a:pt x="8078" y="838"/>
                  </a:lnTo>
                  <a:lnTo>
                    <a:pt x="8080" y="824"/>
                  </a:lnTo>
                  <a:lnTo>
                    <a:pt x="8081" y="808"/>
                  </a:lnTo>
                  <a:lnTo>
                    <a:pt x="8082" y="792"/>
                  </a:lnTo>
                  <a:lnTo>
                    <a:pt x="8083" y="777"/>
                  </a:lnTo>
                  <a:lnTo>
                    <a:pt x="8084" y="763"/>
                  </a:lnTo>
                  <a:lnTo>
                    <a:pt x="8084" y="751"/>
                  </a:lnTo>
                  <a:lnTo>
                    <a:pt x="8084" y="735"/>
                  </a:lnTo>
                  <a:lnTo>
                    <a:pt x="8083" y="720"/>
                  </a:lnTo>
                  <a:lnTo>
                    <a:pt x="8081" y="706"/>
                  </a:lnTo>
                  <a:lnTo>
                    <a:pt x="8079" y="691"/>
                  </a:lnTo>
                  <a:lnTo>
                    <a:pt x="8075" y="677"/>
                  </a:lnTo>
                  <a:lnTo>
                    <a:pt x="8072" y="662"/>
                  </a:lnTo>
                  <a:lnTo>
                    <a:pt x="8067" y="649"/>
                  </a:lnTo>
                  <a:lnTo>
                    <a:pt x="8062" y="635"/>
                  </a:lnTo>
                  <a:lnTo>
                    <a:pt x="8056" y="623"/>
                  </a:lnTo>
                  <a:lnTo>
                    <a:pt x="8051" y="609"/>
                  </a:lnTo>
                  <a:lnTo>
                    <a:pt x="8043" y="597"/>
                  </a:lnTo>
                  <a:lnTo>
                    <a:pt x="8036" y="586"/>
                  </a:lnTo>
                  <a:lnTo>
                    <a:pt x="8028" y="574"/>
                  </a:lnTo>
                  <a:lnTo>
                    <a:pt x="8019" y="563"/>
                  </a:lnTo>
                  <a:lnTo>
                    <a:pt x="8010" y="553"/>
                  </a:lnTo>
                  <a:lnTo>
                    <a:pt x="8000" y="543"/>
                  </a:lnTo>
                  <a:lnTo>
                    <a:pt x="7990" y="533"/>
                  </a:lnTo>
                  <a:lnTo>
                    <a:pt x="7980" y="524"/>
                  </a:lnTo>
                  <a:lnTo>
                    <a:pt x="7969" y="515"/>
                  </a:lnTo>
                  <a:lnTo>
                    <a:pt x="7957" y="507"/>
                  </a:lnTo>
                  <a:lnTo>
                    <a:pt x="7945" y="499"/>
                  </a:lnTo>
                  <a:lnTo>
                    <a:pt x="7933" y="492"/>
                  </a:lnTo>
                  <a:lnTo>
                    <a:pt x="7919" y="487"/>
                  </a:lnTo>
                  <a:lnTo>
                    <a:pt x="7906" y="480"/>
                  </a:lnTo>
                  <a:lnTo>
                    <a:pt x="7892" y="476"/>
                  </a:lnTo>
                  <a:lnTo>
                    <a:pt x="7879" y="471"/>
                  </a:lnTo>
                  <a:lnTo>
                    <a:pt x="7864" y="467"/>
                  </a:lnTo>
                  <a:lnTo>
                    <a:pt x="7849" y="464"/>
                  </a:lnTo>
                  <a:lnTo>
                    <a:pt x="7835" y="461"/>
                  </a:lnTo>
                  <a:lnTo>
                    <a:pt x="7820" y="460"/>
                  </a:lnTo>
                  <a:lnTo>
                    <a:pt x="7806" y="459"/>
                  </a:lnTo>
                  <a:lnTo>
                    <a:pt x="7790" y="459"/>
                  </a:lnTo>
                  <a:lnTo>
                    <a:pt x="7776" y="459"/>
                  </a:lnTo>
                  <a:lnTo>
                    <a:pt x="7763" y="460"/>
                  </a:lnTo>
                  <a:lnTo>
                    <a:pt x="7751" y="461"/>
                  </a:lnTo>
                  <a:lnTo>
                    <a:pt x="7737" y="463"/>
                  </a:lnTo>
                  <a:lnTo>
                    <a:pt x="7724" y="467"/>
                  </a:lnTo>
                  <a:lnTo>
                    <a:pt x="7710" y="470"/>
                  </a:lnTo>
                  <a:lnTo>
                    <a:pt x="7697" y="473"/>
                  </a:lnTo>
                  <a:lnTo>
                    <a:pt x="7683" y="478"/>
                  </a:lnTo>
                  <a:lnTo>
                    <a:pt x="7657" y="489"/>
                  </a:lnTo>
                  <a:lnTo>
                    <a:pt x="7633" y="500"/>
                  </a:lnTo>
                  <a:lnTo>
                    <a:pt x="7609" y="514"/>
                  </a:lnTo>
                  <a:lnTo>
                    <a:pt x="7588" y="528"/>
                  </a:lnTo>
                  <a:lnTo>
                    <a:pt x="7566" y="543"/>
                  </a:lnTo>
                  <a:lnTo>
                    <a:pt x="7547" y="559"/>
                  </a:lnTo>
                  <a:lnTo>
                    <a:pt x="7529" y="574"/>
                  </a:lnTo>
                  <a:lnTo>
                    <a:pt x="7513" y="591"/>
                  </a:lnTo>
                  <a:lnTo>
                    <a:pt x="7499" y="607"/>
                  </a:lnTo>
                  <a:lnTo>
                    <a:pt x="7488" y="622"/>
                  </a:lnTo>
                  <a:lnTo>
                    <a:pt x="7477" y="636"/>
                  </a:lnTo>
                  <a:lnTo>
                    <a:pt x="7471" y="649"/>
                  </a:lnTo>
                  <a:lnTo>
                    <a:pt x="7468" y="637"/>
                  </a:lnTo>
                  <a:lnTo>
                    <a:pt x="7466" y="623"/>
                  </a:lnTo>
                  <a:lnTo>
                    <a:pt x="7464" y="609"/>
                  </a:lnTo>
                  <a:lnTo>
                    <a:pt x="7462" y="598"/>
                  </a:lnTo>
                  <a:lnTo>
                    <a:pt x="7459" y="589"/>
                  </a:lnTo>
                  <a:lnTo>
                    <a:pt x="7456" y="579"/>
                  </a:lnTo>
                  <a:lnTo>
                    <a:pt x="7452" y="568"/>
                  </a:lnTo>
                  <a:lnTo>
                    <a:pt x="7446" y="555"/>
                  </a:lnTo>
                  <a:lnTo>
                    <a:pt x="7439" y="544"/>
                  </a:lnTo>
                  <a:lnTo>
                    <a:pt x="7430" y="532"/>
                  </a:lnTo>
                  <a:lnTo>
                    <a:pt x="7421" y="522"/>
                  </a:lnTo>
                  <a:lnTo>
                    <a:pt x="7410" y="510"/>
                  </a:lnTo>
                  <a:lnTo>
                    <a:pt x="7398" y="500"/>
                  </a:lnTo>
                  <a:lnTo>
                    <a:pt x="7383" y="490"/>
                  </a:lnTo>
                  <a:lnTo>
                    <a:pt x="7367" y="482"/>
                  </a:lnTo>
                  <a:lnTo>
                    <a:pt x="7349" y="473"/>
                  </a:lnTo>
                  <a:lnTo>
                    <a:pt x="7339" y="470"/>
                  </a:lnTo>
                  <a:lnTo>
                    <a:pt x="7329" y="467"/>
                  </a:lnTo>
                  <a:lnTo>
                    <a:pt x="7319" y="464"/>
                  </a:lnTo>
                  <a:lnTo>
                    <a:pt x="7307" y="462"/>
                  </a:lnTo>
                  <a:lnTo>
                    <a:pt x="7283" y="460"/>
                  </a:lnTo>
                  <a:lnTo>
                    <a:pt x="7256" y="459"/>
                  </a:lnTo>
                  <a:lnTo>
                    <a:pt x="7234" y="459"/>
                  </a:lnTo>
                  <a:lnTo>
                    <a:pt x="7212" y="462"/>
                  </a:lnTo>
                  <a:lnTo>
                    <a:pt x="7191" y="467"/>
                  </a:lnTo>
                  <a:lnTo>
                    <a:pt x="7168" y="472"/>
                  </a:lnTo>
                  <a:lnTo>
                    <a:pt x="7147" y="480"/>
                  </a:lnTo>
                  <a:lnTo>
                    <a:pt x="7127" y="489"/>
                  </a:lnTo>
                  <a:lnTo>
                    <a:pt x="7108" y="499"/>
                  </a:lnTo>
                  <a:lnTo>
                    <a:pt x="7089" y="509"/>
                  </a:lnTo>
                  <a:lnTo>
                    <a:pt x="7072" y="520"/>
                  </a:lnTo>
                  <a:lnTo>
                    <a:pt x="7055" y="532"/>
                  </a:lnTo>
                  <a:lnTo>
                    <a:pt x="7039" y="543"/>
                  </a:lnTo>
                  <a:lnTo>
                    <a:pt x="7025" y="554"/>
                  </a:lnTo>
                  <a:lnTo>
                    <a:pt x="7012" y="565"/>
                  </a:lnTo>
                  <a:lnTo>
                    <a:pt x="7000" y="577"/>
                  </a:lnTo>
                  <a:lnTo>
                    <a:pt x="6990" y="587"/>
                  </a:lnTo>
                  <a:lnTo>
                    <a:pt x="6982" y="596"/>
                  </a:lnTo>
                  <a:lnTo>
                    <a:pt x="7014" y="682"/>
                  </a:lnTo>
                  <a:lnTo>
                    <a:pt x="7027" y="671"/>
                  </a:lnTo>
                  <a:lnTo>
                    <a:pt x="7044" y="655"/>
                  </a:lnTo>
                  <a:lnTo>
                    <a:pt x="7054" y="646"/>
                  </a:lnTo>
                  <a:lnTo>
                    <a:pt x="7065" y="638"/>
                  </a:lnTo>
                  <a:lnTo>
                    <a:pt x="7076" y="629"/>
                  </a:lnTo>
                  <a:lnTo>
                    <a:pt x="7087" y="620"/>
                  </a:lnTo>
                  <a:lnTo>
                    <a:pt x="7100" y="613"/>
                  </a:lnTo>
                  <a:lnTo>
                    <a:pt x="7112" y="606"/>
                  </a:lnTo>
                  <a:lnTo>
                    <a:pt x="7125" y="599"/>
                  </a:lnTo>
                  <a:lnTo>
                    <a:pt x="7138" y="592"/>
                  </a:lnTo>
                  <a:lnTo>
                    <a:pt x="7150" y="587"/>
                  </a:lnTo>
                  <a:lnTo>
                    <a:pt x="7162" y="583"/>
                  </a:lnTo>
                  <a:lnTo>
                    <a:pt x="7173" y="581"/>
                  </a:lnTo>
                  <a:lnTo>
                    <a:pt x="7183" y="580"/>
                  </a:lnTo>
                  <a:lnTo>
                    <a:pt x="7189" y="580"/>
                  </a:lnTo>
                  <a:lnTo>
                    <a:pt x="7194" y="581"/>
                  </a:lnTo>
                  <a:lnTo>
                    <a:pt x="7199" y="583"/>
                  </a:lnTo>
                  <a:lnTo>
                    <a:pt x="7203" y="587"/>
                  </a:lnTo>
                  <a:lnTo>
                    <a:pt x="7207" y="590"/>
                  </a:lnTo>
                  <a:lnTo>
                    <a:pt x="7210" y="595"/>
                  </a:lnTo>
                  <a:lnTo>
                    <a:pt x="7212" y="599"/>
                  </a:lnTo>
                  <a:lnTo>
                    <a:pt x="7214" y="606"/>
                  </a:lnTo>
                  <a:lnTo>
                    <a:pt x="7217" y="618"/>
                  </a:lnTo>
                  <a:lnTo>
                    <a:pt x="7219" y="632"/>
                  </a:lnTo>
                  <a:lnTo>
                    <a:pt x="7220" y="644"/>
                  </a:lnTo>
                  <a:lnTo>
                    <a:pt x="7221" y="658"/>
                  </a:lnTo>
                  <a:lnTo>
                    <a:pt x="7220" y="668"/>
                  </a:lnTo>
                  <a:lnTo>
                    <a:pt x="7219" y="683"/>
                  </a:lnTo>
                  <a:lnTo>
                    <a:pt x="7218" y="692"/>
                  </a:lnTo>
                  <a:lnTo>
                    <a:pt x="7216" y="702"/>
                  </a:lnTo>
                  <a:lnTo>
                    <a:pt x="7214" y="711"/>
                  </a:lnTo>
                  <a:lnTo>
                    <a:pt x="7213" y="722"/>
                  </a:lnTo>
                  <a:lnTo>
                    <a:pt x="7211" y="732"/>
                  </a:lnTo>
                  <a:lnTo>
                    <a:pt x="7210" y="742"/>
                  </a:lnTo>
                  <a:lnTo>
                    <a:pt x="7208" y="752"/>
                  </a:lnTo>
                  <a:lnTo>
                    <a:pt x="7207" y="762"/>
                  </a:lnTo>
                  <a:lnTo>
                    <a:pt x="7203" y="779"/>
                  </a:lnTo>
                  <a:lnTo>
                    <a:pt x="7201" y="792"/>
                  </a:lnTo>
                  <a:lnTo>
                    <a:pt x="7030" y="1597"/>
                  </a:lnTo>
                  <a:lnTo>
                    <a:pt x="7279" y="1597"/>
                  </a:lnTo>
                  <a:lnTo>
                    <a:pt x="7445" y="808"/>
                  </a:lnTo>
                  <a:lnTo>
                    <a:pt x="7450" y="795"/>
                  </a:lnTo>
                  <a:lnTo>
                    <a:pt x="7458" y="780"/>
                  </a:lnTo>
                  <a:lnTo>
                    <a:pt x="7468" y="763"/>
                  </a:lnTo>
                  <a:lnTo>
                    <a:pt x="7482" y="745"/>
                  </a:lnTo>
                  <a:lnTo>
                    <a:pt x="7497" y="726"/>
                  </a:lnTo>
                  <a:lnTo>
                    <a:pt x="7513" y="707"/>
                  </a:lnTo>
                  <a:lnTo>
                    <a:pt x="7530" y="688"/>
                  </a:lnTo>
                  <a:lnTo>
                    <a:pt x="7548" y="670"/>
                  </a:lnTo>
                  <a:lnTo>
                    <a:pt x="7567" y="652"/>
                  </a:lnTo>
                  <a:lnTo>
                    <a:pt x="7588" y="636"/>
                  </a:lnTo>
                  <a:lnTo>
                    <a:pt x="7609" y="620"/>
                  </a:lnTo>
                  <a:lnTo>
                    <a:pt x="7630" y="607"/>
                  </a:lnTo>
                  <a:lnTo>
                    <a:pt x="7642" y="600"/>
                  </a:lnTo>
                  <a:lnTo>
                    <a:pt x="7653" y="595"/>
                  </a:lnTo>
                  <a:lnTo>
                    <a:pt x="7664" y="590"/>
                  </a:lnTo>
                  <a:lnTo>
                    <a:pt x="7675" y="587"/>
                  </a:lnTo>
                  <a:lnTo>
                    <a:pt x="7685" y="583"/>
                  </a:lnTo>
                  <a:lnTo>
                    <a:pt x="7697" y="582"/>
                  </a:lnTo>
                  <a:lnTo>
                    <a:pt x="7708" y="580"/>
                  </a:lnTo>
                  <a:lnTo>
                    <a:pt x="7719" y="580"/>
                  </a:lnTo>
                  <a:lnTo>
                    <a:pt x="7736" y="581"/>
                  </a:lnTo>
                  <a:lnTo>
                    <a:pt x="7752" y="584"/>
                  </a:lnTo>
                  <a:lnTo>
                    <a:pt x="7758" y="587"/>
                  </a:lnTo>
                  <a:lnTo>
                    <a:pt x="7766" y="589"/>
                  </a:lnTo>
                  <a:lnTo>
                    <a:pt x="7773" y="592"/>
                  </a:lnTo>
                  <a:lnTo>
                    <a:pt x="7779" y="597"/>
                  </a:lnTo>
                  <a:lnTo>
                    <a:pt x="7790" y="606"/>
                  </a:lnTo>
                  <a:lnTo>
                    <a:pt x="7801" y="615"/>
                  </a:lnTo>
                  <a:lnTo>
                    <a:pt x="7810" y="625"/>
                  </a:lnTo>
                  <a:lnTo>
                    <a:pt x="7818" y="636"/>
                  </a:lnTo>
                  <a:lnTo>
                    <a:pt x="7825" y="649"/>
                  </a:lnTo>
                  <a:lnTo>
                    <a:pt x="7830" y="661"/>
                  </a:lnTo>
                  <a:lnTo>
                    <a:pt x="7835" y="673"/>
                  </a:lnTo>
                  <a:lnTo>
                    <a:pt x="7838" y="687"/>
                  </a:lnTo>
                  <a:lnTo>
                    <a:pt x="7842" y="699"/>
                  </a:lnTo>
                  <a:lnTo>
                    <a:pt x="7844" y="711"/>
                  </a:lnTo>
                  <a:lnTo>
                    <a:pt x="7845" y="723"/>
                  </a:lnTo>
                  <a:lnTo>
                    <a:pt x="7845" y="733"/>
                  </a:lnTo>
                  <a:lnTo>
                    <a:pt x="7845" y="741"/>
                  </a:lnTo>
                  <a:lnTo>
                    <a:pt x="7845" y="750"/>
                  </a:lnTo>
                  <a:lnTo>
                    <a:pt x="7844" y="760"/>
                  </a:lnTo>
                  <a:lnTo>
                    <a:pt x="7843" y="771"/>
                  </a:lnTo>
                  <a:lnTo>
                    <a:pt x="7842" y="783"/>
                  </a:lnTo>
                  <a:lnTo>
                    <a:pt x="7840" y="793"/>
                  </a:lnTo>
                  <a:lnTo>
                    <a:pt x="7838" y="801"/>
                  </a:lnTo>
                  <a:lnTo>
                    <a:pt x="7836" y="808"/>
                  </a:lnTo>
                  <a:lnTo>
                    <a:pt x="7735" y="1275"/>
                  </a:lnTo>
                  <a:lnTo>
                    <a:pt x="7733" y="1282"/>
                  </a:lnTo>
                  <a:lnTo>
                    <a:pt x="7730" y="1291"/>
                  </a:lnTo>
                  <a:lnTo>
                    <a:pt x="7728" y="1301"/>
                  </a:lnTo>
                  <a:lnTo>
                    <a:pt x="7727" y="1312"/>
                  </a:lnTo>
                  <a:lnTo>
                    <a:pt x="7725" y="1325"/>
                  </a:lnTo>
                  <a:lnTo>
                    <a:pt x="7724" y="1337"/>
                  </a:lnTo>
                  <a:lnTo>
                    <a:pt x="7721" y="1350"/>
                  </a:lnTo>
                  <a:lnTo>
                    <a:pt x="7720" y="1362"/>
                  </a:lnTo>
                  <a:lnTo>
                    <a:pt x="7719" y="1373"/>
                  </a:lnTo>
                  <a:lnTo>
                    <a:pt x="7717" y="1385"/>
                  </a:lnTo>
                  <a:lnTo>
                    <a:pt x="7716" y="1398"/>
                  </a:lnTo>
                  <a:lnTo>
                    <a:pt x="7715" y="1409"/>
                  </a:lnTo>
                  <a:lnTo>
                    <a:pt x="7713" y="1420"/>
                  </a:lnTo>
                  <a:lnTo>
                    <a:pt x="7713" y="1429"/>
                  </a:lnTo>
                  <a:lnTo>
                    <a:pt x="7712" y="1437"/>
                  </a:lnTo>
                  <a:lnTo>
                    <a:pt x="7712" y="1444"/>
                  </a:lnTo>
                  <a:lnTo>
                    <a:pt x="7713" y="1460"/>
                  </a:lnTo>
                  <a:lnTo>
                    <a:pt x="7715" y="1476"/>
                  </a:lnTo>
                  <a:lnTo>
                    <a:pt x="7717" y="1492"/>
                  </a:lnTo>
                  <a:lnTo>
                    <a:pt x="7721" y="1509"/>
                  </a:lnTo>
                  <a:lnTo>
                    <a:pt x="7727" y="1525"/>
                  </a:lnTo>
                  <a:lnTo>
                    <a:pt x="7734" y="1539"/>
                  </a:lnTo>
                  <a:lnTo>
                    <a:pt x="7743" y="1553"/>
                  </a:lnTo>
                  <a:lnTo>
                    <a:pt x="7753" y="1566"/>
                  </a:lnTo>
                  <a:lnTo>
                    <a:pt x="7759" y="1572"/>
                  </a:lnTo>
                  <a:lnTo>
                    <a:pt x="7766" y="1579"/>
                  </a:lnTo>
                  <a:lnTo>
                    <a:pt x="7773" y="1584"/>
                  </a:lnTo>
                  <a:lnTo>
                    <a:pt x="7781" y="1589"/>
                  </a:lnTo>
                  <a:lnTo>
                    <a:pt x="7798" y="1599"/>
                  </a:lnTo>
                  <a:lnTo>
                    <a:pt x="7818" y="1607"/>
                  </a:lnTo>
                  <a:lnTo>
                    <a:pt x="7828" y="1611"/>
                  </a:lnTo>
                  <a:lnTo>
                    <a:pt x="7839" y="1614"/>
                  </a:lnTo>
                  <a:lnTo>
                    <a:pt x="7852" y="1617"/>
                  </a:lnTo>
                  <a:lnTo>
                    <a:pt x="7864" y="1619"/>
                  </a:lnTo>
                  <a:lnTo>
                    <a:pt x="7892" y="1621"/>
                  </a:lnTo>
                  <a:lnTo>
                    <a:pt x="7922" y="1623"/>
                  </a:lnTo>
                  <a:lnTo>
                    <a:pt x="7945" y="1621"/>
                  </a:lnTo>
                  <a:lnTo>
                    <a:pt x="7967" y="1619"/>
                  </a:lnTo>
                  <a:lnTo>
                    <a:pt x="7990" y="1615"/>
                  </a:lnTo>
                  <a:lnTo>
                    <a:pt x="8013" y="1608"/>
                  </a:lnTo>
                  <a:lnTo>
                    <a:pt x="8036" y="1601"/>
                  </a:lnTo>
                  <a:lnTo>
                    <a:pt x="8058" y="1592"/>
                  </a:lnTo>
                  <a:lnTo>
                    <a:pt x="8079" y="1583"/>
                  </a:lnTo>
                  <a:lnTo>
                    <a:pt x="8099" y="1573"/>
                  </a:lnTo>
                  <a:lnTo>
                    <a:pt x="8118" y="1562"/>
                  </a:lnTo>
                  <a:lnTo>
                    <a:pt x="8135" y="1552"/>
                  </a:lnTo>
                  <a:lnTo>
                    <a:pt x="8152" y="1541"/>
                  </a:lnTo>
                  <a:lnTo>
                    <a:pt x="8166" y="1528"/>
                  </a:lnTo>
                  <a:lnTo>
                    <a:pt x="8180" y="1517"/>
                  </a:lnTo>
                  <a:lnTo>
                    <a:pt x="8191" y="1507"/>
                  </a:lnTo>
                  <a:lnTo>
                    <a:pt x="8200" y="1497"/>
                  </a:lnTo>
                  <a:lnTo>
                    <a:pt x="8206" y="1488"/>
                  </a:lnTo>
                  <a:close/>
                  <a:moveTo>
                    <a:pt x="9095" y="485"/>
                  </a:moveTo>
                  <a:lnTo>
                    <a:pt x="8862" y="485"/>
                  </a:lnTo>
                  <a:lnTo>
                    <a:pt x="8926" y="181"/>
                  </a:lnTo>
                  <a:lnTo>
                    <a:pt x="8830" y="181"/>
                  </a:lnTo>
                  <a:lnTo>
                    <a:pt x="8825" y="199"/>
                  </a:lnTo>
                  <a:lnTo>
                    <a:pt x="8818" y="215"/>
                  </a:lnTo>
                  <a:lnTo>
                    <a:pt x="8811" y="232"/>
                  </a:lnTo>
                  <a:lnTo>
                    <a:pt x="8803" y="247"/>
                  </a:lnTo>
                  <a:lnTo>
                    <a:pt x="8796" y="263"/>
                  </a:lnTo>
                  <a:lnTo>
                    <a:pt x="8788" y="278"/>
                  </a:lnTo>
                  <a:lnTo>
                    <a:pt x="8779" y="291"/>
                  </a:lnTo>
                  <a:lnTo>
                    <a:pt x="8770" y="306"/>
                  </a:lnTo>
                  <a:lnTo>
                    <a:pt x="8760" y="319"/>
                  </a:lnTo>
                  <a:lnTo>
                    <a:pt x="8750" y="332"/>
                  </a:lnTo>
                  <a:lnTo>
                    <a:pt x="8739" y="344"/>
                  </a:lnTo>
                  <a:lnTo>
                    <a:pt x="8728" y="356"/>
                  </a:lnTo>
                  <a:lnTo>
                    <a:pt x="8717" y="368"/>
                  </a:lnTo>
                  <a:lnTo>
                    <a:pt x="8705" y="378"/>
                  </a:lnTo>
                  <a:lnTo>
                    <a:pt x="8692" y="389"/>
                  </a:lnTo>
                  <a:lnTo>
                    <a:pt x="8680" y="398"/>
                  </a:lnTo>
                  <a:lnTo>
                    <a:pt x="8666" y="408"/>
                  </a:lnTo>
                  <a:lnTo>
                    <a:pt x="8653" y="417"/>
                  </a:lnTo>
                  <a:lnTo>
                    <a:pt x="8639" y="425"/>
                  </a:lnTo>
                  <a:lnTo>
                    <a:pt x="8625" y="433"/>
                  </a:lnTo>
                  <a:lnTo>
                    <a:pt x="8610" y="441"/>
                  </a:lnTo>
                  <a:lnTo>
                    <a:pt x="8596" y="447"/>
                  </a:lnTo>
                  <a:lnTo>
                    <a:pt x="8581" y="453"/>
                  </a:lnTo>
                  <a:lnTo>
                    <a:pt x="8565" y="460"/>
                  </a:lnTo>
                  <a:lnTo>
                    <a:pt x="8548" y="464"/>
                  </a:lnTo>
                  <a:lnTo>
                    <a:pt x="8533" y="470"/>
                  </a:lnTo>
                  <a:lnTo>
                    <a:pt x="8516" y="473"/>
                  </a:lnTo>
                  <a:lnTo>
                    <a:pt x="8499" y="478"/>
                  </a:lnTo>
                  <a:lnTo>
                    <a:pt x="8464" y="483"/>
                  </a:lnTo>
                  <a:lnTo>
                    <a:pt x="8427" y="487"/>
                  </a:lnTo>
                  <a:lnTo>
                    <a:pt x="8406" y="584"/>
                  </a:lnTo>
                  <a:lnTo>
                    <a:pt x="8591" y="584"/>
                  </a:lnTo>
                  <a:lnTo>
                    <a:pt x="8438" y="1310"/>
                  </a:lnTo>
                  <a:lnTo>
                    <a:pt x="8436" y="1324"/>
                  </a:lnTo>
                  <a:lnTo>
                    <a:pt x="8434" y="1337"/>
                  </a:lnTo>
                  <a:lnTo>
                    <a:pt x="8431" y="1352"/>
                  </a:lnTo>
                  <a:lnTo>
                    <a:pt x="8428" y="1366"/>
                  </a:lnTo>
                  <a:lnTo>
                    <a:pt x="8426" y="1380"/>
                  </a:lnTo>
                  <a:lnTo>
                    <a:pt x="8425" y="1393"/>
                  </a:lnTo>
                  <a:lnTo>
                    <a:pt x="8424" y="1406"/>
                  </a:lnTo>
                  <a:lnTo>
                    <a:pt x="8424" y="1417"/>
                  </a:lnTo>
                  <a:lnTo>
                    <a:pt x="8424" y="1437"/>
                  </a:lnTo>
                  <a:lnTo>
                    <a:pt x="8427" y="1456"/>
                  </a:lnTo>
                  <a:lnTo>
                    <a:pt x="8430" y="1475"/>
                  </a:lnTo>
                  <a:lnTo>
                    <a:pt x="8436" y="1494"/>
                  </a:lnTo>
                  <a:lnTo>
                    <a:pt x="8444" y="1512"/>
                  </a:lnTo>
                  <a:lnTo>
                    <a:pt x="8453" y="1529"/>
                  </a:lnTo>
                  <a:lnTo>
                    <a:pt x="8464" y="1545"/>
                  </a:lnTo>
                  <a:lnTo>
                    <a:pt x="8478" y="1560"/>
                  </a:lnTo>
                  <a:lnTo>
                    <a:pt x="8484" y="1566"/>
                  </a:lnTo>
                  <a:lnTo>
                    <a:pt x="8492" y="1573"/>
                  </a:lnTo>
                  <a:lnTo>
                    <a:pt x="8500" y="1579"/>
                  </a:lnTo>
                  <a:lnTo>
                    <a:pt x="8509" y="1584"/>
                  </a:lnTo>
                  <a:lnTo>
                    <a:pt x="8528" y="1596"/>
                  </a:lnTo>
                  <a:lnTo>
                    <a:pt x="8549" y="1605"/>
                  </a:lnTo>
                  <a:lnTo>
                    <a:pt x="8561" y="1609"/>
                  </a:lnTo>
                  <a:lnTo>
                    <a:pt x="8573" y="1612"/>
                  </a:lnTo>
                  <a:lnTo>
                    <a:pt x="8585" y="1616"/>
                  </a:lnTo>
                  <a:lnTo>
                    <a:pt x="8598" y="1618"/>
                  </a:lnTo>
                  <a:lnTo>
                    <a:pt x="8611" y="1620"/>
                  </a:lnTo>
                  <a:lnTo>
                    <a:pt x="8626" y="1621"/>
                  </a:lnTo>
                  <a:lnTo>
                    <a:pt x="8641" y="1623"/>
                  </a:lnTo>
                  <a:lnTo>
                    <a:pt x="8655" y="1623"/>
                  </a:lnTo>
                  <a:lnTo>
                    <a:pt x="8673" y="1623"/>
                  </a:lnTo>
                  <a:lnTo>
                    <a:pt x="8692" y="1621"/>
                  </a:lnTo>
                  <a:lnTo>
                    <a:pt x="8710" y="1619"/>
                  </a:lnTo>
                  <a:lnTo>
                    <a:pt x="8729" y="1616"/>
                  </a:lnTo>
                  <a:lnTo>
                    <a:pt x="8748" y="1612"/>
                  </a:lnTo>
                  <a:lnTo>
                    <a:pt x="8767" y="1609"/>
                  </a:lnTo>
                  <a:lnTo>
                    <a:pt x="8785" y="1605"/>
                  </a:lnTo>
                  <a:lnTo>
                    <a:pt x="8802" y="1599"/>
                  </a:lnTo>
                  <a:lnTo>
                    <a:pt x="8819" y="1594"/>
                  </a:lnTo>
                  <a:lnTo>
                    <a:pt x="8835" y="1589"/>
                  </a:lnTo>
                  <a:lnTo>
                    <a:pt x="8850" y="1584"/>
                  </a:lnTo>
                  <a:lnTo>
                    <a:pt x="8864" y="1579"/>
                  </a:lnTo>
                  <a:lnTo>
                    <a:pt x="8877" y="1573"/>
                  </a:lnTo>
                  <a:lnTo>
                    <a:pt x="8887" y="1567"/>
                  </a:lnTo>
                  <a:lnTo>
                    <a:pt x="8896" y="1563"/>
                  </a:lnTo>
                  <a:lnTo>
                    <a:pt x="8903" y="1558"/>
                  </a:lnTo>
                  <a:lnTo>
                    <a:pt x="8846" y="1442"/>
                  </a:lnTo>
                  <a:lnTo>
                    <a:pt x="8835" y="1451"/>
                  </a:lnTo>
                  <a:lnTo>
                    <a:pt x="8820" y="1460"/>
                  </a:lnTo>
                  <a:lnTo>
                    <a:pt x="8803" y="1470"/>
                  </a:lnTo>
                  <a:lnTo>
                    <a:pt x="8783" y="1480"/>
                  </a:lnTo>
                  <a:lnTo>
                    <a:pt x="8762" y="1489"/>
                  </a:lnTo>
                  <a:lnTo>
                    <a:pt x="8744" y="1496"/>
                  </a:lnTo>
                  <a:lnTo>
                    <a:pt x="8735" y="1498"/>
                  </a:lnTo>
                  <a:lnTo>
                    <a:pt x="8726" y="1500"/>
                  </a:lnTo>
                  <a:lnTo>
                    <a:pt x="8718" y="1501"/>
                  </a:lnTo>
                  <a:lnTo>
                    <a:pt x="8711" y="1501"/>
                  </a:lnTo>
                  <a:lnTo>
                    <a:pt x="8705" y="1501"/>
                  </a:lnTo>
                  <a:lnTo>
                    <a:pt x="8700" y="1500"/>
                  </a:lnTo>
                  <a:lnTo>
                    <a:pt x="8694" y="1498"/>
                  </a:lnTo>
                  <a:lnTo>
                    <a:pt x="8690" y="1497"/>
                  </a:lnTo>
                  <a:lnTo>
                    <a:pt x="8685" y="1493"/>
                  </a:lnTo>
                  <a:lnTo>
                    <a:pt x="8682" y="1490"/>
                  </a:lnTo>
                  <a:lnTo>
                    <a:pt x="8679" y="1487"/>
                  </a:lnTo>
                  <a:lnTo>
                    <a:pt x="8675" y="1482"/>
                  </a:lnTo>
                  <a:lnTo>
                    <a:pt x="8671" y="1472"/>
                  </a:lnTo>
                  <a:lnTo>
                    <a:pt x="8667" y="1462"/>
                  </a:lnTo>
                  <a:lnTo>
                    <a:pt x="8665" y="1451"/>
                  </a:lnTo>
                  <a:lnTo>
                    <a:pt x="8664" y="1439"/>
                  </a:lnTo>
                  <a:lnTo>
                    <a:pt x="8665" y="1425"/>
                  </a:lnTo>
                  <a:lnTo>
                    <a:pt x="8667" y="1406"/>
                  </a:lnTo>
                  <a:lnTo>
                    <a:pt x="8670" y="1396"/>
                  </a:lnTo>
                  <a:lnTo>
                    <a:pt x="8671" y="1385"/>
                  </a:lnTo>
                  <a:lnTo>
                    <a:pt x="8673" y="1376"/>
                  </a:lnTo>
                  <a:lnTo>
                    <a:pt x="8675" y="1369"/>
                  </a:lnTo>
                  <a:lnTo>
                    <a:pt x="8842" y="584"/>
                  </a:lnTo>
                  <a:lnTo>
                    <a:pt x="9072" y="584"/>
                  </a:lnTo>
                  <a:lnTo>
                    <a:pt x="9095" y="485"/>
                  </a:lnTo>
                  <a:close/>
                  <a:moveTo>
                    <a:pt x="10060" y="623"/>
                  </a:moveTo>
                  <a:lnTo>
                    <a:pt x="10053" y="611"/>
                  </a:lnTo>
                  <a:lnTo>
                    <a:pt x="10046" y="600"/>
                  </a:lnTo>
                  <a:lnTo>
                    <a:pt x="10038" y="589"/>
                  </a:lnTo>
                  <a:lnTo>
                    <a:pt x="10031" y="579"/>
                  </a:lnTo>
                  <a:lnTo>
                    <a:pt x="10022" y="568"/>
                  </a:lnTo>
                  <a:lnTo>
                    <a:pt x="10013" y="558"/>
                  </a:lnTo>
                  <a:lnTo>
                    <a:pt x="10002" y="549"/>
                  </a:lnTo>
                  <a:lnTo>
                    <a:pt x="9992" y="540"/>
                  </a:lnTo>
                  <a:lnTo>
                    <a:pt x="9981" y="531"/>
                  </a:lnTo>
                  <a:lnTo>
                    <a:pt x="9969" y="522"/>
                  </a:lnTo>
                  <a:lnTo>
                    <a:pt x="9958" y="514"/>
                  </a:lnTo>
                  <a:lnTo>
                    <a:pt x="9944" y="506"/>
                  </a:lnTo>
                  <a:lnTo>
                    <a:pt x="9932" y="499"/>
                  </a:lnTo>
                  <a:lnTo>
                    <a:pt x="9918" y="492"/>
                  </a:lnTo>
                  <a:lnTo>
                    <a:pt x="9904" y="486"/>
                  </a:lnTo>
                  <a:lnTo>
                    <a:pt x="9889" y="480"/>
                  </a:lnTo>
                  <a:lnTo>
                    <a:pt x="9874" y="476"/>
                  </a:lnTo>
                  <a:lnTo>
                    <a:pt x="9859" y="471"/>
                  </a:lnTo>
                  <a:lnTo>
                    <a:pt x="9843" y="467"/>
                  </a:lnTo>
                  <a:lnTo>
                    <a:pt x="9827" y="464"/>
                  </a:lnTo>
                  <a:lnTo>
                    <a:pt x="9810" y="461"/>
                  </a:lnTo>
                  <a:lnTo>
                    <a:pt x="9795" y="460"/>
                  </a:lnTo>
                  <a:lnTo>
                    <a:pt x="9778" y="459"/>
                  </a:lnTo>
                  <a:lnTo>
                    <a:pt x="9761" y="459"/>
                  </a:lnTo>
                  <a:lnTo>
                    <a:pt x="9744" y="459"/>
                  </a:lnTo>
                  <a:lnTo>
                    <a:pt x="9727" y="460"/>
                  </a:lnTo>
                  <a:lnTo>
                    <a:pt x="9711" y="461"/>
                  </a:lnTo>
                  <a:lnTo>
                    <a:pt x="9696" y="463"/>
                  </a:lnTo>
                  <a:lnTo>
                    <a:pt x="9680" y="465"/>
                  </a:lnTo>
                  <a:lnTo>
                    <a:pt x="9664" y="469"/>
                  </a:lnTo>
                  <a:lnTo>
                    <a:pt x="9649" y="472"/>
                  </a:lnTo>
                  <a:lnTo>
                    <a:pt x="9633" y="477"/>
                  </a:lnTo>
                  <a:lnTo>
                    <a:pt x="9618" y="481"/>
                  </a:lnTo>
                  <a:lnTo>
                    <a:pt x="9602" y="487"/>
                  </a:lnTo>
                  <a:lnTo>
                    <a:pt x="9588" y="492"/>
                  </a:lnTo>
                  <a:lnTo>
                    <a:pt x="9573" y="499"/>
                  </a:lnTo>
                  <a:lnTo>
                    <a:pt x="9559" y="507"/>
                  </a:lnTo>
                  <a:lnTo>
                    <a:pt x="9544" y="514"/>
                  </a:lnTo>
                  <a:lnTo>
                    <a:pt x="9529" y="523"/>
                  </a:lnTo>
                  <a:lnTo>
                    <a:pt x="9516" y="532"/>
                  </a:lnTo>
                  <a:lnTo>
                    <a:pt x="9488" y="550"/>
                  </a:lnTo>
                  <a:lnTo>
                    <a:pt x="9462" y="570"/>
                  </a:lnTo>
                  <a:lnTo>
                    <a:pt x="9436" y="591"/>
                  </a:lnTo>
                  <a:lnTo>
                    <a:pt x="9411" y="614"/>
                  </a:lnTo>
                  <a:lnTo>
                    <a:pt x="9388" y="637"/>
                  </a:lnTo>
                  <a:lnTo>
                    <a:pt x="9365" y="662"/>
                  </a:lnTo>
                  <a:lnTo>
                    <a:pt x="9344" y="688"/>
                  </a:lnTo>
                  <a:lnTo>
                    <a:pt x="9324" y="715"/>
                  </a:lnTo>
                  <a:lnTo>
                    <a:pt x="9304" y="743"/>
                  </a:lnTo>
                  <a:lnTo>
                    <a:pt x="9286" y="772"/>
                  </a:lnTo>
                  <a:lnTo>
                    <a:pt x="9268" y="801"/>
                  </a:lnTo>
                  <a:lnTo>
                    <a:pt x="9251" y="831"/>
                  </a:lnTo>
                  <a:lnTo>
                    <a:pt x="9236" y="861"/>
                  </a:lnTo>
                  <a:lnTo>
                    <a:pt x="9221" y="892"/>
                  </a:lnTo>
                  <a:lnTo>
                    <a:pt x="9209" y="924"/>
                  </a:lnTo>
                  <a:lnTo>
                    <a:pt x="9197" y="956"/>
                  </a:lnTo>
                  <a:lnTo>
                    <a:pt x="9187" y="989"/>
                  </a:lnTo>
                  <a:lnTo>
                    <a:pt x="9178" y="1020"/>
                  </a:lnTo>
                  <a:lnTo>
                    <a:pt x="9170" y="1052"/>
                  </a:lnTo>
                  <a:lnTo>
                    <a:pt x="9163" y="1083"/>
                  </a:lnTo>
                  <a:lnTo>
                    <a:pt x="9157" y="1114"/>
                  </a:lnTo>
                  <a:lnTo>
                    <a:pt x="9154" y="1144"/>
                  </a:lnTo>
                  <a:lnTo>
                    <a:pt x="9152" y="1173"/>
                  </a:lnTo>
                  <a:lnTo>
                    <a:pt x="9152" y="1202"/>
                  </a:lnTo>
                  <a:lnTo>
                    <a:pt x="9152" y="1224"/>
                  </a:lnTo>
                  <a:lnTo>
                    <a:pt x="9153" y="1245"/>
                  </a:lnTo>
                  <a:lnTo>
                    <a:pt x="9155" y="1265"/>
                  </a:lnTo>
                  <a:lnTo>
                    <a:pt x="9157" y="1285"/>
                  </a:lnTo>
                  <a:lnTo>
                    <a:pt x="9161" y="1306"/>
                  </a:lnTo>
                  <a:lnTo>
                    <a:pt x="9165" y="1326"/>
                  </a:lnTo>
                  <a:lnTo>
                    <a:pt x="9170" y="1345"/>
                  </a:lnTo>
                  <a:lnTo>
                    <a:pt x="9175" y="1365"/>
                  </a:lnTo>
                  <a:lnTo>
                    <a:pt x="9182" y="1383"/>
                  </a:lnTo>
                  <a:lnTo>
                    <a:pt x="9190" y="1402"/>
                  </a:lnTo>
                  <a:lnTo>
                    <a:pt x="9198" y="1419"/>
                  </a:lnTo>
                  <a:lnTo>
                    <a:pt x="9206" y="1436"/>
                  </a:lnTo>
                  <a:lnTo>
                    <a:pt x="9216" y="1453"/>
                  </a:lnTo>
                  <a:lnTo>
                    <a:pt x="9226" y="1469"/>
                  </a:lnTo>
                  <a:lnTo>
                    <a:pt x="9236" y="1484"/>
                  </a:lnTo>
                  <a:lnTo>
                    <a:pt x="9248" y="1499"/>
                  </a:lnTo>
                  <a:lnTo>
                    <a:pt x="9260" y="1512"/>
                  </a:lnTo>
                  <a:lnTo>
                    <a:pt x="9273" y="1526"/>
                  </a:lnTo>
                  <a:lnTo>
                    <a:pt x="9287" y="1538"/>
                  </a:lnTo>
                  <a:lnTo>
                    <a:pt x="9300" y="1551"/>
                  </a:lnTo>
                  <a:lnTo>
                    <a:pt x="9315" y="1561"/>
                  </a:lnTo>
                  <a:lnTo>
                    <a:pt x="9330" y="1571"/>
                  </a:lnTo>
                  <a:lnTo>
                    <a:pt x="9346" y="1581"/>
                  </a:lnTo>
                  <a:lnTo>
                    <a:pt x="9363" y="1590"/>
                  </a:lnTo>
                  <a:lnTo>
                    <a:pt x="9380" y="1598"/>
                  </a:lnTo>
                  <a:lnTo>
                    <a:pt x="9398" y="1605"/>
                  </a:lnTo>
                  <a:lnTo>
                    <a:pt x="9416" y="1610"/>
                  </a:lnTo>
                  <a:lnTo>
                    <a:pt x="9435" y="1615"/>
                  </a:lnTo>
                  <a:lnTo>
                    <a:pt x="9455" y="1618"/>
                  </a:lnTo>
                  <a:lnTo>
                    <a:pt x="9475" y="1620"/>
                  </a:lnTo>
                  <a:lnTo>
                    <a:pt x="9496" y="1623"/>
                  </a:lnTo>
                  <a:lnTo>
                    <a:pt x="9517" y="1623"/>
                  </a:lnTo>
                  <a:lnTo>
                    <a:pt x="9557" y="1623"/>
                  </a:lnTo>
                  <a:lnTo>
                    <a:pt x="9596" y="1619"/>
                  </a:lnTo>
                  <a:lnTo>
                    <a:pt x="9634" y="1616"/>
                  </a:lnTo>
                  <a:lnTo>
                    <a:pt x="9670" y="1610"/>
                  </a:lnTo>
                  <a:lnTo>
                    <a:pt x="9704" y="1605"/>
                  </a:lnTo>
                  <a:lnTo>
                    <a:pt x="9736" y="1598"/>
                  </a:lnTo>
                  <a:lnTo>
                    <a:pt x="9767" y="1590"/>
                  </a:lnTo>
                  <a:lnTo>
                    <a:pt x="9795" y="1583"/>
                  </a:lnTo>
                  <a:lnTo>
                    <a:pt x="9820" y="1575"/>
                  </a:lnTo>
                  <a:lnTo>
                    <a:pt x="9844" y="1567"/>
                  </a:lnTo>
                  <a:lnTo>
                    <a:pt x="9864" y="1560"/>
                  </a:lnTo>
                  <a:lnTo>
                    <a:pt x="9882" y="1552"/>
                  </a:lnTo>
                  <a:lnTo>
                    <a:pt x="9898" y="1545"/>
                  </a:lnTo>
                  <a:lnTo>
                    <a:pt x="9910" y="1539"/>
                  </a:lnTo>
                  <a:lnTo>
                    <a:pt x="9919" y="1535"/>
                  </a:lnTo>
                  <a:lnTo>
                    <a:pt x="9926" y="1532"/>
                  </a:lnTo>
                  <a:lnTo>
                    <a:pt x="9891" y="1408"/>
                  </a:lnTo>
                  <a:lnTo>
                    <a:pt x="9885" y="1412"/>
                  </a:lnTo>
                  <a:lnTo>
                    <a:pt x="9874" y="1419"/>
                  </a:lnTo>
                  <a:lnTo>
                    <a:pt x="9862" y="1426"/>
                  </a:lnTo>
                  <a:lnTo>
                    <a:pt x="9847" y="1435"/>
                  </a:lnTo>
                  <a:lnTo>
                    <a:pt x="9829" y="1444"/>
                  </a:lnTo>
                  <a:lnTo>
                    <a:pt x="9811" y="1452"/>
                  </a:lnTo>
                  <a:lnTo>
                    <a:pt x="9791" y="1461"/>
                  </a:lnTo>
                  <a:lnTo>
                    <a:pt x="9771" y="1469"/>
                  </a:lnTo>
                  <a:lnTo>
                    <a:pt x="9749" y="1476"/>
                  </a:lnTo>
                  <a:lnTo>
                    <a:pt x="9726" y="1484"/>
                  </a:lnTo>
                  <a:lnTo>
                    <a:pt x="9704" y="1492"/>
                  </a:lnTo>
                  <a:lnTo>
                    <a:pt x="9681" y="1499"/>
                  </a:lnTo>
                  <a:lnTo>
                    <a:pt x="9658" y="1505"/>
                  </a:lnTo>
                  <a:lnTo>
                    <a:pt x="9636" y="1509"/>
                  </a:lnTo>
                  <a:lnTo>
                    <a:pt x="9615" y="1511"/>
                  </a:lnTo>
                  <a:lnTo>
                    <a:pt x="9595" y="1512"/>
                  </a:lnTo>
                  <a:lnTo>
                    <a:pt x="9583" y="1511"/>
                  </a:lnTo>
                  <a:lnTo>
                    <a:pt x="9572" y="1510"/>
                  </a:lnTo>
                  <a:lnTo>
                    <a:pt x="9561" y="1508"/>
                  </a:lnTo>
                  <a:lnTo>
                    <a:pt x="9551" y="1505"/>
                  </a:lnTo>
                  <a:lnTo>
                    <a:pt x="9541" y="1500"/>
                  </a:lnTo>
                  <a:lnTo>
                    <a:pt x="9531" y="1496"/>
                  </a:lnTo>
                  <a:lnTo>
                    <a:pt x="9520" y="1489"/>
                  </a:lnTo>
                  <a:lnTo>
                    <a:pt x="9511" y="1482"/>
                  </a:lnTo>
                  <a:lnTo>
                    <a:pt x="9502" y="1474"/>
                  </a:lnTo>
                  <a:lnTo>
                    <a:pt x="9493" y="1466"/>
                  </a:lnTo>
                  <a:lnTo>
                    <a:pt x="9486" y="1457"/>
                  </a:lnTo>
                  <a:lnTo>
                    <a:pt x="9478" y="1448"/>
                  </a:lnTo>
                  <a:lnTo>
                    <a:pt x="9470" y="1438"/>
                  </a:lnTo>
                  <a:lnTo>
                    <a:pt x="9463" y="1427"/>
                  </a:lnTo>
                  <a:lnTo>
                    <a:pt x="9456" y="1416"/>
                  </a:lnTo>
                  <a:lnTo>
                    <a:pt x="9450" y="1405"/>
                  </a:lnTo>
                  <a:lnTo>
                    <a:pt x="9437" y="1380"/>
                  </a:lnTo>
                  <a:lnTo>
                    <a:pt x="9427" y="1355"/>
                  </a:lnTo>
                  <a:lnTo>
                    <a:pt x="9417" y="1328"/>
                  </a:lnTo>
                  <a:lnTo>
                    <a:pt x="9409" y="1299"/>
                  </a:lnTo>
                  <a:lnTo>
                    <a:pt x="9404" y="1271"/>
                  </a:lnTo>
                  <a:lnTo>
                    <a:pt x="9399" y="1243"/>
                  </a:lnTo>
                  <a:lnTo>
                    <a:pt x="9396" y="1215"/>
                  </a:lnTo>
                  <a:lnTo>
                    <a:pt x="9396" y="1187"/>
                  </a:lnTo>
                  <a:lnTo>
                    <a:pt x="9396" y="1172"/>
                  </a:lnTo>
                  <a:lnTo>
                    <a:pt x="9396" y="1156"/>
                  </a:lnTo>
                  <a:lnTo>
                    <a:pt x="9396" y="1139"/>
                  </a:lnTo>
                  <a:lnTo>
                    <a:pt x="9397" y="1121"/>
                  </a:lnTo>
                  <a:lnTo>
                    <a:pt x="9397" y="1105"/>
                  </a:lnTo>
                  <a:lnTo>
                    <a:pt x="9398" y="1090"/>
                  </a:lnTo>
                  <a:lnTo>
                    <a:pt x="9400" y="1078"/>
                  </a:lnTo>
                  <a:lnTo>
                    <a:pt x="9401" y="1068"/>
                  </a:lnTo>
                  <a:lnTo>
                    <a:pt x="9436" y="1066"/>
                  </a:lnTo>
                  <a:lnTo>
                    <a:pt x="9470" y="1065"/>
                  </a:lnTo>
                  <a:lnTo>
                    <a:pt x="9502" y="1063"/>
                  </a:lnTo>
                  <a:lnTo>
                    <a:pt x="9536" y="1060"/>
                  </a:lnTo>
                  <a:lnTo>
                    <a:pt x="9569" y="1055"/>
                  </a:lnTo>
                  <a:lnTo>
                    <a:pt x="9600" y="1051"/>
                  </a:lnTo>
                  <a:lnTo>
                    <a:pt x="9632" y="1044"/>
                  </a:lnTo>
                  <a:lnTo>
                    <a:pt x="9663" y="1037"/>
                  </a:lnTo>
                  <a:lnTo>
                    <a:pt x="9693" y="1029"/>
                  </a:lnTo>
                  <a:lnTo>
                    <a:pt x="9723" y="1021"/>
                  </a:lnTo>
                  <a:lnTo>
                    <a:pt x="9752" y="1013"/>
                  </a:lnTo>
                  <a:lnTo>
                    <a:pt x="9779" y="1002"/>
                  </a:lnTo>
                  <a:lnTo>
                    <a:pt x="9806" y="992"/>
                  </a:lnTo>
                  <a:lnTo>
                    <a:pt x="9832" y="982"/>
                  </a:lnTo>
                  <a:lnTo>
                    <a:pt x="9856" y="971"/>
                  </a:lnTo>
                  <a:lnTo>
                    <a:pt x="9880" y="959"/>
                  </a:lnTo>
                  <a:lnTo>
                    <a:pt x="9902" y="946"/>
                  </a:lnTo>
                  <a:lnTo>
                    <a:pt x="9924" y="934"/>
                  </a:lnTo>
                  <a:lnTo>
                    <a:pt x="9944" y="920"/>
                  </a:lnTo>
                  <a:lnTo>
                    <a:pt x="9963" y="906"/>
                  </a:lnTo>
                  <a:lnTo>
                    <a:pt x="9981" y="892"/>
                  </a:lnTo>
                  <a:lnTo>
                    <a:pt x="9998" y="878"/>
                  </a:lnTo>
                  <a:lnTo>
                    <a:pt x="10014" y="862"/>
                  </a:lnTo>
                  <a:lnTo>
                    <a:pt x="10028" y="846"/>
                  </a:lnTo>
                  <a:lnTo>
                    <a:pt x="10042" y="831"/>
                  </a:lnTo>
                  <a:lnTo>
                    <a:pt x="10053" y="815"/>
                  </a:lnTo>
                  <a:lnTo>
                    <a:pt x="10062" y="799"/>
                  </a:lnTo>
                  <a:lnTo>
                    <a:pt x="10070" y="783"/>
                  </a:lnTo>
                  <a:lnTo>
                    <a:pt x="10076" y="768"/>
                  </a:lnTo>
                  <a:lnTo>
                    <a:pt x="10080" y="752"/>
                  </a:lnTo>
                  <a:lnTo>
                    <a:pt x="10083" y="735"/>
                  </a:lnTo>
                  <a:lnTo>
                    <a:pt x="10083" y="719"/>
                  </a:lnTo>
                  <a:lnTo>
                    <a:pt x="10083" y="707"/>
                  </a:lnTo>
                  <a:lnTo>
                    <a:pt x="10082" y="696"/>
                  </a:lnTo>
                  <a:lnTo>
                    <a:pt x="10080" y="683"/>
                  </a:lnTo>
                  <a:lnTo>
                    <a:pt x="10078" y="671"/>
                  </a:lnTo>
                  <a:lnTo>
                    <a:pt x="10074" y="659"/>
                  </a:lnTo>
                  <a:lnTo>
                    <a:pt x="10070" y="647"/>
                  </a:lnTo>
                  <a:lnTo>
                    <a:pt x="10065" y="635"/>
                  </a:lnTo>
                  <a:lnTo>
                    <a:pt x="10060" y="623"/>
                  </a:lnTo>
                  <a:close/>
                  <a:moveTo>
                    <a:pt x="9807" y="815"/>
                  </a:moveTo>
                  <a:lnTo>
                    <a:pt x="9796" y="826"/>
                  </a:lnTo>
                  <a:lnTo>
                    <a:pt x="9784" y="837"/>
                  </a:lnTo>
                  <a:lnTo>
                    <a:pt x="9772" y="848"/>
                  </a:lnTo>
                  <a:lnTo>
                    <a:pt x="9760" y="859"/>
                  </a:lnTo>
                  <a:lnTo>
                    <a:pt x="9746" y="870"/>
                  </a:lnTo>
                  <a:lnTo>
                    <a:pt x="9732" y="880"/>
                  </a:lnTo>
                  <a:lnTo>
                    <a:pt x="9717" y="889"/>
                  </a:lnTo>
                  <a:lnTo>
                    <a:pt x="9701" y="899"/>
                  </a:lnTo>
                  <a:lnTo>
                    <a:pt x="9686" y="908"/>
                  </a:lnTo>
                  <a:lnTo>
                    <a:pt x="9670" y="917"/>
                  </a:lnTo>
                  <a:lnTo>
                    <a:pt x="9653" y="925"/>
                  </a:lnTo>
                  <a:lnTo>
                    <a:pt x="9635" y="933"/>
                  </a:lnTo>
                  <a:lnTo>
                    <a:pt x="9618" y="941"/>
                  </a:lnTo>
                  <a:lnTo>
                    <a:pt x="9600" y="947"/>
                  </a:lnTo>
                  <a:lnTo>
                    <a:pt x="9581" y="954"/>
                  </a:lnTo>
                  <a:lnTo>
                    <a:pt x="9562" y="960"/>
                  </a:lnTo>
                  <a:lnTo>
                    <a:pt x="9543" y="965"/>
                  </a:lnTo>
                  <a:lnTo>
                    <a:pt x="9525" y="970"/>
                  </a:lnTo>
                  <a:lnTo>
                    <a:pt x="9506" y="974"/>
                  </a:lnTo>
                  <a:lnTo>
                    <a:pt x="9488" y="978"/>
                  </a:lnTo>
                  <a:lnTo>
                    <a:pt x="9470" y="980"/>
                  </a:lnTo>
                  <a:lnTo>
                    <a:pt x="9452" y="981"/>
                  </a:lnTo>
                  <a:lnTo>
                    <a:pt x="9435" y="982"/>
                  </a:lnTo>
                  <a:lnTo>
                    <a:pt x="9417" y="983"/>
                  </a:lnTo>
                  <a:lnTo>
                    <a:pt x="9422" y="964"/>
                  </a:lnTo>
                  <a:lnTo>
                    <a:pt x="9426" y="945"/>
                  </a:lnTo>
                  <a:lnTo>
                    <a:pt x="9432" y="926"/>
                  </a:lnTo>
                  <a:lnTo>
                    <a:pt x="9438" y="907"/>
                  </a:lnTo>
                  <a:lnTo>
                    <a:pt x="9445" y="889"/>
                  </a:lnTo>
                  <a:lnTo>
                    <a:pt x="9452" y="870"/>
                  </a:lnTo>
                  <a:lnTo>
                    <a:pt x="9461" y="851"/>
                  </a:lnTo>
                  <a:lnTo>
                    <a:pt x="9470" y="832"/>
                  </a:lnTo>
                  <a:lnTo>
                    <a:pt x="9488" y="795"/>
                  </a:lnTo>
                  <a:lnTo>
                    <a:pt x="9508" y="759"/>
                  </a:lnTo>
                  <a:lnTo>
                    <a:pt x="9528" y="725"/>
                  </a:lnTo>
                  <a:lnTo>
                    <a:pt x="9551" y="695"/>
                  </a:lnTo>
                  <a:lnTo>
                    <a:pt x="9561" y="679"/>
                  </a:lnTo>
                  <a:lnTo>
                    <a:pt x="9573" y="665"/>
                  </a:lnTo>
                  <a:lnTo>
                    <a:pt x="9584" y="652"/>
                  </a:lnTo>
                  <a:lnTo>
                    <a:pt x="9596" y="638"/>
                  </a:lnTo>
                  <a:lnTo>
                    <a:pt x="9608" y="627"/>
                  </a:lnTo>
                  <a:lnTo>
                    <a:pt x="9619" y="616"/>
                  </a:lnTo>
                  <a:lnTo>
                    <a:pt x="9632" y="606"/>
                  </a:lnTo>
                  <a:lnTo>
                    <a:pt x="9644" y="596"/>
                  </a:lnTo>
                  <a:lnTo>
                    <a:pt x="9656" y="587"/>
                  </a:lnTo>
                  <a:lnTo>
                    <a:pt x="9669" y="579"/>
                  </a:lnTo>
                  <a:lnTo>
                    <a:pt x="9681" y="572"/>
                  </a:lnTo>
                  <a:lnTo>
                    <a:pt x="9692" y="568"/>
                  </a:lnTo>
                  <a:lnTo>
                    <a:pt x="9705" y="563"/>
                  </a:lnTo>
                  <a:lnTo>
                    <a:pt x="9716" y="560"/>
                  </a:lnTo>
                  <a:lnTo>
                    <a:pt x="9727" y="559"/>
                  </a:lnTo>
                  <a:lnTo>
                    <a:pt x="9738" y="558"/>
                  </a:lnTo>
                  <a:lnTo>
                    <a:pt x="9751" y="559"/>
                  </a:lnTo>
                  <a:lnTo>
                    <a:pt x="9763" y="562"/>
                  </a:lnTo>
                  <a:lnTo>
                    <a:pt x="9774" y="567"/>
                  </a:lnTo>
                  <a:lnTo>
                    <a:pt x="9784" y="572"/>
                  </a:lnTo>
                  <a:lnTo>
                    <a:pt x="9795" y="580"/>
                  </a:lnTo>
                  <a:lnTo>
                    <a:pt x="9804" y="589"/>
                  </a:lnTo>
                  <a:lnTo>
                    <a:pt x="9811" y="599"/>
                  </a:lnTo>
                  <a:lnTo>
                    <a:pt x="9819" y="610"/>
                  </a:lnTo>
                  <a:lnTo>
                    <a:pt x="9826" y="622"/>
                  </a:lnTo>
                  <a:lnTo>
                    <a:pt x="9832" y="635"/>
                  </a:lnTo>
                  <a:lnTo>
                    <a:pt x="9837" y="647"/>
                  </a:lnTo>
                  <a:lnTo>
                    <a:pt x="9842" y="662"/>
                  </a:lnTo>
                  <a:lnTo>
                    <a:pt x="9845" y="677"/>
                  </a:lnTo>
                  <a:lnTo>
                    <a:pt x="9847" y="691"/>
                  </a:lnTo>
                  <a:lnTo>
                    <a:pt x="9849" y="705"/>
                  </a:lnTo>
                  <a:lnTo>
                    <a:pt x="9849" y="719"/>
                  </a:lnTo>
                  <a:lnTo>
                    <a:pt x="9849" y="732"/>
                  </a:lnTo>
                  <a:lnTo>
                    <a:pt x="9846" y="744"/>
                  </a:lnTo>
                  <a:lnTo>
                    <a:pt x="9843" y="755"/>
                  </a:lnTo>
                  <a:lnTo>
                    <a:pt x="9838" y="768"/>
                  </a:lnTo>
                  <a:lnTo>
                    <a:pt x="9833" y="780"/>
                  </a:lnTo>
                  <a:lnTo>
                    <a:pt x="9825" y="791"/>
                  </a:lnTo>
                  <a:lnTo>
                    <a:pt x="9817" y="804"/>
                  </a:lnTo>
                  <a:lnTo>
                    <a:pt x="9807" y="815"/>
                  </a:lnTo>
                  <a:close/>
                  <a:moveTo>
                    <a:pt x="11326" y="478"/>
                  </a:moveTo>
                  <a:lnTo>
                    <a:pt x="11318" y="478"/>
                  </a:lnTo>
                  <a:lnTo>
                    <a:pt x="11308" y="479"/>
                  </a:lnTo>
                  <a:lnTo>
                    <a:pt x="11297" y="479"/>
                  </a:lnTo>
                  <a:lnTo>
                    <a:pt x="11282" y="479"/>
                  </a:lnTo>
                  <a:lnTo>
                    <a:pt x="11268" y="480"/>
                  </a:lnTo>
                  <a:lnTo>
                    <a:pt x="11252" y="480"/>
                  </a:lnTo>
                  <a:lnTo>
                    <a:pt x="11236" y="481"/>
                  </a:lnTo>
                  <a:lnTo>
                    <a:pt x="11220" y="481"/>
                  </a:lnTo>
                  <a:lnTo>
                    <a:pt x="11203" y="482"/>
                  </a:lnTo>
                  <a:lnTo>
                    <a:pt x="11187" y="482"/>
                  </a:lnTo>
                  <a:lnTo>
                    <a:pt x="11170" y="483"/>
                  </a:lnTo>
                  <a:lnTo>
                    <a:pt x="11154" y="483"/>
                  </a:lnTo>
                  <a:lnTo>
                    <a:pt x="11140" y="485"/>
                  </a:lnTo>
                  <a:lnTo>
                    <a:pt x="11126" y="485"/>
                  </a:lnTo>
                  <a:lnTo>
                    <a:pt x="11116" y="485"/>
                  </a:lnTo>
                  <a:lnTo>
                    <a:pt x="11107" y="485"/>
                  </a:lnTo>
                  <a:lnTo>
                    <a:pt x="11090" y="485"/>
                  </a:lnTo>
                  <a:lnTo>
                    <a:pt x="11073" y="483"/>
                  </a:lnTo>
                  <a:lnTo>
                    <a:pt x="11055" y="482"/>
                  </a:lnTo>
                  <a:lnTo>
                    <a:pt x="11036" y="480"/>
                  </a:lnTo>
                  <a:lnTo>
                    <a:pt x="11016" y="478"/>
                  </a:lnTo>
                  <a:lnTo>
                    <a:pt x="10996" y="476"/>
                  </a:lnTo>
                  <a:lnTo>
                    <a:pt x="10976" y="473"/>
                  </a:lnTo>
                  <a:lnTo>
                    <a:pt x="10955" y="471"/>
                  </a:lnTo>
                  <a:lnTo>
                    <a:pt x="10935" y="470"/>
                  </a:lnTo>
                  <a:lnTo>
                    <a:pt x="10915" y="468"/>
                  </a:lnTo>
                  <a:lnTo>
                    <a:pt x="10896" y="465"/>
                  </a:lnTo>
                  <a:lnTo>
                    <a:pt x="10877" y="463"/>
                  </a:lnTo>
                  <a:lnTo>
                    <a:pt x="10859" y="461"/>
                  </a:lnTo>
                  <a:lnTo>
                    <a:pt x="10843" y="460"/>
                  </a:lnTo>
                  <a:lnTo>
                    <a:pt x="10828" y="459"/>
                  </a:lnTo>
                  <a:lnTo>
                    <a:pt x="10817" y="459"/>
                  </a:lnTo>
                  <a:lnTo>
                    <a:pt x="10789" y="459"/>
                  </a:lnTo>
                  <a:lnTo>
                    <a:pt x="10762" y="461"/>
                  </a:lnTo>
                  <a:lnTo>
                    <a:pt x="10736" y="465"/>
                  </a:lnTo>
                  <a:lnTo>
                    <a:pt x="10709" y="470"/>
                  </a:lnTo>
                  <a:lnTo>
                    <a:pt x="10685" y="477"/>
                  </a:lnTo>
                  <a:lnTo>
                    <a:pt x="10660" y="485"/>
                  </a:lnTo>
                  <a:lnTo>
                    <a:pt x="10635" y="495"/>
                  </a:lnTo>
                  <a:lnTo>
                    <a:pt x="10610" y="506"/>
                  </a:lnTo>
                  <a:lnTo>
                    <a:pt x="10588" y="518"/>
                  </a:lnTo>
                  <a:lnTo>
                    <a:pt x="10564" y="531"/>
                  </a:lnTo>
                  <a:lnTo>
                    <a:pt x="10543" y="545"/>
                  </a:lnTo>
                  <a:lnTo>
                    <a:pt x="10522" y="560"/>
                  </a:lnTo>
                  <a:lnTo>
                    <a:pt x="10501" y="574"/>
                  </a:lnTo>
                  <a:lnTo>
                    <a:pt x="10482" y="590"/>
                  </a:lnTo>
                  <a:lnTo>
                    <a:pt x="10463" y="607"/>
                  </a:lnTo>
                  <a:lnTo>
                    <a:pt x="10446" y="624"/>
                  </a:lnTo>
                  <a:lnTo>
                    <a:pt x="10428" y="642"/>
                  </a:lnTo>
                  <a:lnTo>
                    <a:pt x="10413" y="661"/>
                  </a:lnTo>
                  <a:lnTo>
                    <a:pt x="10398" y="679"/>
                  </a:lnTo>
                  <a:lnTo>
                    <a:pt x="10383" y="698"/>
                  </a:lnTo>
                  <a:lnTo>
                    <a:pt x="10370" y="718"/>
                  </a:lnTo>
                  <a:lnTo>
                    <a:pt x="10358" y="738"/>
                  </a:lnTo>
                  <a:lnTo>
                    <a:pt x="10346" y="759"/>
                  </a:lnTo>
                  <a:lnTo>
                    <a:pt x="10336" y="779"/>
                  </a:lnTo>
                  <a:lnTo>
                    <a:pt x="10327" y="800"/>
                  </a:lnTo>
                  <a:lnTo>
                    <a:pt x="10318" y="820"/>
                  </a:lnTo>
                  <a:lnTo>
                    <a:pt x="10312" y="841"/>
                  </a:lnTo>
                  <a:lnTo>
                    <a:pt x="10306" y="861"/>
                  </a:lnTo>
                  <a:lnTo>
                    <a:pt x="10303" y="880"/>
                  </a:lnTo>
                  <a:lnTo>
                    <a:pt x="10299" y="899"/>
                  </a:lnTo>
                  <a:lnTo>
                    <a:pt x="10297" y="918"/>
                  </a:lnTo>
                  <a:lnTo>
                    <a:pt x="10297" y="936"/>
                  </a:lnTo>
                  <a:lnTo>
                    <a:pt x="10297" y="955"/>
                  </a:lnTo>
                  <a:lnTo>
                    <a:pt x="10298" y="974"/>
                  </a:lnTo>
                  <a:lnTo>
                    <a:pt x="10299" y="991"/>
                  </a:lnTo>
                  <a:lnTo>
                    <a:pt x="10301" y="1009"/>
                  </a:lnTo>
                  <a:lnTo>
                    <a:pt x="10304" y="1025"/>
                  </a:lnTo>
                  <a:lnTo>
                    <a:pt x="10307" y="1041"/>
                  </a:lnTo>
                  <a:lnTo>
                    <a:pt x="10312" y="1056"/>
                  </a:lnTo>
                  <a:lnTo>
                    <a:pt x="10316" y="1071"/>
                  </a:lnTo>
                  <a:lnTo>
                    <a:pt x="10327" y="1098"/>
                  </a:lnTo>
                  <a:lnTo>
                    <a:pt x="10339" y="1123"/>
                  </a:lnTo>
                  <a:lnTo>
                    <a:pt x="10345" y="1134"/>
                  </a:lnTo>
                  <a:lnTo>
                    <a:pt x="10352" y="1145"/>
                  </a:lnTo>
                  <a:lnTo>
                    <a:pt x="10360" y="1155"/>
                  </a:lnTo>
                  <a:lnTo>
                    <a:pt x="10368" y="1165"/>
                  </a:lnTo>
                  <a:lnTo>
                    <a:pt x="10383" y="1184"/>
                  </a:lnTo>
                  <a:lnTo>
                    <a:pt x="10399" y="1200"/>
                  </a:lnTo>
                  <a:lnTo>
                    <a:pt x="10417" y="1215"/>
                  </a:lnTo>
                  <a:lnTo>
                    <a:pt x="10435" y="1227"/>
                  </a:lnTo>
                  <a:lnTo>
                    <a:pt x="10453" y="1238"/>
                  </a:lnTo>
                  <a:lnTo>
                    <a:pt x="10470" y="1247"/>
                  </a:lnTo>
                  <a:lnTo>
                    <a:pt x="10487" y="1254"/>
                  </a:lnTo>
                  <a:lnTo>
                    <a:pt x="10503" y="1260"/>
                  </a:lnTo>
                  <a:lnTo>
                    <a:pt x="10486" y="1264"/>
                  </a:lnTo>
                  <a:lnTo>
                    <a:pt x="10469" y="1269"/>
                  </a:lnTo>
                  <a:lnTo>
                    <a:pt x="10450" y="1275"/>
                  </a:lnTo>
                  <a:lnTo>
                    <a:pt x="10431" y="1284"/>
                  </a:lnTo>
                  <a:lnTo>
                    <a:pt x="10410" y="1293"/>
                  </a:lnTo>
                  <a:lnTo>
                    <a:pt x="10390" y="1303"/>
                  </a:lnTo>
                  <a:lnTo>
                    <a:pt x="10371" y="1316"/>
                  </a:lnTo>
                  <a:lnTo>
                    <a:pt x="10353" y="1328"/>
                  </a:lnTo>
                  <a:lnTo>
                    <a:pt x="10335" y="1342"/>
                  </a:lnTo>
                  <a:lnTo>
                    <a:pt x="10319" y="1356"/>
                  </a:lnTo>
                  <a:lnTo>
                    <a:pt x="10305" y="1371"/>
                  </a:lnTo>
                  <a:lnTo>
                    <a:pt x="10292" y="1385"/>
                  </a:lnTo>
                  <a:lnTo>
                    <a:pt x="10286" y="1393"/>
                  </a:lnTo>
                  <a:lnTo>
                    <a:pt x="10281" y="1401"/>
                  </a:lnTo>
                  <a:lnTo>
                    <a:pt x="10277" y="1409"/>
                  </a:lnTo>
                  <a:lnTo>
                    <a:pt x="10273" y="1417"/>
                  </a:lnTo>
                  <a:lnTo>
                    <a:pt x="10271" y="1425"/>
                  </a:lnTo>
                  <a:lnTo>
                    <a:pt x="10269" y="1433"/>
                  </a:lnTo>
                  <a:lnTo>
                    <a:pt x="10268" y="1441"/>
                  </a:lnTo>
                  <a:lnTo>
                    <a:pt x="10268" y="1447"/>
                  </a:lnTo>
                  <a:lnTo>
                    <a:pt x="10268" y="1455"/>
                  </a:lnTo>
                  <a:lnTo>
                    <a:pt x="10269" y="1462"/>
                  </a:lnTo>
                  <a:lnTo>
                    <a:pt x="10270" y="1469"/>
                  </a:lnTo>
                  <a:lnTo>
                    <a:pt x="10272" y="1475"/>
                  </a:lnTo>
                  <a:lnTo>
                    <a:pt x="10276" y="1482"/>
                  </a:lnTo>
                  <a:lnTo>
                    <a:pt x="10279" y="1489"/>
                  </a:lnTo>
                  <a:lnTo>
                    <a:pt x="10282" y="1494"/>
                  </a:lnTo>
                  <a:lnTo>
                    <a:pt x="10288" y="1501"/>
                  </a:lnTo>
                  <a:lnTo>
                    <a:pt x="10298" y="1512"/>
                  </a:lnTo>
                  <a:lnTo>
                    <a:pt x="10309" y="1524"/>
                  </a:lnTo>
                  <a:lnTo>
                    <a:pt x="10322" y="1535"/>
                  </a:lnTo>
                  <a:lnTo>
                    <a:pt x="10334" y="1544"/>
                  </a:lnTo>
                  <a:lnTo>
                    <a:pt x="10347" y="1553"/>
                  </a:lnTo>
                  <a:lnTo>
                    <a:pt x="10360" y="1561"/>
                  </a:lnTo>
                  <a:lnTo>
                    <a:pt x="10373" y="1567"/>
                  </a:lnTo>
                  <a:lnTo>
                    <a:pt x="10386" y="1574"/>
                  </a:lnTo>
                  <a:lnTo>
                    <a:pt x="10398" y="1579"/>
                  </a:lnTo>
                  <a:lnTo>
                    <a:pt x="10408" y="1583"/>
                  </a:lnTo>
                  <a:lnTo>
                    <a:pt x="10416" y="1585"/>
                  </a:lnTo>
                  <a:lnTo>
                    <a:pt x="10423" y="1588"/>
                  </a:lnTo>
                  <a:lnTo>
                    <a:pt x="10412" y="1588"/>
                  </a:lnTo>
                  <a:lnTo>
                    <a:pt x="10399" y="1589"/>
                  </a:lnTo>
                  <a:lnTo>
                    <a:pt x="10387" y="1591"/>
                  </a:lnTo>
                  <a:lnTo>
                    <a:pt x="10373" y="1594"/>
                  </a:lnTo>
                  <a:lnTo>
                    <a:pt x="10359" y="1598"/>
                  </a:lnTo>
                  <a:lnTo>
                    <a:pt x="10344" y="1602"/>
                  </a:lnTo>
                  <a:lnTo>
                    <a:pt x="10330" y="1608"/>
                  </a:lnTo>
                  <a:lnTo>
                    <a:pt x="10313" y="1615"/>
                  </a:lnTo>
                  <a:lnTo>
                    <a:pt x="10280" y="1629"/>
                  </a:lnTo>
                  <a:lnTo>
                    <a:pt x="10249" y="1646"/>
                  </a:lnTo>
                  <a:lnTo>
                    <a:pt x="10217" y="1664"/>
                  </a:lnTo>
                  <a:lnTo>
                    <a:pt x="10187" y="1683"/>
                  </a:lnTo>
                  <a:lnTo>
                    <a:pt x="10172" y="1694"/>
                  </a:lnTo>
                  <a:lnTo>
                    <a:pt x="10158" y="1705"/>
                  </a:lnTo>
                  <a:lnTo>
                    <a:pt x="10144" y="1716"/>
                  </a:lnTo>
                  <a:lnTo>
                    <a:pt x="10131" y="1727"/>
                  </a:lnTo>
                  <a:lnTo>
                    <a:pt x="10117" y="1738"/>
                  </a:lnTo>
                  <a:lnTo>
                    <a:pt x="10106" y="1751"/>
                  </a:lnTo>
                  <a:lnTo>
                    <a:pt x="10094" y="1763"/>
                  </a:lnTo>
                  <a:lnTo>
                    <a:pt x="10082" y="1775"/>
                  </a:lnTo>
                  <a:lnTo>
                    <a:pt x="10072" y="1788"/>
                  </a:lnTo>
                  <a:lnTo>
                    <a:pt x="10064" y="1801"/>
                  </a:lnTo>
                  <a:lnTo>
                    <a:pt x="10056" y="1813"/>
                  </a:lnTo>
                  <a:lnTo>
                    <a:pt x="10051" y="1825"/>
                  </a:lnTo>
                  <a:lnTo>
                    <a:pt x="10045" y="1837"/>
                  </a:lnTo>
                  <a:lnTo>
                    <a:pt x="10042" y="1849"/>
                  </a:lnTo>
                  <a:lnTo>
                    <a:pt x="10041" y="1861"/>
                  </a:lnTo>
                  <a:lnTo>
                    <a:pt x="10040" y="1873"/>
                  </a:lnTo>
                  <a:lnTo>
                    <a:pt x="10040" y="1885"/>
                  </a:lnTo>
                  <a:lnTo>
                    <a:pt x="10042" y="1897"/>
                  </a:lnTo>
                  <a:lnTo>
                    <a:pt x="10044" y="1909"/>
                  </a:lnTo>
                  <a:lnTo>
                    <a:pt x="10047" y="1920"/>
                  </a:lnTo>
                  <a:lnTo>
                    <a:pt x="10052" y="1931"/>
                  </a:lnTo>
                  <a:lnTo>
                    <a:pt x="10056" y="1943"/>
                  </a:lnTo>
                  <a:lnTo>
                    <a:pt x="10063" y="1954"/>
                  </a:lnTo>
                  <a:lnTo>
                    <a:pt x="10071" y="1965"/>
                  </a:lnTo>
                  <a:lnTo>
                    <a:pt x="10079" y="1975"/>
                  </a:lnTo>
                  <a:lnTo>
                    <a:pt x="10088" y="1985"/>
                  </a:lnTo>
                  <a:lnTo>
                    <a:pt x="10097" y="1995"/>
                  </a:lnTo>
                  <a:lnTo>
                    <a:pt x="10108" y="2004"/>
                  </a:lnTo>
                  <a:lnTo>
                    <a:pt x="10119" y="2013"/>
                  </a:lnTo>
                  <a:lnTo>
                    <a:pt x="10132" y="2022"/>
                  </a:lnTo>
                  <a:lnTo>
                    <a:pt x="10144" y="2031"/>
                  </a:lnTo>
                  <a:lnTo>
                    <a:pt x="10158" y="2039"/>
                  </a:lnTo>
                  <a:lnTo>
                    <a:pt x="10172" y="2046"/>
                  </a:lnTo>
                  <a:lnTo>
                    <a:pt x="10188" y="2054"/>
                  </a:lnTo>
                  <a:lnTo>
                    <a:pt x="10204" y="2061"/>
                  </a:lnTo>
                  <a:lnTo>
                    <a:pt x="10221" y="2067"/>
                  </a:lnTo>
                  <a:lnTo>
                    <a:pt x="10255" y="2079"/>
                  </a:lnTo>
                  <a:lnTo>
                    <a:pt x="10294" y="2089"/>
                  </a:lnTo>
                  <a:lnTo>
                    <a:pt x="10313" y="2093"/>
                  </a:lnTo>
                  <a:lnTo>
                    <a:pt x="10334" y="2097"/>
                  </a:lnTo>
                  <a:lnTo>
                    <a:pt x="10354" y="2100"/>
                  </a:lnTo>
                  <a:lnTo>
                    <a:pt x="10377" y="2103"/>
                  </a:lnTo>
                  <a:lnTo>
                    <a:pt x="10399" y="2104"/>
                  </a:lnTo>
                  <a:lnTo>
                    <a:pt x="10422" y="2107"/>
                  </a:lnTo>
                  <a:lnTo>
                    <a:pt x="10445" y="2107"/>
                  </a:lnTo>
                  <a:lnTo>
                    <a:pt x="10469" y="2108"/>
                  </a:lnTo>
                  <a:lnTo>
                    <a:pt x="10494" y="2107"/>
                  </a:lnTo>
                  <a:lnTo>
                    <a:pt x="10518" y="2106"/>
                  </a:lnTo>
                  <a:lnTo>
                    <a:pt x="10543" y="2102"/>
                  </a:lnTo>
                  <a:lnTo>
                    <a:pt x="10568" y="2099"/>
                  </a:lnTo>
                  <a:lnTo>
                    <a:pt x="10594" y="2094"/>
                  </a:lnTo>
                  <a:lnTo>
                    <a:pt x="10619" y="2089"/>
                  </a:lnTo>
                  <a:lnTo>
                    <a:pt x="10644" y="2081"/>
                  </a:lnTo>
                  <a:lnTo>
                    <a:pt x="10671" y="2073"/>
                  </a:lnTo>
                  <a:lnTo>
                    <a:pt x="10696" y="2064"/>
                  </a:lnTo>
                  <a:lnTo>
                    <a:pt x="10722" y="2055"/>
                  </a:lnTo>
                  <a:lnTo>
                    <a:pt x="10746" y="2045"/>
                  </a:lnTo>
                  <a:lnTo>
                    <a:pt x="10770" y="2034"/>
                  </a:lnTo>
                  <a:lnTo>
                    <a:pt x="10794" y="2022"/>
                  </a:lnTo>
                  <a:lnTo>
                    <a:pt x="10816" y="2010"/>
                  </a:lnTo>
                  <a:lnTo>
                    <a:pt x="10839" y="1998"/>
                  </a:lnTo>
                  <a:lnTo>
                    <a:pt x="10860" y="1984"/>
                  </a:lnTo>
                  <a:lnTo>
                    <a:pt x="10881" y="1971"/>
                  </a:lnTo>
                  <a:lnTo>
                    <a:pt x="10900" y="1956"/>
                  </a:lnTo>
                  <a:lnTo>
                    <a:pt x="10919" y="1942"/>
                  </a:lnTo>
                  <a:lnTo>
                    <a:pt x="10937" y="1927"/>
                  </a:lnTo>
                  <a:lnTo>
                    <a:pt x="10954" y="1911"/>
                  </a:lnTo>
                  <a:lnTo>
                    <a:pt x="10971" y="1894"/>
                  </a:lnTo>
                  <a:lnTo>
                    <a:pt x="10986" y="1878"/>
                  </a:lnTo>
                  <a:lnTo>
                    <a:pt x="11000" y="1861"/>
                  </a:lnTo>
                  <a:lnTo>
                    <a:pt x="11014" y="1843"/>
                  </a:lnTo>
                  <a:lnTo>
                    <a:pt x="11025" y="1826"/>
                  </a:lnTo>
                  <a:lnTo>
                    <a:pt x="11034" y="1808"/>
                  </a:lnTo>
                  <a:lnTo>
                    <a:pt x="11042" y="1791"/>
                  </a:lnTo>
                  <a:lnTo>
                    <a:pt x="11048" y="1773"/>
                  </a:lnTo>
                  <a:lnTo>
                    <a:pt x="11052" y="1755"/>
                  </a:lnTo>
                  <a:lnTo>
                    <a:pt x="11055" y="1738"/>
                  </a:lnTo>
                  <a:lnTo>
                    <a:pt x="11055" y="1720"/>
                  </a:lnTo>
                  <a:lnTo>
                    <a:pt x="11055" y="1706"/>
                  </a:lnTo>
                  <a:lnTo>
                    <a:pt x="11053" y="1691"/>
                  </a:lnTo>
                  <a:lnTo>
                    <a:pt x="11051" y="1676"/>
                  </a:lnTo>
                  <a:lnTo>
                    <a:pt x="11046" y="1662"/>
                  </a:lnTo>
                  <a:lnTo>
                    <a:pt x="11041" y="1648"/>
                  </a:lnTo>
                  <a:lnTo>
                    <a:pt x="11035" y="1634"/>
                  </a:lnTo>
                  <a:lnTo>
                    <a:pt x="11027" y="1620"/>
                  </a:lnTo>
                  <a:lnTo>
                    <a:pt x="11018" y="1607"/>
                  </a:lnTo>
                  <a:lnTo>
                    <a:pt x="11008" y="1594"/>
                  </a:lnTo>
                  <a:lnTo>
                    <a:pt x="10998" y="1582"/>
                  </a:lnTo>
                  <a:lnTo>
                    <a:pt x="10987" y="1570"/>
                  </a:lnTo>
                  <a:lnTo>
                    <a:pt x="10975" y="1558"/>
                  </a:lnTo>
                  <a:lnTo>
                    <a:pt x="10962" y="1547"/>
                  </a:lnTo>
                  <a:lnTo>
                    <a:pt x="10949" y="1536"/>
                  </a:lnTo>
                  <a:lnTo>
                    <a:pt x="10934" y="1526"/>
                  </a:lnTo>
                  <a:lnTo>
                    <a:pt x="10919" y="1517"/>
                  </a:lnTo>
                  <a:lnTo>
                    <a:pt x="10904" y="1507"/>
                  </a:lnTo>
                  <a:lnTo>
                    <a:pt x="10888" y="1499"/>
                  </a:lnTo>
                  <a:lnTo>
                    <a:pt x="10871" y="1490"/>
                  </a:lnTo>
                  <a:lnTo>
                    <a:pt x="10854" y="1483"/>
                  </a:lnTo>
                  <a:lnTo>
                    <a:pt x="10836" y="1475"/>
                  </a:lnTo>
                  <a:lnTo>
                    <a:pt x="10817" y="1469"/>
                  </a:lnTo>
                  <a:lnTo>
                    <a:pt x="10798" y="1463"/>
                  </a:lnTo>
                  <a:lnTo>
                    <a:pt x="10778" y="1456"/>
                  </a:lnTo>
                  <a:lnTo>
                    <a:pt x="10758" y="1452"/>
                  </a:lnTo>
                  <a:lnTo>
                    <a:pt x="10737" y="1447"/>
                  </a:lnTo>
                  <a:lnTo>
                    <a:pt x="10716" y="1443"/>
                  </a:lnTo>
                  <a:lnTo>
                    <a:pt x="10696" y="1441"/>
                  </a:lnTo>
                  <a:lnTo>
                    <a:pt x="10675" y="1437"/>
                  </a:lnTo>
                  <a:lnTo>
                    <a:pt x="10653" y="1436"/>
                  </a:lnTo>
                  <a:lnTo>
                    <a:pt x="10632" y="1435"/>
                  </a:lnTo>
                  <a:lnTo>
                    <a:pt x="10610" y="1435"/>
                  </a:lnTo>
                  <a:lnTo>
                    <a:pt x="10600" y="1434"/>
                  </a:lnTo>
                  <a:lnTo>
                    <a:pt x="10589" y="1434"/>
                  </a:lnTo>
                  <a:lnTo>
                    <a:pt x="10579" y="1432"/>
                  </a:lnTo>
                  <a:lnTo>
                    <a:pt x="10570" y="1429"/>
                  </a:lnTo>
                  <a:lnTo>
                    <a:pt x="10561" y="1427"/>
                  </a:lnTo>
                  <a:lnTo>
                    <a:pt x="10552" y="1424"/>
                  </a:lnTo>
                  <a:lnTo>
                    <a:pt x="10543" y="1419"/>
                  </a:lnTo>
                  <a:lnTo>
                    <a:pt x="10535" y="1415"/>
                  </a:lnTo>
                  <a:lnTo>
                    <a:pt x="10528" y="1409"/>
                  </a:lnTo>
                  <a:lnTo>
                    <a:pt x="10522" y="1405"/>
                  </a:lnTo>
                  <a:lnTo>
                    <a:pt x="10517" y="1399"/>
                  </a:lnTo>
                  <a:lnTo>
                    <a:pt x="10513" y="1392"/>
                  </a:lnTo>
                  <a:lnTo>
                    <a:pt x="10509" y="1387"/>
                  </a:lnTo>
                  <a:lnTo>
                    <a:pt x="10506" y="1380"/>
                  </a:lnTo>
                  <a:lnTo>
                    <a:pt x="10505" y="1373"/>
                  </a:lnTo>
                  <a:lnTo>
                    <a:pt x="10505" y="1366"/>
                  </a:lnTo>
                  <a:lnTo>
                    <a:pt x="10506" y="1359"/>
                  </a:lnTo>
                  <a:lnTo>
                    <a:pt x="10508" y="1351"/>
                  </a:lnTo>
                  <a:lnTo>
                    <a:pt x="10513" y="1343"/>
                  </a:lnTo>
                  <a:lnTo>
                    <a:pt x="10521" y="1335"/>
                  </a:lnTo>
                  <a:lnTo>
                    <a:pt x="10528" y="1327"/>
                  </a:lnTo>
                  <a:lnTo>
                    <a:pt x="10537" y="1320"/>
                  </a:lnTo>
                  <a:lnTo>
                    <a:pt x="10548" y="1312"/>
                  </a:lnTo>
                  <a:lnTo>
                    <a:pt x="10558" y="1306"/>
                  </a:lnTo>
                  <a:lnTo>
                    <a:pt x="10569" y="1300"/>
                  </a:lnTo>
                  <a:lnTo>
                    <a:pt x="10580" y="1294"/>
                  </a:lnTo>
                  <a:lnTo>
                    <a:pt x="10592" y="1289"/>
                  </a:lnTo>
                  <a:lnTo>
                    <a:pt x="10604" y="1285"/>
                  </a:lnTo>
                  <a:lnTo>
                    <a:pt x="10616" y="1282"/>
                  </a:lnTo>
                  <a:lnTo>
                    <a:pt x="10627" y="1279"/>
                  </a:lnTo>
                  <a:lnTo>
                    <a:pt x="10637" y="1278"/>
                  </a:lnTo>
                  <a:lnTo>
                    <a:pt x="10646" y="1278"/>
                  </a:lnTo>
                  <a:lnTo>
                    <a:pt x="10671" y="1277"/>
                  </a:lnTo>
                  <a:lnTo>
                    <a:pt x="10697" y="1274"/>
                  </a:lnTo>
                  <a:lnTo>
                    <a:pt x="10722" y="1272"/>
                  </a:lnTo>
                  <a:lnTo>
                    <a:pt x="10746" y="1266"/>
                  </a:lnTo>
                  <a:lnTo>
                    <a:pt x="10771" y="1261"/>
                  </a:lnTo>
                  <a:lnTo>
                    <a:pt x="10795" y="1254"/>
                  </a:lnTo>
                  <a:lnTo>
                    <a:pt x="10819" y="1245"/>
                  </a:lnTo>
                  <a:lnTo>
                    <a:pt x="10843" y="1235"/>
                  </a:lnTo>
                  <a:lnTo>
                    <a:pt x="10867" y="1225"/>
                  </a:lnTo>
                  <a:lnTo>
                    <a:pt x="10889" y="1212"/>
                  </a:lnTo>
                  <a:lnTo>
                    <a:pt x="10912" y="1200"/>
                  </a:lnTo>
                  <a:lnTo>
                    <a:pt x="10933" y="1187"/>
                  </a:lnTo>
                  <a:lnTo>
                    <a:pt x="10953" y="1173"/>
                  </a:lnTo>
                  <a:lnTo>
                    <a:pt x="10973" y="1157"/>
                  </a:lnTo>
                  <a:lnTo>
                    <a:pt x="10993" y="1142"/>
                  </a:lnTo>
                  <a:lnTo>
                    <a:pt x="11012" y="1126"/>
                  </a:lnTo>
                  <a:lnTo>
                    <a:pt x="11030" y="1108"/>
                  </a:lnTo>
                  <a:lnTo>
                    <a:pt x="11046" y="1091"/>
                  </a:lnTo>
                  <a:lnTo>
                    <a:pt x="11062" y="1072"/>
                  </a:lnTo>
                  <a:lnTo>
                    <a:pt x="11078" y="1053"/>
                  </a:lnTo>
                  <a:lnTo>
                    <a:pt x="11091" y="1033"/>
                  </a:lnTo>
                  <a:lnTo>
                    <a:pt x="11105" y="1013"/>
                  </a:lnTo>
                  <a:lnTo>
                    <a:pt x="11117" y="991"/>
                  </a:lnTo>
                  <a:lnTo>
                    <a:pt x="11128" y="970"/>
                  </a:lnTo>
                  <a:lnTo>
                    <a:pt x="11140" y="947"/>
                  </a:lnTo>
                  <a:lnTo>
                    <a:pt x="11149" y="925"/>
                  </a:lnTo>
                  <a:lnTo>
                    <a:pt x="11155" y="902"/>
                  </a:lnTo>
                  <a:lnTo>
                    <a:pt x="11162" y="880"/>
                  </a:lnTo>
                  <a:lnTo>
                    <a:pt x="11167" y="857"/>
                  </a:lnTo>
                  <a:lnTo>
                    <a:pt x="11170" y="834"/>
                  </a:lnTo>
                  <a:lnTo>
                    <a:pt x="11172" y="811"/>
                  </a:lnTo>
                  <a:lnTo>
                    <a:pt x="11173" y="788"/>
                  </a:lnTo>
                  <a:lnTo>
                    <a:pt x="11172" y="771"/>
                  </a:lnTo>
                  <a:lnTo>
                    <a:pt x="11170" y="753"/>
                  </a:lnTo>
                  <a:lnTo>
                    <a:pt x="11167" y="736"/>
                  </a:lnTo>
                  <a:lnTo>
                    <a:pt x="11162" y="719"/>
                  </a:lnTo>
                  <a:lnTo>
                    <a:pt x="11157" y="704"/>
                  </a:lnTo>
                  <a:lnTo>
                    <a:pt x="11150" y="688"/>
                  </a:lnTo>
                  <a:lnTo>
                    <a:pt x="11143" y="672"/>
                  </a:lnTo>
                  <a:lnTo>
                    <a:pt x="11135" y="658"/>
                  </a:lnTo>
                  <a:lnTo>
                    <a:pt x="11127" y="644"/>
                  </a:lnTo>
                  <a:lnTo>
                    <a:pt x="11120" y="631"/>
                  </a:lnTo>
                  <a:lnTo>
                    <a:pt x="11112" y="618"/>
                  </a:lnTo>
                  <a:lnTo>
                    <a:pt x="11103" y="607"/>
                  </a:lnTo>
                  <a:lnTo>
                    <a:pt x="11086" y="587"/>
                  </a:lnTo>
                  <a:lnTo>
                    <a:pt x="11073" y="573"/>
                  </a:lnTo>
                  <a:lnTo>
                    <a:pt x="11082" y="573"/>
                  </a:lnTo>
                  <a:lnTo>
                    <a:pt x="11094" y="574"/>
                  </a:lnTo>
                  <a:lnTo>
                    <a:pt x="11107" y="575"/>
                  </a:lnTo>
                  <a:lnTo>
                    <a:pt x="11123" y="577"/>
                  </a:lnTo>
                  <a:lnTo>
                    <a:pt x="11139" y="579"/>
                  </a:lnTo>
                  <a:lnTo>
                    <a:pt x="11157" y="580"/>
                  </a:lnTo>
                  <a:lnTo>
                    <a:pt x="11175" y="581"/>
                  </a:lnTo>
                  <a:lnTo>
                    <a:pt x="11193" y="583"/>
                  </a:lnTo>
                  <a:lnTo>
                    <a:pt x="11211" y="584"/>
                  </a:lnTo>
                  <a:lnTo>
                    <a:pt x="11227" y="587"/>
                  </a:lnTo>
                  <a:lnTo>
                    <a:pt x="11245" y="588"/>
                  </a:lnTo>
                  <a:lnTo>
                    <a:pt x="11262" y="590"/>
                  </a:lnTo>
                  <a:lnTo>
                    <a:pt x="11278" y="591"/>
                  </a:lnTo>
                  <a:lnTo>
                    <a:pt x="11291" y="593"/>
                  </a:lnTo>
                  <a:lnTo>
                    <a:pt x="11303" y="595"/>
                  </a:lnTo>
                  <a:lnTo>
                    <a:pt x="11313" y="596"/>
                  </a:lnTo>
                  <a:lnTo>
                    <a:pt x="11326" y="478"/>
                  </a:lnTo>
                  <a:close/>
                  <a:moveTo>
                    <a:pt x="10908" y="914"/>
                  </a:moveTo>
                  <a:lnTo>
                    <a:pt x="10898" y="946"/>
                  </a:lnTo>
                  <a:lnTo>
                    <a:pt x="10886" y="979"/>
                  </a:lnTo>
                  <a:lnTo>
                    <a:pt x="10871" y="1011"/>
                  </a:lnTo>
                  <a:lnTo>
                    <a:pt x="10855" y="1043"/>
                  </a:lnTo>
                  <a:lnTo>
                    <a:pt x="10846" y="1057"/>
                  </a:lnTo>
                  <a:lnTo>
                    <a:pt x="10837" y="1072"/>
                  </a:lnTo>
                  <a:lnTo>
                    <a:pt x="10827" y="1087"/>
                  </a:lnTo>
                  <a:lnTo>
                    <a:pt x="10818" y="1100"/>
                  </a:lnTo>
                  <a:lnTo>
                    <a:pt x="10807" y="1112"/>
                  </a:lnTo>
                  <a:lnTo>
                    <a:pt x="10797" y="1125"/>
                  </a:lnTo>
                  <a:lnTo>
                    <a:pt x="10786" y="1136"/>
                  </a:lnTo>
                  <a:lnTo>
                    <a:pt x="10773" y="1147"/>
                  </a:lnTo>
                  <a:lnTo>
                    <a:pt x="10761" y="1156"/>
                  </a:lnTo>
                  <a:lnTo>
                    <a:pt x="10749" y="1165"/>
                  </a:lnTo>
                  <a:lnTo>
                    <a:pt x="10736" y="1172"/>
                  </a:lnTo>
                  <a:lnTo>
                    <a:pt x="10724" y="1179"/>
                  </a:lnTo>
                  <a:lnTo>
                    <a:pt x="10710" y="1183"/>
                  </a:lnTo>
                  <a:lnTo>
                    <a:pt x="10697" y="1187"/>
                  </a:lnTo>
                  <a:lnTo>
                    <a:pt x="10682" y="1188"/>
                  </a:lnTo>
                  <a:lnTo>
                    <a:pt x="10669" y="1189"/>
                  </a:lnTo>
                  <a:lnTo>
                    <a:pt x="10659" y="1189"/>
                  </a:lnTo>
                  <a:lnTo>
                    <a:pt x="10651" y="1188"/>
                  </a:lnTo>
                  <a:lnTo>
                    <a:pt x="10642" y="1186"/>
                  </a:lnTo>
                  <a:lnTo>
                    <a:pt x="10634" y="1183"/>
                  </a:lnTo>
                  <a:lnTo>
                    <a:pt x="10626" y="1180"/>
                  </a:lnTo>
                  <a:lnTo>
                    <a:pt x="10619" y="1175"/>
                  </a:lnTo>
                  <a:lnTo>
                    <a:pt x="10613" y="1171"/>
                  </a:lnTo>
                  <a:lnTo>
                    <a:pt x="10606" y="1165"/>
                  </a:lnTo>
                  <a:lnTo>
                    <a:pt x="10595" y="1153"/>
                  </a:lnTo>
                  <a:lnTo>
                    <a:pt x="10585" y="1138"/>
                  </a:lnTo>
                  <a:lnTo>
                    <a:pt x="10576" y="1123"/>
                  </a:lnTo>
                  <a:lnTo>
                    <a:pt x="10568" y="1105"/>
                  </a:lnTo>
                  <a:lnTo>
                    <a:pt x="10561" y="1086"/>
                  </a:lnTo>
                  <a:lnTo>
                    <a:pt x="10555" y="1064"/>
                  </a:lnTo>
                  <a:lnTo>
                    <a:pt x="10551" y="1043"/>
                  </a:lnTo>
                  <a:lnTo>
                    <a:pt x="10546" y="1019"/>
                  </a:lnTo>
                  <a:lnTo>
                    <a:pt x="10544" y="996"/>
                  </a:lnTo>
                  <a:lnTo>
                    <a:pt x="10542" y="972"/>
                  </a:lnTo>
                  <a:lnTo>
                    <a:pt x="10541" y="947"/>
                  </a:lnTo>
                  <a:lnTo>
                    <a:pt x="10540" y="923"/>
                  </a:lnTo>
                  <a:lnTo>
                    <a:pt x="10541" y="908"/>
                  </a:lnTo>
                  <a:lnTo>
                    <a:pt x="10541" y="892"/>
                  </a:lnTo>
                  <a:lnTo>
                    <a:pt x="10543" y="877"/>
                  </a:lnTo>
                  <a:lnTo>
                    <a:pt x="10545" y="860"/>
                  </a:lnTo>
                  <a:lnTo>
                    <a:pt x="10548" y="844"/>
                  </a:lnTo>
                  <a:lnTo>
                    <a:pt x="10551" y="827"/>
                  </a:lnTo>
                  <a:lnTo>
                    <a:pt x="10555" y="811"/>
                  </a:lnTo>
                  <a:lnTo>
                    <a:pt x="10560" y="795"/>
                  </a:lnTo>
                  <a:lnTo>
                    <a:pt x="10565" y="779"/>
                  </a:lnTo>
                  <a:lnTo>
                    <a:pt x="10571" y="762"/>
                  </a:lnTo>
                  <a:lnTo>
                    <a:pt x="10577" y="746"/>
                  </a:lnTo>
                  <a:lnTo>
                    <a:pt x="10583" y="732"/>
                  </a:lnTo>
                  <a:lnTo>
                    <a:pt x="10591" y="716"/>
                  </a:lnTo>
                  <a:lnTo>
                    <a:pt x="10598" y="701"/>
                  </a:lnTo>
                  <a:lnTo>
                    <a:pt x="10607" y="687"/>
                  </a:lnTo>
                  <a:lnTo>
                    <a:pt x="10615" y="673"/>
                  </a:lnTo>
                  <a:lnTo>
                    <a:pt x="10624" y="660"/>
                  </a:lnTo>
                  <a:lnTo>
                    <a:pt x="10634" y="646"/>
                  </a:lnTo>
                  <a:lnTo>
                    <a:pt x="10643" y="634"/>
                  </a:lnTo>
                  <a:lnTo>
                    <a:pt x="10653" y="623"/>
                  </a:lnTo>
                  <a:lnTo>
                    <a:pt x="10663" y="611"/>
                  </a:lnTo>
                  <a:lnTo>
                    <a:pt x="10675" y="601"/>
                  </a:lnTo>
                  <a:lnTo>
                    <a:pt x="10685" y="591"/>
                  </a:lnTo>
                  <a:lnTo>
                    <a:pt x="10696" y="582"/>
                  </a:lnTo>
                  <a:lnTo>
                    <a:pt x="10707" y="574"/>
                  </a:lnTo>
                  <a:lnTo>
                    <a:pt x="10719" y="567"/>
                  </a:lnTo>
                  <a:lnTo>
                    <a:pt x="10731" y="561"/>
                  </a:lnTo>
                  <a:lnTo>
                    <a:pt x="10743" y="555"/>
                  </a:lnTo>
                  <a:lnTo>
                    <a:pt x="10755" y="552"/>
                  </a:lnTo>
                  <a:lnTo>
                    <a:pt x="10769" y="549"/>
                  </a:lnTo>
                  <a:lnTo>
                    <a:pt x="10781" y="547"/>
                  </a:lnTo>
                  <a:lnTo>
                    <a:pt x="10795" y="546"/>
                  </a:lnTo>
                  <a:lnTo>
                    <a:pt x="10804" y="547"/>
                  </a:lnTo>
                  <a:lnTo>
                    <a:pt x="10812" y="547"/>
                  </a:lnTo>
                  <a:lnTo>
                    <a:pt x="10819" y="550"/>
                  </a:lnTo>
                  <a:lnTo>
                    <a:pt x="10827" y="551"/>
                  </a:lnTo>
                  <a:lnTo>
                    <a:pt x="10835" y="554"/>
                  </a:lnTo>
                  <a:lnTo>
                    <a:pt x="10842" y="556"/>
                  </a:lnTo>
                  <a:lnTo>
                    <a:pt x="10849" y="561"/>
                  </a:lnTo>
                  <a:lnTo>
                    <a:pt x="10855" y="564"/>
                  </a:lnTo>
                  <a:lnTo>
                    <a:pt x="10862" y="570"/>
                  </a:lnTo>
                  <a:lnTo>
                    <a:pt x="10868" y="574"/>
                  </a:lnTo>
                  <a:lnTo>
                    <a:pt x="10873" y="581"/>
                  </a:lnTo>
                  <a:lnTo>
                    <a:pt x="10879" y="588"/>
                  </a:lnTo>
                  <a:lnTo>
                    <a:pt x="10888" y="602"/>
                  </a:lnTo>
                  <a:lnTo>
                    <a:pt x="10897" y="619"/>
                  </a:lnTo>
                  <a:lnTo>
                    <a:pt x="10904" y="637"/>
                  </a:lnTo>
                  <a:lnTo>
                    <a:pt x="10910" y="656"/>
                  </a:lnTo>
                  <a:lnTo>
                    <a:pt x="10915" y="677"/>
                  </a:lnTo>
                  <a:lnTo>
                    <a:pt x="10919" y="698"/>
                  </a:lnTo>
                  <a:lnTo>
                    <a:pt x="10923" y="720"/>
                  </a:lnTo>
                  <a:lnTo>
                    <a:pt x="10925" y="744"/>
                  </a:lnTo>
                  <a:lnTo>
                    <a:pt x="10927" y="768"/>
                  </a:lnTo>
                  <a:lnTo>
                    <a:pt x="10927" y="792"/>
                  </a:lnTo>
                  <a:lnTo>
                    <a:pt x="10926" y="820"/>
                  </a:lnTo>
                  <a:lnTo>
                    <a:pt x="10923" y="850"/>
                  </a:lnTo>
                  <a:lnTo>
                    <a:pt x="10917" y="880"/>
                  </a:lnTo>
                  <a:lnTo>
                    <a:pt x="10908" y="914"/>
                  </a:lnTo>
                  <a:close/>
                  <a:moveTo>
                    <a:pt x="10781" y="1857"/>
                  </a:moveTo>
                  <a:lnTo>
                    <a:pt x="10773" y="1869"/>
                  </a:lnTo>
                  <a:lnTo>
                    <a:pt x="10766" y="1880"/>
                  </a:lnTo>
                  <a:lnTo>
                    <a:pt x="10758" y="1891"/>
                  </a:lnTo>
                  <a:lnTo>
                    <a:pt x="10748" y="1901"/>
                  </a:lnTo>
                  <a:lnTo>
                    <a:pt x="10739" y="1911"/>
                  </a:lnTo>
                  <a:lnTo>
                    <a:pt x="10728" y="1921"/>
                  </a:lnTo>
                  <a:lnTo>
                    <a:pt x="10717" y="1930"/>
                  </a:lnTo>
                  <a:lnTo>
                    <a:pt x="10706" y="1939"/>
                  </a:lnTo>
                  <a:lnTo>
                    <a:pt x="10682" y="1956"/>
                  </a:lnTo>
                  <a:lnTo>
                    <a:pt x="10657" y="1972"/>
                  </a:lnTo>
                  <a:lnTo>
                    <a:pt x="10631" y="1985"/>
                  </a:lnTo>
                  <a:lnTo>
                    <a:pt x="10603" y="1997"/>
                  </a:lnTo>
                  <a:lnTo>
                    <a:pt x="10589" y="2002"/>
                  </a:lnTo>
                  <a:lnTo>
                    <a:pt x="10574" y="2007"/>
                  </a:lnTo>
                  <a:lnTo>
                    <a:pt x="10561" y="2010"/>
                  </a:lnTo>
                  <a:lnTo>
                    <a:pt x="10546" y="2013"/>
                  </a:lnTo>
                  <a:lnTo>
                    <a:pt x="10533" y="2016"/>
                  </a:lnTo>
                  <a:lnTo>
                    <a:pt x="10519" y="2018"/>
                  </a:lnTo>
                  <a:lnTo>
                    <a:pt x="10505" y="2019"/>
                  </a:lnTo>
                  <a:lnTo>
                    <a:pt x="10491" y="2019"/>
                  </a:lnTo>
                  <a:lnTo>
                    <a:pt x="10470" y="2018"/>
                  </a:lnTo>
                  <a:lnTo>
                    <a:pt x="10450" y="2016"/>
                  </a:lnTo>
                  <a:lnTo>
                    <a:pt x="10430" y="2012"/>
                  </a:lnTo>
                  <a:lnTo>
                    <a:pt x="10410" y="2007"/>
                  </a:lnTo>
                  <a:lnTo>
                    <a:pt x="10391" y="2000"/>
                  </a:lnTo>
                  <a:lnTo>
                    <a:pt x="10373" y="1993"/>
                  </a:lnTo>
                  <a:lnTo>
                    <a:pt x="10356" y="1984"/>
                  </a:lnTo>
                  <a:lnTo>
                    <a:pt x="10341" y="1975"/>
                  </a:lnTo>
                  <a:lnTo>
                    <a:pt x="10326" y="1964"/>
                  </a:lnTo>
                  <a:lnTo>
                    <a:pt x="10313" y="1953"/>
                  </a:lnTo>
                  <a:lnTo>
                    <a:pt x="10301" y="1939"/>
                  </a:lnTo>
                  <a:lnTo>
                    <a:pt x="10291" y="1926"/>
                  </a:lnTo>
                  <a:lnTo>
                    <a:pt x="10287" y="1919"/>
                  </a:lnTo>
                  <a:lnTo>
                    <a:pt x="10282" y="1911"/>
                  </a:lnTo>
                  <a:lnTo>
                    <a:pt x="10279" y="1903"/>
                  </a:lnTo>
                  <a:lnTo>
                    <a:pt x="10277" y="1897"/>
                  </a:lnTo>
                  <a:lnTo>
                    <a:pt x="10274" y="1889"/>
                  </a:lnTo>
                  <a:lnTo>
                    <a:pt x="10273" y="1880"/>
                  </a:lnTo>
                  <a:lnTo>
                    <a:pt x="10272" y="1872"/>
                  </a:lnTo>
                  <a:lnTo>
                    <a:pt x="10272" y="1864"/>
                  </a:lnTo>
                  <a:lnTo>
                    <a:pt x="10272" y="1852"/>
                  </a:lnTo>
                  <a:lnTo>
                    <a:pt x="10273" y="1839"/>
                  </a:lnTo>
                  <a:lnTo>
                    <a:pt x="10276" y="1828"/>
                  </a:lnTo>
                  <a:lnTo>
                    <a:pt x="10279" y="1816"/>
                  </a:lnTo>
                  <a:lnTo>
                    <a:pt x="10282" y="1805"/>
                  </a:lnTo>
                  <a:lnTo>
                    <a:pt x="10288" y="1793"/>
                  </a:lnTo>
                  <a:lnTo>
                    <a:pt x="10294" y="1781"/>
                  </a:lnTo>
                  <a:lnTo>
                    <a:pt x="10299" y="1770"/>
                  </a:lnTo>
                  <a:lnTo>
                    <a:pt x="10307" y="1758"/>
                  </a:lnTo>
                  <a:lnTo>
                    <a:pt x="10315" y="1748"/>
                  </a:lnTo>
                  <a:lnTo>
                    <a:pt x="10323" y="1737"/>
                  </a:lnTo>
                  <a:lnTo>
                    <a:pt x="10332" y="1727"/>
                  </a:lnTo>
                  <a:lnTo>
                    <a:pt x="10341" y="1718"/>
                  </a:lnTo>
                  <a:lnTo>
                    <a:pt x="10350" y="1708"/>
                  </a:lnTo>
                  <a:lnTo>
                    <a:pt x="10360" y="1699"/>
                  </a:lnTo>
                  <a:lnTo>
                    <a:pt x="10371" y="1690"/>
                  </a:lnTo>
                  <a:lnTo>
                    <a:pt x="10392" y="1674"/>
                  </a:lnTo>
                  <a:lnTo>
                    <a:pt x="10416" y="1660"/>
                  </a:lnTo>
                  <a:lnTo>
                    <a:pt x="10441" y="1647"/>
                  </a:lnTo>
                  <a:lnTo>
                    <a:pt x="10467" y="1636"/>
                  </a:lnTo>
                  <a:lnTo>
                    <a:pt x="10480" y="1632"/>
                  </a:lnTo>
                  <a:lnTo>
                    <a:pt x="10494" y="1627"/>
                  </a:lnTo>
                  <a:lnTo>
                    <a:pt x="10506" y="1624"/>
                  </a:lnTo>
                  <a:lnTo>
                    <a:pt x="10519" y="1621"/>
                  </a:lnTo>
                  <a:lnTo>
                    <a:pt x="10533" y="1619"/>
                  </a:lnTo>
                  <a:lnTo>
                    <a:pt x="10545" y="1617"/>
                  </a:lnTo>
                  <a:lnTo>
                    <a:pt x="10558" y="1617"/>
                  </a:lnTo>
                  <a:lnTo>
                    <a:pt x="10571" y="1616"/>
                  </a:lnTo>
                  <a:lnTo>
                    <a:pt x="10597" y="1617"/>
                  </a:lnTo>
                  <a:lnTo>
                    <a:pt x="10622" y="1618"/>
                  </a:lnTo>
                  <a:lnTo>
                    <a:pt x="10645" y="1621"/>
                  </a:lnTo>
                  <a:lnTo>
                    <a:pt x="10668" y="1626"/>
                  </a:lnTo>
                  <a:lnTo>
                    <a:pt x="10688" y="1632"/>
                  </a:lnTo>
                  <a:lnTo>
                    <a:pt x="10708" y="1638"/>
                  </a:lnTo>
                  <a:lnTo>
                    <a:pt x="10726" y="1646"/>
                  </a:lnTo>
                  <a:lnTo>
                    <a:pt x="10744" y="1656"/>
                  </a:lnTo>
                  <a:lnTo>
                    <a:pt x="10759" y="1666"/>
                  </a:lnTo>
                  <a:lnTo>
                    <a:pt x="10772" y="1678"/>
                  </a:lnTo>
                  <a:lnTo>
                    <a:pt x="10785" y="1689"/>
                  </a:lnTo>
                  <a:lnTo>
                    <a:pt x="10794" y="1702"/>
                  </a:lnTo>
                  <a:lnTo>
                    <a:pt x="10800" y="1716"/>
                  </a:lnTo>
                  <a:lnTo>
                    <a:pt x="10806" y="1729"/>
                  </a:lnTo>
                  <a:lnTo>
                    <a:pt x="10809" y="1744"/>
                  </a:lnTo>
                  <a:lnTo>
                    <a:pt x="10810" y="1760"/>
                  </a:lnTo>
                  <a:lnTo>
                    <a:pt x="10809" y="1773"/>
                  </a:lnTo>
                  <a:lnTo>
                    <a:pt x="10808" y="1785"/>
                  </a:lnTo>
                  <a:lnTo>
                    <a:pt x="10806" y="1798"/>
                  </a:lnTo>
                  <a:lnTo>
                    <a:pt x="10803" y="1810"/>
                  </a:lnTo>
                  <a:lnTo>
                    <a:pt x="10799" y="1821"/>
                  </a:lnTo>
                  <a:lnTo>
                    <a:pt x="10794" y="1834"/>
                  </a:lnTo>
                  <a:lnTo>
                    <a:pt x="10788" y="1846"/>
                  </a:lnTo>
                  <a:lnTo>
                    <a:pt x="10781" y="1857"/>
                  </a:lnTo>
                  <a:close/>
                  <a:moveTo>
                    <a:pt x="12324" y="565"/>
                  </a:moveTo>
                  <a:lnTo>
                    <a:pt x="12319" y="552"/>
                  </a:lnTo>
                  <a:lnTo>
                    <a:pt x="12310" y="538"/>
                  </a:lnTo>
                  <a:lnTo>
                    <a:pt x="12299" y="526"/>
                  </a:lnTo>
                  <a:lnTo>
                    <a:pt x="12288" y="514"/>
                  </a:lnTo>
                  <a:lnTo>
                    <a:pt x="12275" y="502"/>
                  </a:lnTo>
                  <a:lnTo>
                    <a:pt x="12259" y="491"/>
                  </a:lnTo>
                  <a:lnTo>
                    <a:pt x="12242" y="482"/>
                  </a:lnTo>
                  <a:lnTo>
                    <a:pt x="12224" y="473"/>
                  </a:lnTo>
                  <a:lnTo>
                    <a:pt x="12214" y="470"/>
                  </a:lnTo>
                  <a:lnTo>
                    <a:pt x="12204" y="467"/>
                  </a:lnTo>
                  <a:lnTo>
                    <a:pt x="12193" y="464"/>
                  </a:lnTo>
                  <a:lnTo>
                    <a:pt x="12181" y="462"/>
                  </a:lnTo>
                  <a:lnTo>
                    <a:pt x="12158" y="460"/>
                  </a:lnTo>
                  <a:lnTo>
                    <a:pt x="12132" y="459"/>
                  </a:lnTo>
                  <a:lnTo>
                    <a:pt x="12117" y="459"/>
                  </a:lnTo>
                  <a:lnTo>
                    <a:pt x="12103" y="460"/>
                  </a:lnTo>
                  <a:lnTo>
                    <a:pt x="12088" y="462"/>
                  </a:lnTo>
                  <a:lnTo>
                    <a:pt x="12075" y="464"/>
                  </a:lnTo>
                  <a:lnTo>
                    <a:pt x="12060" y="468"/>
                  </a:lnTo>
                  <a:lnTo>
                    <a:pt x="12047" y="472"/>
                  </a:lnTo>
                  <a:lnTo>
                    <a:pt x="12033" y="477"/>
                  </a:lnTo>
                  <a:lnTo>
                    <a:pt x="12021" y="482"/>
                  </a:lnTo>
                  <a:lnTo>
                    <a:pt x="11995" y="496"/>
                  </a:lnTo>
                  <a:lnTo>
                    <a:pt x="11971" y="508"/>
                  </a:lnTo>
                  <a:lnTo>
                    <a:pt x="11949" y="523"/>
                  </a:lnTo>
                  <a:lnTo>
                    <a:pt x="11929" y="538"/>
                  </a:lnTo>
                  <a:lnTo>
                    <a:pt x="11910" y="553"/>
                  </a:lnTo>
                  <a:lnTo>
                    <a:pt x="11892" y="569"/>
                  </a:lnTo>
                  <a:lnTo>
                    <a:pt x="11876" y="586"/>
                  </a:lnTo>
                  <a:lnTo>
                    <a:pt x="11862" y="601"/>
                  </a:lnTo>
                  <a:lnTo>
                    <a:pt x="11850" y="616"/>
                  </a:lnTo>
                  <a:lnTo>
                    <a:pt x="11840" y="629"/>
                  </a:lnTo>
                  <a:lnTo>
                    <a:pt x="11833" y="640"/>
                  </a:lnTo>
                  <a:lnTo>
                    <a:pt x="11829" y="649"/>
                  </a:lnTo>
                  <a:lnTo>
                    <a:pt x="11826" y="637"/>
                  </a:lnTo>
                  <a:lnTo>
                    <a:pt x="11825" y="623"/>
                  </a:lnTo>
                  <a:lnTo>
                    <a:pt x="11824" y="609"/>
                  </a:lnTo>
                  <a:lnTo>
                    <a:pt x="11822" y="598"/>
                  </a:lnTo>
                  <a:lnTo>
                    <a:pt x="11820" y="588"/>
                  </a:lnTo>
                  <a:lnTo>
                    <a:pt x="11815" y="577"/>
                  </a:lnTo>
                  <a:lnTo>
                    <a:pt x="11811" y="567"/>
                  </a:lnTo>
                  <a:lnTo>
                    <a:pt x="11805" y="554"/>
                  </a:lnTo>
                  <a:lnTo>
                    <a:pt x="11798" y="543"/>
                  </a:lnTo>
                  <a:lnTo>
                    <a:pt x="11790" y="532"/>
                  </a:lnTo>
                  <a:lnTo>
                    <a:pt x="11781" y="520"/>
                  </a:lnTo>
                  <a:lnTo>
                    <a:pt x="11770" y="509"/>
                  </a:lnTo>
                  <a:lnTo>
                    <a:pt x="11758" y="499"/>
                  </a:lnTo>
                  <a:lnTo>
                    <a:pt x="11743" y="489"/>
                  </a:lnTo>
                  <a:lnTo>
                    <a:pt x="11727" y="480"/>
                  </a:lnTo>
                  <a:lnTo>
                    <a:pt x="11711" y="472"/>
                  </a:lnTo>
                  <a:lnTo>
                    <a:pt x="11700" y="469"/>
                  </a:lnTo>
                  <a:lnTo>
                    <a:pt x="11690" y="467"/>
                  </a:lnTo>
                  <a:lnTo>
                    <a:pt x="11680" y="464"/>
                  </a:lnTo>
                  <a:lnTo>
                    <a:pt x="11669" y="462"/>
                  </a:lnTo>
                  <a:lnTo>
                    <a:pt x="11647" y="459"/>
                  </a:lnTo>
                  <a:lnTo>
                    <a:pt x="11621" y="459"/>
                  </a:lnTo>
                  <a:lnTo>
                    <a:pt x="11600" y="460"/>
                  </a:lnTo>
                  <a:lnTo>
                    <a:pt x="11579" y="462"/>
                  </a:lnTo>
                  <a:lnTo>
                    <a:pt x="11558" y="468"/>
                  </a:lnTo>
                  <a:lnTo>
                    <a:pt x="11535" y="474"/>
                  </a:lnTo>
                  <a:lnTo>
                    <a:pt x="11513" y="483"/>
                  </a:lnTo>
                  <a:lnTo>
                    <a:pt x="11491" y="493"/>
                  </a:lnTo>
                  <a:lnTo>
                    <a:pt x="11471" y="504"/>
                  </a:lnTo>
                  <a:lnTo>
                    <a:pt x="11451" y="515"/>
                  </a:lnTo>
                  <a:lnTo>
                    <a:pt x="11432" y="526"/>
                  </a:lnTo>
                  <a:lnTo>
                    <a:pt x="11415" y="538"/>
                  </a:lnTo>
                  <a:lnTo>
                    <a:pt x="11398" y="550"/>
                  </a:lnTo>
                  <a:lnTo>
                    <a:pt x="11382" y="561"/>
                  </a:lnTo>
                  <a:lnTo>
                    <a:pt x="11369" y="572"/>
                  </a:lnTo>
                  <a:lnTo>
                    <a:pt x="11358" y="581"/>
                  </a:lnTo>
                  <a:lnTo>
                    <a:pt x="11350" y="589"/>
                  </a:lnTo>
                  <a:lnTo>
                    <a:pt x="11344" y="596"/>
                  </a:lnTo>
                  <a:lnTo>
                    <a:pt x="11379" y="682"/>
                  </a:lnTo>
                  <a:lnTo>
                    <a:pt x="11390" y="671"/>
                  </a:lnTo>
                  <a:lnTo>
                    <a:pt x="11408" y="655"/>
                  </a:lnTo>
                  <a:lnTo>
                    <a:pt x="11418" y="646"/>
                  </a:lnTo>
                  <a:lnTo>
                    <a:pt x="11429" y="638"/>
                  </a:lnTo>
                  <a:lnTo>
                    <a:pt x="11440" y="629"/>
                  </a:lnTo>
                  <a:lnTo>
                    <a:pt x="11452" y="620"/>
                  </a:lnTo>
                  <a:lnTo>
                    <a:pt x="11464" y="613"/>
                  </a:lnTo>
                  <a:lnTo>
                    <a:pt x="11477" y="606"/>
                  </a:lnTo>
                  <a:lnTo>
                    <a:pt x="11489" y="599"/>
                  </a:lnTo>
                  <a:lnTo>
                    <a:pt x="11502" y="592"/>
                  </a:lnTo>
                  <a:lnTo>
                    <a:pt x="11514" y="587"/>
                  </a:lnTo>
                  <a:lnTo>
                    <a:pt x="11526" y="583"/>
                  </a:lnTo>
                  <a:lnTo>
                    <a:pt x="11538" y="581"/>
                  </a:lnTo>
                  <a:lnTo>
                    <a:pt x="11548" y="580"/>
                  </a:lnTo>
                  <a:lnTo>
                    <a:pt x="11553" y="580"/>
                  </a:lnTo>
                  <a:lnTo>
                    <a:pt x="11559" y="581"/>
                  </a:lnTo>
                  <a:lnTo>
                    <a:pt x="11563" y="583"/>
                  </a:lnTo>
                  <a:lnTo>
                    <a:pt x="11568" y="587"/>
                  </a:lnTo>
                  <a:lnTo>
                    <a:pt x="11571" y="590"/>
                  </a:lnTo>
                  <a:lnTo>
                    <a:pt x="11574" y="595"/>
                  </a:lnTo>
                  <a:lnTo>
                    <a:pt x="11577" y="599"/>
                  </a:lnTo>
                  <a:lnTo>
                    <a:pt x="11578" y="606"/>
                  </a:lnTo>
                  <a:lnTo>
                    <a:pt x="11581" y="618"/>
                  </a:lnTo>
                  <a:lnTo>
                    <a:pt x="11584" y="632"/>
                  </a:lnTo>
                  <a:lnTo>
                    <a:pt x="11585" y="644"/>
                  </a:lnTo>
                  <a:lnTo>
                    <a:pt x="11585" y="658"/>
                  </a:lnTo>
                  <a:lnTo>
                    <a:pt x="11585" y="666"/>
                  </a:lnTo>
                  <a:lnTo>
                    <a:pt x="11582" y="682"/>
                  </a:lnTo>
                  <a:lnTo>
                    <a:pt x="11581" y="691"/>
                  </a:lnTo>
                  <a:lnTo>
                    <a:pt x="11580" y="700"/>
                  </a:lnTo>
                  <a:lnTo>
                    <a:pt x="11579" y="710"/>
                  </a:lnTo>
                  <a:lnTo>
                    <a:pt x="11577" y="720"/>
                  </a:lnTo>
                  <a:lnTo>
                    <a:pt x="11576" y="731"/>
                  </a:lnTo>
                  <a:lnTo>
                    <a:pt x="11574" y="742"/>
                  </a:lnTo>
                  <a:lnTo>
                    <a:pt x="11572" y="752"/>
                  </a:lnTo>
                  <a:lnTo>
                    <a:pt x="11570" y="762"/>
                  </a:lnTo>
                  <a:lnTo>
                    <a:pt x="11568" y="779"/>
                  </a:lnTo>
                  <a:lnTo>
                    <a:pt x="11566" y="792"/>
                  </a:lnTo>
                  <a:lnTo>
                    <a:pt x="11393" y="1597"/>
                  </a:lnTo>
                  <a:lnTo>
                    <a:pt x="11643" y="1597"/>
                  </a:lnTo>
                  <a:lnTo>
                    <a:pt x="11815" y="797"/>
                  </a:lnTo>
                  <a:lnTo>
                    <a:pt x="11820" y="786"/>
                  </a:lnTo>
                  <a:lnTo>
                    <a:pt x="11826" y="771"/>
                  </a:lnTo>
                  <a:lnTo>
                    <a:pt x="11835" y="756"/>
                  </a:lnTo>
                  <a:lnTo>
                    <a:pt x="11847" y="740"/>
                  </a:lnTo>
                  <a:lnTo>
                    <a:pt x="11859" y="722"/>
                  </a:lnTo>
                  <a:lnTo>
                    <a:pt x="11872" y="704"/>
                  </a:lnTo>
                  <a:lnTo>
                    <a:pt x="11888" y="687"/>
                  </a:lnTo>
                  <a:lnTo>
                    <a:pt x="11904" y="669"/>
                  </a:lnTo>
                  <a:lnTo>
                    <a:pt x="11921" y="652"/>
                  </a:lnTo>
                  <a:lnTo>
                    <a:pt x="11939" y="636"/>
                  </a:lnTo>
                  <a:lnTo>
                    <a:pt x="11957" y="622"/>
                  </a:lnTo>
                  <a:lnTo>
                    <a:pt x="11975" y="608"/>
                  </a:lnTo>
                  <a:lnTo>
                    <a:pt x="11984" y="601"/>
                  </a:lnTo>
                  <a:lnTo>
                    <a:pt x="11994" y="597"/>
                  </a:lnTo>
                  <a:lnTo>
                    <a:pt x="12003" y="592"/>
                  </a:lnTo>
                  <a:lnTo>
                    <a:pt x="12012" y="589"/>
                  </a:lnTo>
                  <a:lnTo>
                    <a:pt x="12020" y="586"/>
                  </a:lnTo>
                  <a:lnTo>
                    <a:pt x="12029" y="583"/>
                  </a:lnTo>
                  <a:lnTo>
                    <a:pt x="12038" y="582"/>
                  </a:lnTo>
                  <a:lnTo>
                    <a:pt x="12045" y="582"/>
                  </a:lnTo>
                  <a:lnTo>
                    <a:pt x="12051" y="582"/>
                  </a:lnTo>
                  <a:lnTo>
                    <a:pt x="12057" y="583"/>
                  </a:lnTo>
                  <a:lnTo>
                    <a:pt x="12062" y="584"/>
                  </a:lnTo>
                  <a:lnTo>
                    <a:pt x="12067" y="587"/>
                  </a:lnTo>
                  <a:lnTo>
                    <a:pt x="12071" y="590"/>
                  </a:lnTo>
                  <a:lnTo>
                    <a:pt x="12075" y="592"/>
                  </a:lnTo>
                  <a:lnTo>
                    <a:pt x="12078" y="597"/>
                  </a:lnTo>
                  <a:lnTo>
                    <a:pt x="12081" y="601"/>
                  </a:lnTo>
                  <a:lnTo>
                    <a:pt x="12086" y="610"/>
                  </a:lnTo>
                  <a:lnTo>
                    <a:pt x="12089" y="619"/>
                  </a:lnTo>
                  <a:lnTo>
                    <a:pt x="12092" y="628"/>
                  </a:lnTo>
                  <a:lnTo>
                    <a:pt x="12093" y="637"/>
                  </a:lnTo>
                  <a:lnTo>
                    <a:pt x="12093" y="651"/>
                  </a:lnTo>
                  <a:lnTo>
                    <a:pt x="12094" y="663"/>
                  </a:lnTo>
                  <a:lnTo>
                    <a:pt x="12096" y="674"/>
                  </a:lnTo>
                  <a:lnTo>
                    <a:pt x="12098" y="686"/>
                  </a:lnTo>
                  <a:lnTo>
                    <a:pt x="12102" y="697"/>
                  </a:lnTo>
                  <a:lnTo>
                    <a:pt x="12106" y="707"/>
                  </a:lnTo>
                  <a:lnTo>
                    <a:pt x="12112" y="716"/>
                  </a:lnTo>
                  <a:lnTo>
                    <a:pt x="12117" y="725"/>
                  </a:lnTo>
                  <a:lnTo>
                    <a:pt x="12124" y="733"/>
                  </a:lnTo>
                  <a:lnTo>
                    <a:pt x="12132" y="740"/>
                  </a:lnTo>
                  <a:lnTo>
                    <a:pt x="12140" y="746"/>
                  </a:lnTo>
                  <a:lnTo>
                    <a:pt x="12148" y="751"/>
                  </a:lnTo>
                  <a:lnTo>
                    <a:pt x="12157" y="754"/>
                  </a:lnTo>
                  <a:lnTo>
                    <a:pt x="12167" y="757"/>
                  </a:lnTo>
                  <a:lnTo>
                    <a:pt x="12177" y="759"/>
                  </a:lnTo>
                  <a:lnTo>
                    <a:pt x="12187" y="760"/>
                  </a:lnTo>
                  <a:lnTo>
                    <a:pt x="12202" y="759"/>
                  </a:lnTo>
                  <a:lnTo>
                    <a:pt x="12215" y="756"/>
                  </a:lnTo>
                  <a:lnTo>
                    <a:pt x="12229" y="754"/>
                  </a:lnTo>
                  <a:lnTo>
                    <a:pt x="12242" y="750"/>
                  </a:lnTo>
                  <a:lnTo>
                    <a:pt x="12254" y="743"/>
                  </a:lnTo>
                  <a:lnTo>
                    <a:pt x="12267" y="736"/>
                  </a:lnTo>
                  <a:lnTo>
                    <a:pt x="12279" y="728"/>
                  </a:lnTo>
                  <a:lnTo>
                    <a:pt x="12290" y="718"/>
                  </a:lnTo>
                  <a:lnTo>
                    <a:pt x="12301" y="708"/>
                  </a:lnTo>
                  <a:lnTo>
                    <a:pt x="12311" y="697"/>
                  </a:lnTo>
                  <a:lnTo>
                    <a:pt x="12319" y="686"/>
                  </a:lnTo>
                  <a:lnTo>
                    <a:pt x="12324" y="673"/>
                  </a:lnTo>
                  <a:lnTo>
                    <a:pt x="12330" y="661"/>
                  </a:lnTo>
                  <a:lnTo>
                    <a:pt x="12333" y="647"/>
                  </a:lnTo>
                  <a:lnTo>
                    <a:pt x="12335" y="634"/>
                  </a:lnTo>
                  <a:lnTo>
                    <a:pt x="12335" y="619"/>
                  </a:lnTo>
                  <a:lnTo>
                    <a:pt x="12335" y="607"/>
                  </a:lnTo>
                  <a:lnTo>
                    <a:pt x="12333" y="593"/>
                  </a:lnTo>
                  <a:lnTo>
                    <a:pt x="12330" y="579"/>
                  </a:lnTo>
                  <a:lnTo>
                    <a:pt x="12324" y="565"/>
                  </a:lnTo>
                  <a:close/>
                  <a:moveTo>
                    <a:pt x="12984" y="65"/>
                  </a:moveTo>
                  <a:lnTo>
                    <a:pt x="12975" y="58"/>
                  </a:lnTo>
                  <a:lnTo>
                    <a:pt x="12965" y="51"/>
                  </a:lnTo>
                  <a:lnTo>
                    <a:pt x="12955" y="44"/>
                  </a:lnTo>
                  <a:lnTo>
                    <a:pt x="12943" y="40"/>
                  </a:lnTo>
                  <a:lnTo>
                    <a:pt x="12931" y="36"/>
                  </a:lnTo>
                  <a:lnTo>
                    <a:pt x="12919" y="33"/>
                  </a:lnTo>
                  <a:lnTo>
                    <a:pt x="12905" y="32"/>
                  </a:lnTo>
                  <a:lnTo>
                    <a:pt x="12892" y="31"/>
                  </a:lnTo>
                  <a:lnTo>
                    <a:pt x="12873" y="32"/>
                  </a:lnTo>
                  <a:lnTo>
                    <a:pt x="12855" y="35"/>
                  </a:lnTo>
                  <a:lnTo>
                    <a:pt x="12837" y="40"/>
                  </a:lnTo>
                  <a:lnTo>
                    <a:pt x="12820" y="46"/>
                  </a:lnTo>
                  <a:lnTo>
                    <a:pt x="12803" y="55"/>
                  </a:lnTo>
                  <a:lnTo>
                    <a:pt x="12787" y="64"/>
                  </a:lnTo>
                  <a:lnTo>
                    <a:pt x="12771" y="74"/>
                  </a:lnTo>
                  <a:lnTo>
                    <a:pt x="12758" y="87"/>
                  </a:lnTo>
                  <a:lnTo>
                    <a:pt x="12744" y="99"/>
                  </a:lnTo>
                  <a:lnTo>
                    <a:pt x="12733" y="113"/>
                  </a:lnTo>
                  <a:lnTo>
                    <a:pt x="12722" y="128"/>
                  </a:lnTo>
                  <a:lnTo>
                    <a:pt x="12713" y="145"/>
                  </a:lnTo>
                  <a:lnTo>
                    <a:pt x="12706" y="162"/>
                  </a:lnTo>
                  <a:lnTo>
                    <a:pt x="12701" y="180"/>
                  </a:lnTo>
                  <a:lnTo>
                    <a:pt x="12697" y="197"/>
                  </a:lnTo>
                  <a:lnTo>
                    <a:pt x="12696" y="215"/>
                  </a:lnTo>
                  <a:lnTo>
                    <a:pt x="12697" y="227"/>
                  </a:lnTo>
                  <a:lnTo>
                    <a:pt x="12698" y="240"/>
                  </a:lnTo>
                  <a:lnTo>
                    <a:pt x="12702" y="252"/>
                  </a:lnTo>
                  <a:lnTo>
                    <a:pt x="12705" y="263"/>
                  </a:lnTo>
                  <a:lnTo>
                    <a:pt x="12711" y="273"/>
                  </a:lnTo>
                  <a:lnTo>
                    <a:pt x="12716" y="283"/>
                  </a:lnTo>
                  <a:lnTo>
                    <a:pt x="12724" y="294"/>
                  </a:lnTo>
                  <a:lnTo>
                    <a:pt x="12732" y="303"/>
                  </a:lnTo>
                  <a:lnTo>
                    <a:pt x="12741" y="310"/>
                  </a:lnTo>
                  <a:lnTo>
                    <a:pt x="12751" y="317"/>
                  </a:lnTo>
                  <a:lnTo>
                    <a:pt x="12761" y="323"/>
                  </a:lnTo>
                  <a:lnTo>
                    <a:pt x="12773" y="328"/>
                  </a:lnTo>
                  <a:lnTo>
                    <a:pt x="12785" y="332"/>
                  </a:lnTo>
                  <a:lnTo>
                    <a:pt x="12797" y="334"/>
                  </a:lnTo>
                  <a:lnTo>
                    <a:pt x="12811" y="336"/>
                  </a:lnTo>
                  <a:lnTo>
                    <a:pt x="12825" y="336"/>
                  </a:lnTo>
                  <a:lnTo>
                    <a:pt x="12842" y="335"/>
                  </a:lnTo>
                  <a:lnTo>
                    <a:pt x="12860" y="333"/>
                  </a:lnTo>
                  <a:lnTo>
                    <a:pt x="12877" y="328"/>
                  </a:lnTo>
                  <a:lnTo>
                    <a:pt x="12895" y="322"/>
                  </a:lnTo>
                  <a:lnTo>
                    <a:pt x="12912" y="314"/>
                  </a:lnTo>
                  <a:lnTo>
                    <a:pt x="12928" y="305"/>
                  </a:lnTo>
                  <a:lnTo>
                    <a:pt x="12942" y="295"/>
                  </a:lnTo>
                  <a:lnTo>
                    <a:pt x="12957" y="282"/>
                  </a:lnTo>
                  <a:lnTo>
                    <a:pt x="12970" y="269"/>
                  </a:lnTo>
                  <a:lnTo>
                    <a:pt x="12982" y="255"/>
                  </a:lnTo>
                  <a:lnTo>
                    <a:pt x="12992" y="240"/>
                  </a:lnTo>
                  <a:lnTo>
                    <a:pt x="13001" y="224"/>
                  </a:lnTo>
                  <a:lnTo>
                    <a:pt x="13009" y="207"/>
                  </a:lnTo>
                  <a:lnTo>
                    <a:pt x="13014" y="189"/>
                  </a:lnTo>
                  <a:lnTo>
                    <a:pt x="13016" y="171"/>
                  </a:lnTo>
                  <a:lnTo>
                    <a:pt x="13018" y="153"/>
                  </a:lnTo>
                  <a:lnTo>
                    <a:pt x="13018" y="140"/>
                  </a:lnTo>
                  <a:lnTo>
                    <a:pt x="13015" y="127"/>
                  </a:lnTo>
                  <a:lnTo>
                    <a:pt x="13013" y="116"/>
                  </a:lnTo>
                  <a:lnTo>
                    <a:pt x="13010" y="105"/>
                  </a:lnTo>
                  <a:lnTo>
                    <a:pt x="13004" y="94"/>
                  </a:lnTo>
                  <a:lnTo>
                    <a:pt x="12998" y="83"/>
                  </a:lnTo>
                  <a:lnTo>
                    <a:pt x="12992" y="74"/>
                  </a:lnTo>
                  <a:lnTo>
                    <a:pt x="12984" y="65"/>
                  </a:lnTo>
                  <a:close/>
                  <a:moveTo>
                    <a:pt x="12974" y="1488"/>
                  </a:moveTo>
                  <a:lnTo>
                    <a:pt x="12938" y="1394"/>
                  </a:lnTo>
                  <a:lnTo>
                    <a:pt x="12934" y="1401"/>
                  </a:lnTo>
                  <a:lnTo>
                    <a:pt x="12928" y="1408"/>
                  </a:lnTo>
                  <a:lnTo>
                    <a:pt x="12920" y="1415"/>
                  </a:lnTo>
                  <a:lnTo>
                    <a:pt x="12911" y="1424"/>
                  </a:lnTo>
                  <a:lnTo>
                    <a:pt x="12900" y="1433"/>
                  </a:lnTo>
                  <a:lnTo>
                    <a:pt x="12888" y="1441"/>
                  </a:lnTo>
                  <a:lnTo>
                    <a:pt x="12876" y="1450"/>
                  </a:lnTo>
                  <a:lnTo>
                    <a:pt x="12862" y="1457"/>
                  </a:lnTo>
                  <a:lnTo>
                    <a:pt x="12849" y="1466"/>
                  </a:lnTo>
                  <a:lnTo>
                    <a:pt x="12837" y="1473"/>
                  </a:lnTo>
                  <a:lnTo>
                    <a:pt x="12823" y="1481"/>
                  </a:lnTo>
                  <a:lnTo>
                    <a:pt x="12810" y="1488"/>
                  </a:lnTo>
                  <a:lnTo>
                    <a:pt x="12797" y="1493"/>
                  </a:lnTo>
                  <a:lnTo>
                    <a:pt x="12785" y="1498"/>
                  </a:lnTo>
                  <a:lnTo>
                    <a:pt x="12774" y="1500"/>
                  </a:lnTo>
                  <a:lnTo>
                    <a:pt x="12764" y="1501"/>
                  </a:lnTo>
                  <a:lnTo>
                    <a:pt x="12757" y="1500"/>
                  </a:lnTo>
                  <a:lnTo>
                    <a:pt x="12752" y="1500"/>
                  </a:lnTo>
                  <a:lnTo>
                    <a:pt x="12748" y="1498"/>
                  </a:lnTo>
                  <a:lnTo>
                    <a:pt x="12743" y="1496"/>
                  </a:lnTo>
                  <a:lnTo>
                    <a:pt x="12740" y="1492"/>
                  </a:lnTo>
                  <a:lnTo>
                    <a:pt x="12738" y="1488"/>
                  </a:lnTo>
                  <a:lnTo>
                    <a:pt x="12735" y="1483"/>
                  </a:lnTo>
                  <a:lnTo>
                    <a:pt x="12733" y="1478"/>
                  </a:lnTo>
                  <a:lnTo>
                    <a:pt x="12731" y="1465"/>
                  </a:lnTo>
                  <a:lnTo>
                    <a:pt x="12729" y="1453"/>
                  </a:lnTo>
                  <a:lnTo>
                    <a:pt x="12728" y="1438"/>
                  </a:lnTo>
                  <a:lnTo>
                    <a:pt x="12728" y="1424"/>
                  </a:lnTo>
                  <a:lnTo>
                    <a:pt x="12729" y="1412"/>
                  </a:lnTo>
                  <a:lnTo>
                    <a:pt x="12730" y="1396"/>
                  </a:lnTo>
                  <a:lnTo>
                    <a:pt x="12731" y="1387"/>
                  </a:lnTo>
                  <a:lnTo>
                    <a:pt x="12732" y="1376"/>
                  </a:lnTo>
                  <a:lnTo>
                    <a:pt x="12734" y="1365"/>
                  </a:lnTo>
                  <a:lnTo>
                    <a:pt x="12735" y="1355"/>
                  </a:lnTo>
                  <a:lnTo>
                    <a:pt x="12738" y="1344"/>
                  </a:lnTo>
                  <a:lnTo>
                    <a:pt x="12739" y="1333"/>
                  </a:lnTo>
                  <a:lnTo>
                    <a:pt x="12741" y="1323"/>
                  </a:lnTo>
                  <a:lnTo>
                    <a:pt x="12743" y="1311"/>
                  </a:lnTo>
                  <a:lnTo>
                    <a:pt x="12746" y="1301"/>
                  </a:lnTo>
                  <a:lnTo>
                    <a:pt x="12748" y="1292"/>
                  </a:lnTo>
                  <a:lnTo>
                    <a:pt x="12750" y="1283"/>
                  </a:lnTo>
                  <a:lnTo>
                    <a:pt x="12752" y="1275"/>
                  </a:lnTo>
                  <a:lnTo>
                    <a:pt x="12878" y="801"/>
                  </a:lnTo>
                  <a:lnTo>
                    <a:pt x="12879" y="795"/>
                  </a:lnTo>
                  <a:lnTo>
                    <a:pt x="12882" y="786"/>
                  </a:lnTo>
                  <a:lnTo>
                    <a:pt x="12884" y="775"/>
                  </a:lnTo>
                  <a:lnTo>
                    <a:pt x="12886" y="765"/>
                  </a:lnTo>
                  <a:lnTo>
                    <a:pt x="12888" y="753"/>
                  </a:lnTo>
                  <a:lnTo>
                    <a:pt x="12892" y="742"/>
                  </a:lnTo>
                  <a:lnTo>
                    <a:pt x="12894" y="729"/>
                  </a:lnTo>
                  <a:lnTo>
                    <a:pt x="12896" y="717"/>
                  </a:lnTo>
                  <a:lnTo>
                    <a:pt x="12898" y="706"/>
                  </a:lnTo>
                  <a:lnTo>
                    <a:pt x="12901" y="693"/>
                  </a:lnTo>
                  <a:lnTo>
                    <a:pt x="12902" y="682"/>
                  </a:lnTo>
                  <a:lnTo>
                    <a:pt x="12904" y="671"/>
                  </a:lnTo>
                  <a:lnTo>
                    <a:pt x="12906" y="652"/>
                  </a:lnTo>
                  <a:lnTo>
                    <a:pt x="12907" y="637"/>
                  </a:lnTo>
                  <a:lnTo>
                    <a:pt x="12906" y="620"/>
                  </a:lnTo>
                  <a:lnTo>
                    <a:pt x="12904" y="604"/>
                  </a:lnTo>
                  <a:lnTo>
                    <a:pt x="12900" y="588"/>
                  </a:lnTo>
                  <a:lnTo>
                    <a:pt x="12894" y="572"/>
                  </a:lnTo>
                  <a:lnTo>
                    <a:pt x="12887" y="558"/>
                  </a:lnTo>
                  <a:lnTo>
                    <a:pt x="12878" y="542"/>
                  </a:lnTo>
                  <a:lnTo>
                    <a:pt x="12867" y="527"/>
                  </a:lnTo>
                  <a:lnTo>
                    <a:pt x="12855" y="514"/>
                  </a:lnTo>
                  <a:lnTo>
                    <a:pt x="12848" y="507"/>
                  </a:lnTo>
                  <a:lnTo>
                    <a:pt x="12841" y="500"/>
                  </a:lnTo>
                  <a:lnTo>
                    <a:pt x="12833" y="495"/>
                  </a:lnTo>
                  <a:lnTo>
                    <a:pt x="12825" y="489"/>
                  </a:lnTo>
                  <a:lnTo>
                    <a:pt x="12817" y="485"/>
                  </a:lnTo>
                  <a:lnTo>
                    <a:pt x="12809" y="480"/>
                  </a:lnTo>
                  <a:lnTo>
                    <a:pt x="12800" y="476"/>
                  </a:lnTo>
                  <a:lnTo>
                    <a:pt x="12789" y="472"/>
                  </a:lnTo>
                  <a:lnTo>
                    <a:pt x="12769" y="467"/>
                  </a:lnTo>
                  <a:lnTo>
                    <a:pt x="12747" y="462"/>
                  </a:lnTo>
                  <a:lnTo>
                    <a:pt x="12722" y="459"/>
                  </a:lnTo>
                  <a:lnTo>
                    <a:pt x="12696" y="459"/>
                  </a:lnTo>
                  <a:lnTo>
                    <a:pt x="12674" y="460"/>
                  </a:lnTo>
                  <a:lnTo>
                    <a:pt x="12650" y="462"/>
                  </a:lnTo>
                  <a:lnTo>
                    <a:pt x="12628" y="468"/>
                  </a:lnTo>
                  <a:lnTo>
                    <a:pt x="12605" y="474"/>
                  </a:lnTo>
                  <a:lnTo>
                    <a:pt x="12583" y="483"/>
                  </a:lnTo>
                  <a:lnTo>
                    <a:pt x="12561" y="493"/>
                  </a:lnTo>
                  <a:lnTo>
                    <a:pt x="12541" y="504"/>
                  </a:lnTo>
                  <a:lnTo>
                    <a:pt x="12522" y="515"/>
                  </a:lnTo>
                  <a:lnTo>
                    <a:pt x="12504" y="526"/>
                  </a:lnTo>
                  <a:lnTo>
                    <a:pt x="12487" y="537"/>
                  </a:lnTo>
                  <a:lnTo>
                    <a:pt x="12471" y="549"/>
                  </a:lnTo>
                  <a:lnTo>
                    <a:pt x="12458" y="560"/>
                  </a:lnTo>
                  <a:lnTo>
                    <a:pt x="12446" y="571"/>
                  </a:lnTo>
                  <a:lnTo>
                    <a:pt x="12435" y="580"/>
                  </a:lnTo>
                  <a:lnTo>
                    <a:pt x="12428" y="588"/>
                  </a:lnTo>
                  <a:lnTo>
                    <a:pt x="12422" y="596"/>
                  </a:lnTo>
                  <a:lnTo>
                    <a:pt x="12456" y="682"/>
                  </a:lnTo>
                  <a:lnTo>
                    <a:pt x="12466" y="671"/>
                  </a:lnTo>
                  <a:lnTo>
                    <a:pt x="12484" y="655"/>
                  </a:lnTo>
                  <a:lnTo>
                    <a:pt x="12495" y="646"/>
                  </a:lnTo>
                  <a:lnTo>
                    <a:pt x="12507" y="638"/>
                  </a:lnTo>
                  <a:lnTo>
                    <a:pt x="12520" y="629"/>
                  </a:lnTo>
                  <a:lnTo>
                    <a:pt x="12533" y="620"/>
                  </a:lnTo>
                  <a:lnTo>
                    <a:pt x="12546" y="613"/>
                  </a:lnTo>
                  <a:lnTo>
                    <a:pt x="12559" y="606"/>
                  </a:lnTo>
                  <a:lnTo>
                    <a:pt x="12573" y="599"/>
                  </a:lnTo>
                  <a:lnTo>
                    <a:pt x="12585" y="592"/>
                  </a:lnTo>
                  <a:lnTo>
                    <a:pt x="12597" y="587"/>
                  </a:lnTo>
                  <a:lnTo>
                    <a:pt x="12607" y="583"/>
                  </a:lnTo>
                  <a:lnTo>
                    <a:pt x="12617" y="581"/>
                  </a:lnTo>
                  <a:lnTo>
                    <a:pt x="12625" y="580"/>
                  </a:lnTo>
                  <a:lnTo>
                    <a:pt x="12632" y="580"/>
                  </a:lnTo>
                  <a:lnTo>
                    <a:pt x="12637" y="582"/>
                  </a:lnTo>
                  <a:lnTo>
                    <a:pt x="12641" y="583"/>
                  </a:lnTo>
                  <a:lnTo>
                    <a:pt x="12646" y="587"/>
                  </a:lnTo>
                  <a:lnTo>
                    <a:pt x="12649" y="590"/>
                  </a:lnTo>
                  <a:lnTo>
                    <a:pt x="12652" y="595"/>
                  </a:lnTo>
                  <a:lnTo>
                    <a:pt x="12655" y="600"/>
                  </a:lnTo>
                  <a:lnTo>
                    <a:pt x="12657" y="607"/>
                  </a:lnTo>
                  <a:lnTo>
                    <a:pt x="12660" y="619"/>
                  </a:lnTo>
                  <a:lnTo>
                    <a:pt x="12661" y="633"/>
                  </a:lnTo>
                  <a:lnTo>
                    <a:pt x="12664" y="645"/>
                  </a:lnTo>
                  <a:lnTo>
                    <a:pt x="12664" y="658"/>
                  </a:lnTo>
                  <a:lnTo>
                    <a:pt x="12662" y="670"/>
                  </a:lnTo>
                  <a:lnTo>
                    <a:pt x="12660" y="687"/>
                  </a:lnTo>
                  <a:lnTo>
                    <a:pt x="12658" y="696"/>
                  </a:lnTo>
                  <a:lnTo>
                    <a:pt x="12657" y="705"/>
                  </a:lnTo>
                  <a:lnTo>
                    <a:pt x="12653" y="715"/>
                  </a:lnTo>
                  <a:lnTo>
                    <a:pt x="12651" y="726"/>
                  </a:lnTo>
                  <a:lnTo>
                    <a:pt x="12649" y="737"/>
                  </a:lnTo>
                  <a:lnTo>
                    <a:pt x="12646" y="749"/>
                  </a:lnTo>
                  <a:lnTo>
                    <a:pt x="12643" y="759"/>
                  </a:lnTo>
                  <a:lnTo>
                    <a:pt x="12640" y="770"/>
                  </a:lnTo>
                  <a:lnTo>
                    <a:pt x="12638" y="780"/>
                  </a:lnTo>
                  <a:lnTo>
                    <a:pt x="12635" y="789"/>
                  </a:lnTo>
                  <a:lnTo>
                    <a:pt x="12632" y="798"/>
                  </a:lnTo>
                  <a:lnTo>
                    <a:pt x="12630" y="806"/>
                  </a:lnTo>
                  <a:lnTo>
                    <a:pt x="12502" y="1280"/>
                  </a:lnTo>
                  <a:lnTo>
                    <a:pt x="12499" y="1288"/>
                  </a:lnTo>
                  <a:lnTo>
                    <a:pt x="12497" y="1297"/>
                  </a:lnTo>
                  <a:lnTo>
                    <a:pt x="12496" y="1307"/>
                  </a:lnTo>
                  <a:lnTo>
                    <a:pt x="12494" y="1318"/>
                  </a:lnTo>
                  <a:lnTo>
                    <a:pt x="12493" y="1330"/>
                  </a:lnTo>
                  <a:lnTo>
                    <a:pt x="12490" y="1342"/>
                  </a:lnTo>
                  <a:lnTo>
                    <a:pt x="12489" y="1354"/>
                  </a:lnTo>
                  <a:lnTo>
                    <a:pt x="12487" y="1366"/>
                  </a:lnTo>
                  <a:lnTo>
                    <a:pt x="12486" y="1378"/>
                  </a:lnTo>
                  <a:lnTo>
                    <a:pt x="12485" y="1390"/>
                  </a:lnTo>
                  <a:lnTo>
                    <a:pt x="12483" y="1400"/>
                  </a:lnTo>
                  <a:lnTo>
                    <a:pt x="12481" y="1411"/>
                  </a:lnTo>
                  <a:lnTo>
                    <a:pt x="12480" y="1430"/>
                  </a:lnTo>
                  <a:lnTo>
                    <a:pt x="12479" y="1444"/>
                  </a:lnTo>
                  <a:lnTo>
                    <a:pt x="12480" y="1460"/>
                  </a:lnTo>
                  <a:lnTo>
                    <a:pt x="12481" y="1476"/>
                  </a:lnTo>
                  <a:lnTo>
                    <a:pt x="12485" y="1492"/>
                  </a:lnTo>
                  <a:lnTo>
                    <a:pt x="12488" y="1509"/>
                  </a:lnTo>
                  <a:lnTo>
                    <a:pt x="12494" y="1525"/>
                  </a:lnTo>
                  <a:lnTo>
                    <a:pt x="12501" y="1539"/>
                  </a:lnTo>
                  <a:lnTo>
                    <a:pt x="12510" y="1553"/>
                  </a:lnTo>
                  <a:lnTo>
                    <a:pt x="12521" y="1566"/>
                  </a:lnTo>
                  <a:lnTo>
                    <a:pt x="12526" y="1572"/>
                  </a:lnTo>
                  <a:lnTo>
                    <a:pt x="12533" y="1579"/>
                  </a:lnTo>
                  <a:lnTo>
                    <a:pt x="12541" y="1584"/>
                  </a:lnTo>
                  <a:lnTo>
                    <a:pt x="12548" y="1589"/>
                  </a:lnTo>
                  <a:lnTo>
                    <a:pt x="12566" y="1599"/>
                  </a:lnTo>
                  <a:lnTo>
                    <a:pt x="12585" y="1607"/>
                  </a:lnTo>
                  <a:lnTo>
                    <a:pt x="12595" y="1611"/>
                  </a:lnTo>
                  <a:lnTo>
                    <a:pt x="12606" y="1614"/>
                  </a:lnTo>
                  <a:lnTo>
                    <a:pt x="12619" y="1617"/>
                  </a:lnTo>
                  <a:lnTo>
                    <a:pt x="12632" y="1619"/>
                  </a:lnTo>
                  <a:lnTo>
                    <a:pt x="12659" y="1621"/>
                  </a:lnTo>
                  <a:lnTo>
                    <a:pt x="12691" y="1623"/>
                  </a:lnTo>
                  <a:lnTo>
                    <a:pt x="12712" y="1621"/>
                  </a:lnTo>
                  <a:lnTo>
                    <a:pt x="12734" y="1619"/>
                  </a:lnTo>
                  <a:lnTo>
                    <a:pt x="12758" y="1615"/>
                  </a:lnTo>
                  <a:lnTo>
                    <a:pt x="12780" y="1608"/>
                  </a:lnTo>
                  <a:lnTo>
                    <a:pt x="12804" y="1601"/>
                  </a:lnTo>
                  <a:lnTo>
                    <a:pt x="12825" y="1592"/>
                  </a:lnTo>
                  <a:lnTo>
                    <a:pt x="12847" y="1583"/>
                  </a:lnTo>
                  <a:lnTo>
                    <a:pt x="12866" y="1573"/>
                  </a:lnTo>
                  <a:lnTo>
                    <a:pt x="12885" y="1562"/>
                  </a:lnTo>
                  <a:lnTo>
                    <a:pt x="12902" y="1552"/>
                  </a:lnTo>
                  <a:lnTo>
                    <a:pt x="12919" y="1541"/>
                  </a:lnTo>
                  <a:lnTo>
                    <a:pt x="12933" y="1528"/>
                  </a:lnTo>
                  <a:lnTo>
                    <a:pt x="12947" y="1517"/>
                  </a:lnTo>
                  <a:lnTo>
                    <a:pt x="12958" y="1507"/>
                  </a:lnTo>
                  <a:lnTo>
                    <a:pt x="12967" y="1497"/>
                  </a:lnTo>
                  <a:lnTo>
                    <a:pt x="12974" y="1488"/>
                  </a:lnTo>
                  <a:close/>
                  <a:moveTo>
                    <a:pt x="14044" y="623"/>
                  </a:moveTo>
                  <a:lnTo>
                    <a:pt x="14037" y="611"/>
                  </a:lnTo>
                  <a:lnTo>
                    <a:pt x="14030" y="600"/>
                  </a:lnTo>
                  <a:lnTo>
                    <a:pt x="14022" y="589"/>
                  </a:lnTo>
                  <a:lnTo>
                    <a:pt x="14014" y="579"/>
                  </a:lnTo>
                  <a:lnTo>
                    <a:pt x="14005" y="568"/>
                  </a:lnTo>
                  <a:lnTo>
                    <a:pt x="13996" y="558"/>
                  </a:lnTo>
                  <a:lnTo>
                    <a:pt x="13986" y="549"/>
                  </a:lnTo>
                  <a:lnTo>
                    <a:pt x="13975" y="540"/>
                  </a:lnTo>
                  <a:lnTo>
                    <a:pt x="13965" y="531"/>
                  </a:lnTo>
                  <a:lnTo>
                    <a:pt x="13952" y="522"/>
                  </a:lnTo>
                  <a:lnTo>
                    <a:pt x="13941" y="514"/>
                  </a:lnTo>
                  <a:lnTo>
                    <a:pt x="13928" y="506"/>
                  </a:lnTo>
                  <a:lnTo>
                    <a:pt x="13915" y="499"/>
                  </a:lnTo>
                  <a:lnTo>
                    <a:pt x="13901" y="492"/>
                  </a:lnTo>
                  <a:lnTo>
                    <a:pt x="13887" y="486"/>
                  </a:lnTo>
                  <a:lnTo>
                    <a:pt x="13873" y="480"/>
                  </a:lnTo>
                  <a:lnTo>
                    <a:pt x="13857" y="476"/>
                  </a:lnTo>
                  <a:lnTo>
                    <a:pt x="13842" y="471"/>
                  </a:lnTo>
                  <a:lnTo>
                    <a:pt x="13827" y="467"/>
                  </a:lnTo>
                  <a:lnTo>
                    <a:pt x="13811" y="464"/>
                  </a:lnTo>
                  <a:lnTo>
                    <a:pt x="13794" y="461"/>
                  </a:lnTo>
                  <a:lnTo>
                    <a:pt x="13778" y="460"/>
                  </a:lnTo>
                  <a:lnTo>
                    <a:pt x="13761" y="459"/>
                  </a:lnTo>
                  <a:lnTo>
                    <a:pt x="13743" y="459"/>
                  </a:lnTo>
                  <a:lnTo>
                    <a:pt x="13728" y="459"/>
                  </a:lnTo>
                  <a:lnTo>
                    <a:pt x="13711" y="460"/>
                  </a:lnTo>
                  <a:lnTo>
                    <a:pt x="13695" y="461"/>
                  </a:lnTo>
                  <a:lnTo>
                    <a:pt x="13679" y="463"/>
                  </a:lnTo>
                  <a:lnTo>
                    <a:pt x="13663" y="465"/>
                  </a:lnTo>
                  <a:lnTo>
                    <a:pt x="13647" y="469"/>
                  </a:lnTo>
                  <a:lnTo>
                    <a:pt x="13632" y="472"/>
                  </a:lnTo>
                  <a:lnTo>
                    <a:pt x="13616" y="477"/>
                  </a:lnTo>
                  <a:lnTo>
                    <a:pt x="13601" y="481"/>
                  </a:lnTo>
                  <a:lnTo>
                    <a:pt x="13586" y="487"/>
                  </a:lnTo>
                  <a:lnTo>
                    <a:pt x="13572" y="492"/>
                  </a:lnTo>
                  <a:lnTo>
                    <a:pt x="13557" y="499"/>
                  </a:lnTo>
                  <a:lnTo>
                    <a:pt x="13542" y="507"/>
                  </a:lnTo>
                  <a:lnTo>
                    <a:pt x="13528" y="514"/>
                  </a:lnTo>
                  <a:lnTo>
                    <a:pt x="13513" y="523"/>
                  </a:lnTo>
                  <a:lnTo>
                    <a:pt x="13500" y="532"/>
                  </a:lnTo>
                  <a:lnTo>
                    <a:pt x="13472" y="550"/>
                  </a:lnTo>
                  <a:lnTo>
                    <a:pt x="13446" y="570"/>
                  </a:lnTo>
                  <a:lnTo>
                    <a:pt x="13420" y="591"/>
                  </a:lnTo>
                  <a:lnTo>
                    <a:pt x="13395" y="614"/>
                  </a:lnTo>
                  <a:lnTo>
                    <a:pt x="13372" y="637"/>
                  </a:lnTo>
                  <a:lnTo>
                    <a:pt x="13349" y="662"/>
                  </a:lnTo>
                  <a:lnTo>
                    <a:pt x="13328" y="688"/>
                  </a:lnTo>
                  <a:lnTo>
                    <a:pt x="13306" y="715"/>
                  </a:lnTo>
                  <a:lnTo>
                    <a:pt x="13287" y="743"/>
                  </a:lnTo>
                  <a:lnTo>
                    <a:pt x="13268" y="772"/>
                  </a:lnTo>
                  <a:lnTo>
                    <a:pt x="13251" y="801"/>
                  </a:lnTo>
                  <a:lnTo>
                    <a:pt x="13234" y="831"/>
                  </a:lnTo>
                  <a:lnTo>
                    <a:pt x="13220" y="861"/>
                  </a:lnTo>
                  <a:lnTo>
                    <a:pt x="13205" y="892"/>
                  </a:lnTo>
                  <a:lnTo>
                    <a:pt x="13193" y="924"/>
                  </a:lnTo>
                  <a:lnTo>
                    <a:pt x="13180" y="956"/>
                  </a:lnTo>
                  <a:lnTo>
                    <a:pt x="13170" y="989"/>
                  </a:lnTo>
                  <a:lnTo>
                    <a:pt x="13160" y="1020"/>
                  </a:lnTo>
                  <a:lnTo>
                    <a:pt x="13152" y="1052"/>
                  </a:lnTo>
                  <a:lnTo>
                    <a:pt x="13147" y="1083"/>
                  </a:lnTo>
                  <a:lnTo>
                    <a:pt x="13141" y="1114"/>
                  </a:lnTo>
                  <a:lnTo>
                    <a:pt x="13138" y="1144"/>
                  </a:lnTo>
                  <a:lnTo>
                    <a:pt x="13136" y="1173"/>
                  </a:lnTo>
                  <a:lnTo>
                    <a:pt x="13136" y="1202"/>
                  </a:lnTo>
                  <a:lnTo>
                    <a:pt x="13136" y="1224"/>
                  </a:lnTo>
                  <a:lnTo>
                    <a:pt x="13137" y="1245"/>
                  </a:lnTo>
                  <a:lnTo>
                    <a:pt x="13139" y="1265"/>
                  </a:lnTo>
                  <a:lnTo>
                    <a:pt x="13141" y="1285"/>
                  </a:lnTo>
                  <a:lnTo>
                    <a:pt x="13145" y="1306"/>
                  </a:lnTo>
                  <a:lnTo>
                    <a:pt x="13149" y="1326"/>
                  </a:lnTo>
                  <a:lnTo>
                    <a:pt x="13153" y="1345"/>
                  </a:lnTo>
                  <a:lnTo>
                    <a:pt x="13159" y="1365"/>
                  </a:lnTo>
                  <a:lnTo>
                    <a:pt x="13166" y="1383"/>
                  </a:lnTo>
                  <a:lnTo>
                    <a:pt x="13173" y="1402"/>
                  </a:lnTo>
                  <a:lnTo>
                    <a:pt x="13180" y="1419"/>
                  </a:lnTo>
                  <a:lnTo>
                    <a:pt x="13189" y="1436"/>
                  </a:lnTo>
                  <a:lnTo>
                    <a:pt x="13198" y="1453"/>
                  </a:lnTo>
                  <a:lnTo>
                    <a:pt x="13209" y="1469"/>
                  </a:lnTo>
                  <a:lnTo>
                    <a:pt x="13220" y="1484"/>
                  </a:lnTo>
                  <a:lnTo>
                    <a:pt x="13231" y="1499"/>
                  </a:lnTo>
                  <a:lnTo>
                    <a:pt x="13243" y="1512"/>
                  </a:lnTo>
                  <a:lnTo>
                    <a:pt x="13257" y="1526"/>
                  </a:lnTo>
                  <a:lnTo>
                    <a:pt x="13270" y="1538"/>
                  </a:lnTo>
                  <a:lnTo>
                    <a:pt x="13284" y="1551"/>
                  </a:lnTo>
                  <a:lnTo>
                    <a:pt x="13298" y="1561"/>
                  </a:lnTo>
                  <a:lnTo>
                    <a:pt x="13314" y="1571"/>
                  </a:lnTo>
                  <a:lnTo>
                    <a:pt x="13330" y="1581"/>
                  </a:lnTo>
                  <a:lnTo>
                    <a:pt x="13347" y="1590"/>
                  </a:lnTo>
                  <a:lnTo>
                    <a:pt x="13364" y="1598"/>
                  </a:lnTo>
                  <a:lnTo>
                    <a:pt x="13382" y="1605"/>
                  </a:lnTo>
                  <a:lnTo>
                    <a:pt x="13400" y="1610"/>
                  </a:lnTo>
                  <a:lnTo>
                    <a:pt x="13419" y="1615"/>
                  </a:lnTo>
                  <a:lnTo>
                    <a:pt x="13438" y="1618"/>
                  </a:lnTo>
                  <a:lnTo>
                    <a:pt x="13458" y="1620"/>
                  </a:lnTo>
                  <a:lnTo>
                    <a:pt x="13479" y="1623"/>
                  </a:lnTo>
                  <a:lnTo>
                    <a:pt x="13501" y="1623"/>
                  </a:lnTo>
                  <a:lnTo>
                    <a:pt x="13541" y="1623"/>
                  </a:lnTo>
                  <a:lnTo>
                    <a:pt x="13579" y="1619"/>
                  </a:lnTo>
                  <a:lnTo>
                    <a:pt x="13618" y="1616"/>
                  </a:lnTo>
                  <a:lnTo>
                    <a:pt x="13654" y="1610"/>
                  </a:lnTo>
                  <a:lnTo>
                    <a:pt x="13687" y="1605"/>
                  </a:lnTo>
                  <a:lnTo>
                    <a:pt x="13720" y="1598"/>
                  </a:lnTo>
                  <a:lnTo>
                    <a:pt x="13750" y="1590"/>
                  </a:lnTo>
                  <a:lnTo>
                    <a:pt x="13778" y="1583"/>
                  </a:lnTo>
                  <a:lnTo>
                    <a:pt x="13804" y="1575"/>
                  </a:lnTo>
                  <a:lnTo>
                    <a:pt x="13828" y="1567"/>
                  </a:lnTo>
                  <a:lnTo>
                    <a:pt x="13848" y="1560"/>
                  </a:lnTo>
                  <a:lnTo>
                    <a:pt x="13866" y="1552"/>
                  </a:lnTo>
                  <a:lnTo>
                    <a:pt x="13881" y="1545"/>
                  </a:lnTo>
                  <a:lnTo>
                    <a:pt x="13893" y="1539"/>
                  </a:lnTo>
                  <a:lnTo>
                    <a:pt x="13903" y="1535"/>
                  </a:lnTo>
                  <a:lnTo>
                    <a:pt x="13910" y="1532"/>
                  </a:lnTo>
                  <a:lnTo>
                    <a:pt x="13875" y="1408"/>
                  </a:lnTo>
                  <a:lnTo>
                    <a:pt x="13868" y="1412"/>
                  </a:lnTo>
                  <a:lnTo>
                    <a:pt x="13858" y="1419"/>
                  </a:lnTo>
                  <a:lnTo>
                    <a:pt x="13846" y="1426"/>
                  </a:lnTo>
                  <a:lnTo>
                    <a:pt x="13830" y="1435"/>
                  </a:lnTo>
                  <a:lnTo>
                    <a:pt x="13813" y="1444"/>
                  </a:lnTo>
                  <a:lnTo>
                    <a:pt x="13795" y="1452"/>
                  </a:lnTo>
                  <a:lnTo>
                    <a:pt x="13775" y="1461"/>
                  </a:lnTo>
                  <a:lnTo>
                    <a:pt x="13754" y="1469"/>
                  </a:lnTo>
                  <a:lnTo>
                    <a:pt x="13732" y="1476"/>
                  </a:lnTo>
                  <a:lnTo>
                    <a:pt x="13710" y="1484"/>
                  </a:lnTo>
                  <a:lnTo>
                    <a:pt x="13687" y="1492"/>
                  </a:lnTo>
                  <a:lnTo>
                    <a:pt x="13665" y="1499"/>
                  </a:lnTo>
                  <a:lnTo>
                    <a:pt x="13641" y="1505"/>
                  </a:lnTo>
                  <a:lnTo>
                    <a:pt x="13620" y="1509"/>
                  </a:lnTo>
                  <a:lnTo>
                    <a:pt x="13598" y="1511"/>
                  </a:lnTo>
                  <a:lnTo>
                    <a:pt x="13578" y="1512"/>
                  </a:lnTo>
                  <a:lnTo>
                    <a:pt x="13567" y="1511"/>
                  </a:lnTo>
                  <a:lnTo>
                    <a:pt x="13556" y="1510"/>
                  </a:lnTo>
                  <a:lnTo>
                    <a:pt x="13545" y="1508"/>
                  </a:lnTo>
                  <a:lnTo>
                    <a:pt x="13534" y="1505"/>
                  </a:lnTo>
                  <a:lnTo>
                    <a:pt x="13523" y="1500"/>
                  </a:lnTo>
                  <a:lnTo>
                    <a:pt x="13514" y="1496"/>
                  </a:lnTo>
                  <a:lnTo>
                    <a:pt x="13504" y="1489"/>
                  </a:lnTo>
                  <a:lnTo>
                    <a:pt x="13495" y="1482"/>
                  </a:lnTo>
                  <a:lnTo>
                    <a:pt x="13486" y="1474"/>
                  </a:lnTo>
                  <a:lnTo>
                    <a:pt x="13477" y="1466"/>
                  </a:lnTo>
                  <a:lnTo>
                    <a:pt x="13469" y="1457"/>
                  </a:lnTo>
                  <a:lnTo>
                    <a:pt x="13461" y="1448"/>
                  </a:lnTo>
                  <a:lnTo>
                    <a:pt x="13454" y="1438"/>
                  </a:lnTo>
                  <a:lnTo>
                    <a:pt x="13447" y="1427"/>
                  </a:lnTo>
                  <a:lnTo>
                    <a:pt x="13439" y="1416"/>
                  </a:lnTo>
                  <a:lnTo>
                    <a:pt x="13433" y="1405"/>
                  </a:lnTo>
                  <a:lnTo>
                    <a:pt x="13421" y="1380"/>
                  </a:lnTo>
                  <a:lnTo>
                    <a:pt x="13410" y="1355"/>
                  </a:lnTo>
                  <a:lnTo>
                    <a:pt x="13401" y="1328"/>
                  </a:lnTo>
                  <a:lnTo>
                    <a:pt x="13393" y="1299"/>
                  </a:lnTo>
                  <a:lnTo>
                    <a:pt x="13387" y="1271"/>
                  </a:lnTo>
                  <a:lnTo>
                    <a:pt x="13383" y="1243"/>
                  </a:lnTo>
                  <a:lnTo>
                    <a:pt x="13379" y="1215"/>
                  </a:lnTo>
                  <a:lnTo>
                    <a:pt x="13378" y="1187"/>
                  </a:lnTo>
                  <a:lnTo>
                    <a:pt x="13378" y="1172"/>
                  </a:lnTo>
                  <a:lnTo>
                    <a:pt x="13379" y="1156"/>
                  </a:lnTo>
                  <a:lnTo>
                    <a:pt x="13379" y="1139"/>
                  </a:lnTo>
                  <a:lnTo>
                    <a:pt x="13379" y="1121"/>
                  </a:lnTo>
                  <a:lnTo>
                    <a:pt x="13380" y="1105"/>
                  </a:lnTo>
                  <a:lnTo>
                    <a:pt x="13382" y="1090"/>
                  </a:lnTo>
                  <a:lnTo>
                    <a:pt x="13383" y="1078"/>
                  </a:lnTo>
                  <a:lnTo>
                    <a:pt x="13385" y="1068"/>
                  </a:lnTo>
                  <a:lnTo>
                    <a:pt x="13420" y="1066"/>
                  </a:lnTo>
                  <a:lnTo>
                    <a:pt x="13454" y="1065"/>
                  </a:lnTo>
                  <a:lnTo>
                    <a:pt x="13486" y="1063"/>
                  </a:lnTo>
                  <a:lnTo>
                    <a:pt x="13519" y="1060"/>
                  </a:lnTo>
                  <a:lnTo>
                    <a:pt x="13551" y="1055"/>
                  </a:lnTo>
                  <a:lnTo>
                    <a:pt x="13584" y="1051"/>
                  </a:lnTo>
                  <a:lnTo>
                    <a:pt x="13615" y="1044"/>
                  </a:lnTo>
                  <a:lnTo>
                    <a:pt x="13647" y="1037"/>
                  </a:lnTo>
                  <a:lnTo>
                    <a:pt x="13677" y="1029"/>
                  </a:lnTo>
                  <a:lnTo>
                    <a:pt x="13706" y="1021"/>
                  </a:lnTo>
                  <a:lnTo>
                    <a:pt x="13736" y="1013"/>
                  </a:lnTo>
                  <a:lnTo>
                    <a:pt x="13763" y="1002"/>
                  </a:lnTo>
                  <a:lnTo>
                    <a:pt x="13790" y="992"/>
                  </a:lnTo>
                  <a:lnTo>
                    <a:pt x="13815" y="982"/>
                  </a:lnTo>
                  <a:lnTo>
                    <a:pt x="13840" y="971"/>
                  </a:lnTo>
                  <a:lnTo>
                    <a:pt x="13864" y="959"/>
                  </a:lnTo>
                  <a:lnTo>
                    <a:pt x="13886" y="946"/>
                  </a:lnTo>
                  <a:lnTo>
                    <a:pt x="13908" y="934"/>
                  </a:lnTo>
                  <a:lnTo>
                    <a:pt x="13928" y="920"/>
                  </a:lnTo>
                  <a:lnTo>
                    <a:pt x="13947" y="906"/>
                  </a:lnTo>
                  <a:lnTo>
                    <a:pt x="13965" y="892"/>
                  </a:lnTo>
                  <a:lnTo>
                    <a:pt x="13982" y="878"/>
                  </a:lnTo>
                  <a:lnTo>
                    <a:pt x="13997" y="862"/>
                  </a:lnTo>
                  <a:lnTo>
                    <a:pt x="14012" y="846"/>
                  </a:lnTo>
                  <a:lnTo>
                    <a:pt x="14024" y="831"/>
                  </a:lnTo>
                  <a:lnTo>
                    <a:pt x="14036" y="815"/>
                  </a:lnTo>
                  <a:lnTo>
                    <a:pt x="14046" y="799"/>
                  </a:lnTo>
                  <a:lnTo>
                    <a:pt x="14054" y="783"/>
                  </a:lnTo>
                  <a:lnTo>
                    <a:pt x="14059" y="768"/>
                  </a:lnTo>
                  <a:lnTo>
                    <a:pt x="14064" y="752"/>
                  </a:lnTo>
                  <a:lnTo>
                    <a:pt x="14066" y="735"/>
                  </a:lnTo>
                  <a:lnTo>
                    <a:pt x="14067" y="719"/>
                  </a:lnTo>
                  <a:lnTo>
                    <a:pt x="14067" y="707"/>
                  </a:lnTo>
                  <a:lnTo>
                    <a:pt x="14066" y="696"/>
                  </a:lnTo>
                  <a:lnTo>
                    <a:pt x="14064" y="683"/>
                  </a:lnTo>
                  <a:lnTo>
                    <a:pt x="14061" y="671"/>
                  </a:lnTo>
                  <a:lnTo>
                    <a:pt x="14058" y="659"/>
                  </a:lnTo>
                  <a:lnTo>
                    <a:pt x="14054" y="647"/>
                  </a:lnTo>
                  <a:lnTo>
                    <a:pt x="14049" y="635"/>
                  </a:lnTo>
                  <a:lnTo>
                    <a:pt x="14044" y="623"/>
                  </a:lnTo>
                  <a:close/>
                  <a:moveTo>
                    <a:pt x="13791" y="815"/>
                  </a:moveTo>
                  <a:lnTo>
                    <a:pt x="13779" y="826"/>
                  </a:lnTo>
                  <a:lnTo>
                    <a:pt x="13768" y="837"/>
                  </a:lnTo>
                  <a:lnTo>
                    <a:pt x="13756" y="848"/>
                  </a:lnTo>
                  <a:lnTo>
                    <a:pt x="13743" y="859"/>
                  </a:lnTo>
                  <a:lnTo>
                    <a:pt x="13730" y="870"/>
                  </a:lnTo>
                  <a:lnTo>
                    <a:pt x="13715" y="880"/>
                  </a:lnTo>
                  <a:lnTo>
                    <a:pt x="13701" y="889"/>
                  </a:lnTo>
                  <a:lnTo>
                    <a:pt x="13685" y="899"/>
                  </a:lnTo>
                  <a:lnTo>
                    <a:pt x="13669" y="908"/>
                  </a:lnTo>
                  <a:lnTo>
                    <a:pt x="13652" y="917"/>
                  </a:lnTo>
                  <a:lnTo>
                    <a:pt x="13636" y="925"/>
                  </a:lnTo>
                  <a:lnTo>
                    <a:pt x="13619" y="933"/>
                  </a:lnTo>
                  <a:lnTo>
                    <a:pt x="13601" y="941"/>
                  </a:lnTo>
                  <a:lnTo>
                    <a:pt x="13583" y="947"/>
                  </a:lnTo>
                  <a:lnTo>
                    <a:pt x="13565" y="954"/>
                  </a:lnTo>
                  <a:lnTo>
                    <a:pt x="13546" y="960"/>
                  </a:lnTo>
                  <a:lnTo>
                    <a:pt x="13527" y="965"/>
                  </a:lnTo>
                  <a:lnTo>
                    <a:pt x="13509" y="970"/>
                  </a:lnTo>
                  <a:lnTo>
                    <a:pt x="13489" y="974"/>
                  </a:lnTo>
                  <a:lnTo>
                    <a:pt x="13472" y="978"/>
                  </a:lnTo>
                  <a:lnTo>
                    <a:pt x="13454" y="980"/>
                  </a:lnTo>
                  <a:lnTo>
                    <a:pt x="13436" y="981"/>
                  </a:lnTo>
                  <a:lnTo>
                    <a:pt x="13418" y="982"/>
                  </a:lnTo>
                  <a:lnTo>
                    <a:pt x="13401" y="983"/>
                  </a:lnTo>
                  <a:lnTo>
                    <a:pt x="13405" y="964"/>
                  </a:lnTo>
                  <a:lnTo>
                    <a:pt x="13410" y="945"/>
                  </a:lnTo>
                  <a:lnTo>
                    <a:pt x="13415" y="926"/>
                  </a:lnTo>
                  <a:lnTo>
                    <a:pt x="13422" y="907"/>
                  </a:lnTo>
                  <a:lnTo>
                    <a:pt x="13429" y="889"/>
                  </a:lnTo>
                  <a:lnTo>
                    <a:pt x="13436" y="870"/>
                  </a:lnTo>
                  <a:lnTo>
                    <a:pt x="13445" y="851"/>
                  </a:lnTo>
                  <a:lnTo>
                    <a:pt x="13452" y="832"/>
                  </a:lnTo>
                  <a:lnTo>
                    <a:pt x="13472" y="795"/>
                  </a:lnTo>
                  <a:lnTo>
                    <a:pt x="13492" y="759"/>
                  </a:lnTo>
                  <a:lnTo>
                    <a:pt x="13512" y="725"/>
                  </a:lnTo>
                  <a:lnTo>
                    <a:pt x="13533" y="695"/>
                  </a:lnTo>
                  <a:lnTo>
                    <a:pt x="13545" y="679"/>
                  </a:lnTo>
                  <a:lnTo>
                    <a:pt x="13556" y="665"/>
                  </a:lnTo>
                  <a:lnTo>
                    <a:pt x="13568" y="652"/>
                  </a:lnTo>
                  <a:lnTo>
                    <a:pt x="13579" y="638"/>
                  </a:lnTo>
                  <a:lnTo>
                    <a:pt x="13591" y="627"/>
                  </a:lnTo>
                  <a:lnTo>
                    <a:pt x="13603" y="616"/>
                  </a:lnTo>
                  <a:lnTo>
                    <a:pt x="13615" y="606"/>
                  </a:lnTo>
                  <a:lnTo>
                    <a:pt x="13628" y="596"/>
                  </a:lnTo>
                  <a:lnTo>
                    <a:pt x="13640" y="587"/>
                  </a:lnTo>
                  <a:lnTo>
                    <a:pt x="13652" y="579"/>
                  </a:lnTo>
                  <a:lnTo>
                    <a:pt x="13665" y="572"/>
                  </a:lnTo>
                  <a:lnTo>
                    <a:pt x="13676" y="568"/>
                  </a:lnTo>
                  <a:lnTo>
                    <a:pt x="13688" y="563"/>
                  </a:lnTo>
                  <a:lnTo>
                    <a:pt x="13700" y="560"/>
                  </a:lnTo>
                  <a:lnTo>
                    <a:pt x="13711" y="559"/>
                  </a:lnTo>
                  <a:lnTo>
                    <a:pt x="13722" y="558"/>
                  </a:lnTo>
                  <a:lnTo>
                    <a:pt x="13734" y="559"/>
                  </a:lnTo>
                  <a:lnTo>
                    <a:pt x="13747" y="562"/>
                  </a:lnTo>
                  <a:lnTo>
                    <a:pt x="13758" y="567"/>
                  </a:lnTo>
                  <a:lnTo>
                    <a:pt x="13768" y="572"/>
                  </a:lnTo>
                  <a:lnTo>
                    <a:pt x="13778" y="580"/>
                  </a:lnTo>
                  <a:lnTo>
                    <a:pt x="13787" y="589"/>
                  </a:lnTo>
                  <a:lnTo>
                    <a:pt x="13795" y="599"/>
                  </a:lnTo>
                  <a:lnTo>
                    <a:pt x="13803" y="610"/>
                  </a:lnTo>
                  <a:lnTo>
                    <a:pt x="13810" y="622"/>
                  </a:lnTo>
                  <a:lnTo>
                    <a:pt x="13815" y="635"/>
                  </a:lnTo>
                  <a:lnTo>
                    <a:pt x="13821" y="647"/>
                  </a:lnTo>
                  <a:lnTo>
                    <a:pt x="13824" y="662"/>
                  </a:lnTo>
                  <a:lnTo>
                    <a:pt x="13828" y="677"/>
                  </a:lnTo>
                  <a:lnTo>
                    <a:pt x="13831" y="691"/>
                  </a:lnTo>
                  <a:lnTo>
                    <a:pt x="13832" y="705"/>
                  </a:lnTo>
                  <a:lnTo>
                    <a:pt x="13832" y="719"/>
                  </a:lnTo>
                  <a:lnTo>
                    <a:pt x="13832" y="732"/>
                  </a:lnTo>
                  <a:lnTo>
                    <a:pt x="13830" y="744"/>
                  </a:lnTo>
                  <a:lnTo>
                    <a:pt x="13827" y="755"/>
                  </a:lnTo>
                  <a:lnTo>
                    <a:pt x="13822" y="768"/>
                  </a:lnTo>
                  <a:lnTo>
                    <a:pt x="13817" y="780"/>
                  </a:lnTo>
                  <a:lnTo>
                    <a:pt x="13809" y="791"/>
                  </a:lnTo>
                  <a:lnTo>
                    <a:pt x="13801" y="804"/>
                  </a:lnTo>
                  <a:lnTo>
                    <a:pt x="13791" y="815"/>
                  </a:lnTo>
                  <a:close/>
                  <a:moveTo>
                    <a:pt x="15176" y="565"/>
                  </a:moveTo>
                  <a:lnTo>
                    <a:pt x="15171" y="552"/>
                  </a:lnTo>
                  <a:lnTo>
                    <a:pt x="15162" y="538"/>
                  </a:lnTo>
                  <a:lnTo>
                    <a:pt x="15152" y="526"/>
                  </a:lnTo>
                  <a:lnTo>
                    <a:pt x="15140" y="514"/>
                  </a:lnTo>
                  <a:lnTo>
                    <a:pt x="15127" y="502"/>
                  </a:lnTo>
                  <a:lnTo>
                    <a:pt x="15111" y="491"/>
                  </a:lnTo>
                  <a:lnTo>
                    <a:pt x="15094" y="482"/>
                  </a:lnTo>
                  <a:lnTo>
                    <a:pt x="15076" y="473"/>
                  </a:lnTo>
                  <a:lnTo>
                    <a:pt x="15066" y="470"/>
                  </a:lnTo>
                  <a:lnTo>
                    <a:pt x="15056" y="467"/>
                  </a:lnTo>
                  <a:lnTo>
                    <a:pt x="15045" y="464"/>
                  </a:lnTo>
                  <a:lnTo>
                    <a:pt x="15034" y="462"/>
                  </a:lnTo>
                  <a:lnTo>
                    <a:pt x="15010" y="460"/>
                  </a:lnTo>
                  <a:lnTo>
                    <a:pt x="14984" y="459"/>
                  </a:lnTo>
                  <a:lnTo>
                    <a:pt x="14969" y="459"/>
                  </a:lnTo>
                  <a:lnTo>
                    <a:pt x="14955" y="460"/>
                  </a:lnTo>
                  <a:lnTo>
                    <a:pt x="14940" y="462"/>
                  </a:lnTo>
                  <a:lnTo>
                    <a:pt x="14926" y="464"/>
                  </a:lnTo>
                  <a:lnTo>
                    <a:pt x="14912" y="468"/>
                  </a:lnTo>
                  <a:lnTo>
                    <a:pt x="14899" y="472"/>
                  </a:lnTo>
                  <a:lnTo>
                    <a:pt x="14885" y="477"/>
                  </a:lnTo>
                  <a:lnTo>
                    <a:pt x="14872" y="482"/>
                  </a:lnTo>
                  <a:lnTo>
                    <a:pt x="14847" y="496"/>
                  </a:lnTo>
                  <a:lnTo>
                    <a:pt x="14823" y="508"/>
                  </a:lnTo>
                  <a:lnTo>
                    <a:pt x="14801" y="523"/>
                  </a:lnTo>
                  <a:lnTo>
                    <a:pt x="14781" y="538"/>
                  </a:lnTo>
                  <a:lnTo>
                    <a:pt x="14762" y="553"/>
                  </a:lnTo>
                  <a:lnTo>
                    <a:pt x="14744" y="569"/>
                  </a:lnTo>
                  <a:lnTo>
                    <a:pt x="14728" y="586"/>
                  </a:lnTo>
                  <a:lnTo>
                    <a:pt x="14714" y="601"/>
                  </a:lnTo>
                  <a:lnTo>
                    <a:pt x="14702" y="616"/>
                  </a:lnTo>
                  <a:lnTo>
                    <a:pt x="14692" y="629"/>
                  </a:lnTo>
                  <a:lnTo>
                    <a:pt x="14685" y="640"/>
                  </a:lnTo>
                  <a:lnTo>
                    <a:pt x="14681" y="649"/>
                  </a:lnTo>
                  <a:lnTo>
                    <a:pt x="14678" y="637"/>
                  </a:lnTo>
                  <a:lnTo>
                    <a:pt x="14677" y="623"/>
                  </a:lnTo>
                  <a:lnTo>
                    <a:pt x="14676" y="609"/>
                  </a:lnTo>
                  <a:lnTo>
                    <a:pt x="14674" y="598"/>
                  </a:lnTo>
                  <a:lnTo>
                    <a:pt x="14672" y="588"/>
                  </a:lnTo>
                  <a:lnTo>
                    <a:pt x="14667" y="577"/>
                  </a:lnTo>
                  <a:lnTo>
                    <a:pt x="14663" y="567"/>
                  </a:lnTo>
                  <a:lnTo>
                    <a:pt x="14657" y="554"/>
                  </a:lnTo>
                  <a:lnTo>
                    <a:pt x="14650" y="543"/>
                  </a:lnTo>
                  <a:lnTo>
                    <a:pt x="14642" y="532"/>
                  </a:lnTo>
                  <a:lnTo>
                    <a:pt x="14633" y="520"/>
                  </a:lnTo>
                  <a:lnTo>
                    <a:pt x="14622" y="509"/>
                  </a:lnTo>
                  <a:lnTo>
                    <a:pt x="14610" y="499"/>
                  </a:lnTo>
                  <a:lnTo>
                    <a:pt x="14595" y="489"/>
                  </a:lnTo>
                  <a:lnTo>
                    <a:pt x="14580" y="480"/>
                  </a:lnTo>
                  <a:lnTo>
                    <a:pt x="14563" y="472"/>
                  </a:lnTo>
                  <a:lnTo>
                    <a:pt x="14553" y="469"/>
                  </a:lnTo>
                  <a:lnTo>
                    <a:pt x="14542" y="467"/>
                  </a:lnTo>
                  <a:lnTo>
                    <a:pt x="14532" y="464"/>
                  </a:lnTo>
                  <a:lnTo>
                    <a:pt x="14521" y="462"/>
                  </a:lnTo>
                  <a:lnTo>
                    <a:pt x="14497" y="459"/>
                  </a:lnTo>
                  <a:lnTo>
                    <a:pt x="14473" y="459"/>
                  </a:lnTo>
                  <a:lnTo>
                    <a:pt x="14453" y="460"/>
                  </a:lnTo>
                  <a:lnTo>
                    <a:pt x="14431" y="462"/>
                  </a:lnTo>
                  <a:lnTo>
                    <a:pt x="14410" y="468"/>
                  </a:lnTo>
                  <a:lnTo>
                    <a:pt x="14387" y="474"/>
                  </a:lnTo>
                  <a:lnTo>
                    <a:pt x="14365" y="483"/>
                  </a:lnTo>
                  <a:lnTo>
                    <a:pt x="14344" y="493"/>
                  </a:lnTo>
                  <a:lnTo>
                    <a:pt x="14323" y="504"/>
                  </a:lnTo>
                  <a:lnTo>
                    <a:pt x="14303" y="515"/>
                  </a:lnTo>
                  <a:lnTo>
                    <a:pt x="14284" y="526"/>
                  </a:lnTo>
                  <a:lnTo>
                    <a:pt x="14267" y="538"/>
                  </a:lnTo>
                  <a:lnTo>
                    <a:pt x="14250" y="550"/>
                  </a:lnTo>
                  <a:lnTo>
                    <a:pt x="14235" y="561"/>
                  </a:lnTo>
                  <a:lnTo>
                    <a:pt x="14221" y="572"/>
                  </a:lnTo>
                  <a:lnTo>
                    <a:pt x="14210" y="581"/>
                  </a:lnTo>
                  <a:lnTo>
                    <a:pt x="14202" y="589"/>
                  </a:lnTo>
                  <a:lnTo>
                    <a:pt x="14195" y="596"/>
                  </a:lnTo>
                  <a:lnTo>
                    <a:pt x="14231" y="682"/>
                  </a:lnTo>
                  <a:lnTo>
                    <a:pt x="14242" y="671"/>
                  </a:lnTo>
                  <a:lnTo>
                    <a:pt x="14260" y="655"/>
                  </a:lnTo>
                  <a:lnTo>
                    <a:pt x="14271" y="646"/>
                  </a:lnTo>
                  <a:lnTo>
                    <a:pt x="14281" y="638"/>
                  </a:lnTo>
                  <a:lnTo>
                    <a:pt x="14292" y="629"/>
                  </a:lnTo>
                  <a:lnTo>
                    <a:pt x="14304" y="620"/>
                  </a:lnTo>
                  <a:lnTo>
                    <a:pt x="14317" y="613"/>
                  </a:lnTo>
                  <a:lnTo>
                    <a:pt x="14329" y="606"/>
                  </a:lnTo>
                  <a:lnTo>
                    <a:pt x="14341" y="599"/>
                  </a:lnTo>
                  <a:lnTo>
                    <a:pt x="14354" y="592"/>
                  </a:lnTo>
                  <a:lnTo>
                    <a:pt x="14366" y="587"/>
                  </a:lnTo>
                  <a:lnTo>
                    <a:pt x="14378" y="583"/>
                  </a:lnTo>
                  <a:lnTo>
                    <a:pt x="14390" y="581"/>
                  </a:lnTo>
                  <a:lnTo>
                    <a:pt x="14400" y="580"/>
                  </a:lnTo>
                  <a:lnTo>
                    <a:pt x="14405" y="580"/>
                  </a:lnTo>
                  <a:lnTo>
                    <a:pt x="14411" y="581"/>
                  </a:lnTo>
                  <a:lnTo>
                    <a:pt x="14415" y="583"/>
                  </a:lnTo>
                  <a:lnTo>
                    <a:pt x="14419" y="587"/>
                  </a:lnTo>
                  <a:lnTo>
                    <a:pt x="14423" y="590"/>
                  </a:lnTo>
                  <a:lnTo>
                    <a:pt x="14426" y="595"/>
                  </a:lnTo>
                  <a:lnTo>
                    <a:pt x="14429" y="599"/>
                  </a:lnTo>
                  <a:lnTo>
                    <a:pt x="14430" y="606"/>
                  </a:lnTo>
                  <a:lnTo>
                    <a:pt x="14433" y="618"/>
                  </a:lnTo>
                  <a:lnTo>
                    <a:pt x="14436" y="632"/>
                  </a:lnTo>
                  <a:lnTo>
                    <a:pt x="14437" y="644"/>
                  </a:lnTo>
                  <a:lnTo>
                    <a:pt x="14437" y="658"/>
                  </a:lnTo>
                  <a:lnTo>
                    <a:pt x="14437" y="666"/>
                  </a:lnTo>
                  <a:lnTo>
                    <a:pt x="14435" y="682"/>
                  </a:lnTo>
                  <a:lnTo>
                    <a:pt x="14433" y="691"/>
                  </a:lnTo>
                  <a:lnTo>
                    <a:pt x="14432" y="700"/>
                  </a:lnTo>
                  <a:lnTo>
                    <a:pt x="14431" y="710"/>
                  </a:lnTo>
                  <a:lnTo>
                    <a:pt x="14429" y="720"/>
                  </a:lnTo>
                  <a:lnTo>
                    <a:pt x="14428" y="731"/>
                  </a:lnTo>
                  <a:lnTo>
                    <a:pt x="14426" y="742"/>
                  </a:lnTo>
                  <a:lnTo>
                    <a:pt x="14424" y="752"/>
                  </a:lnTo>
                  <a:lnTo>
                    <a:pt x="14422" y="762"/>
                  </a:lnTo>
                  <a:lnTo>
                    <a:pt x="14420" y="779"/>
                  </a:lnTo>
                  <a:lnTo>
                    <a:pt x="14418" y="792"/>
                  </a:lnTo>
                  <a:lnTo>
                    <a:pt x="14245" y="1597"/>
                  </a:lnTo>
                  <a:lnTo>
                    <a:pt x="14494" y="1597"/>
                  </a:lnTo>
                  <a:lnTo>
                    <a:pt x="14667" y="797"/>
                  </a:lnTo>
                  <a:lnTo>
                    <a:pt x="14672" y="786"/>
                  </a:lnTo>
                  <a:lnTo>
                    <a:pt x="14678" y="771"/>
                  </a:lnTo>
                  <a:lnTo>
                    <a:pt x="14687" y="756"/>
                  </a:lnTo>
                  <a:lnTo>
                    <a:pt x="14699" y="740"/>
                  </a:lnTo>
                  <a:lnTo>
                    <a:pt x="14711" y="722"/>
                  </a:lnTo>
                  <a:lnTo>
                    <a:pt x="14724" y="704"/>
                  </a:lnTo>
                  <a:lnTo>
                    <a:pt x="14740" y="687"/>
                  </a:lnTo>
                  <a:lnTo>
                    <a:pt x="14756" y="669"/>
                  </a:lnTo>
                  <a:lnTo>
                    <a:pt x="14773" y="652"/>
                  </a:lnTo>
                  <a:lnTo>
                    <a:pt x="14791" y="636"/>
                  </a:lnTo>
                  <a:lnTo>
                    <a:pt x="14809" y="622"/>
                  </a:lnTo>
                  <a:lnTo>
                    <a:pt x="14827" y="608"/>
                  </a:lnTo>
                  <a:lnTo>
                    <a:pt x="14836" y="601"/>
                  </a:lnTo>
                  <a:lnTo>
                    <a:pt x="14846" y="597"/>
                  </a:lnTo>
                  <a:lnTo>
                    <a:pt x="14855" y="592"/>
                  </a:lnTo>
                  <a:lnTo>
                    <a:pt x="14864" y="589"/>
                  </a:lnTo>
                  <a:lnTo>
                    <a:pt x="14872" y="586"/>
                  </a:lnTo>
                  <a:lnTo>
                    <a:pt x="14881" y="583"/>
                  </a:lnTo>
                  <a:lnTo>
                    <a:pt x="14890" y="582"/>
                  </a:lnTo>
                  <a:lnTo>
                    <a:pt x="14898" y="582"/>
                  </a:lnTo>
                  <a:lnTo>
                    <a:pt x="14903" y="582"/>
                  </a:lnTo>
                  <a:lnTo>
                    <a:pt x="14909" y="583"/>
                  </a:lnTo>
                  <a:lnTo>
                    <a:pt x="14914" y="584"/>
                  </a:lnTo>
                  <a:lnTo>
                    <a:pt x="14919" y="587"/>
                  </a:lnTo>
                  <a:lnTo>
                    <a:pt x="14923" y="590"/>
                  </a:lnTo>
                  <a:lnTo>
                    <a:pt x="14927" y="592"/>
                  </a:lnTo>
                  <a:lnTo>
                    <a:pt x="14930" y="597"/>
                  </a:lnTo>
                  <a:lnTo>
                    <a:pt x="14934" y="601"/>
                  </a:lnTo>
                  <a:lnTo>
                    <a:pt x="14938" y="610"/>
                  </a:lnTo>
                  <a:lnTo>
                    <a:pt x="14941" y="619"/>
                  </a:lnTo>
                  <a:lnTo>
                    <a:pt x="14944" y="628"/>
                  </a:lnTo>
                  <a:lnTo>
                    <a:pt x="14944" y="637"/>
                  </a:lnTo>
                  <a:lnTo>
                    <a:pt x="14945" y="651"/>
                  </a:lnTo>
                  <a:lnTo>
                    <a:pt x="14946" y="663"/>
                  </a:lnTo>
                  <a:lnTo>
                    <a:pt x="14948" y="674"/>
                  </a:lnTo>
                  <a:lnTo>
                    <a:pt x="14950" y="686"/>
                  </a:lnTo>
                  <a:lnTo>
                    <a:pt x="14954" y="697"/>
                  </a:lnTo>
                  <a:lnTo>
                    <a:pt x="14958" y="707"/>
                  </a:lnTo>
                  <a:lnTo>
                    <a:pt x="14964" y="716"/>
                  </a:lnTo>
                  <a:lnTo>
                    <a:pt x="14969" y="725"/>
                  </a:lnTo>
                  <a:lnTo>
                    <a:pt x="14976" y="733"/>
                  </a:lnTo>
                  <a:lnTo>
                    <a:pt x="14984" y="740"/>
                  </a:lnTo>
                  <a:lnTo>
                    <a:pt x="14991" y="746"/>
                  </a:lnTo>
                  <a:lnTo>
                    <a:pt x="15000" y="751"/>
                  </a:lnTo>
                  <a:lnTo>
                    <a:pt x="15009" y="754"/>
                  </a:lnTo>
                  <a:lnTo>
                    <a:pt x="15019" y="757"/>
                  </a:lnTo>
                  <a:lnTo>
                    <a:pt x="15029" y="759"/>
                  </a:lnTo>
                  <a:lnTo>
                    <a:pt x="15039" y="760"/>
                  </a:lnTo>
                  <a:lnTo>
                    <a:pt x="15054" y="759"/>
                  </a:lnTo>
                  <a:lnTo>
                    <a:pt x="15067" y="756"/>
                  </a:lnTo>
                  <a:lnTo>
                    <a:pt x="15081" y="754"/>
                  </a:lnTo>
                  <a:lnTo>
                    <a:pt x="15094" y="750"/>
                  </a:lnTo>
                  <a:lnTo>
                    <a:pt x="15107" y="743"/>
                  </a:lnTo>
                  <a:lnTo>
                    <a:pt x="15119" y="736"/>
                  </a:lnTo>
                  <a:lnTo>
                    <a:pt x="15131" y="728"/>
                  </a:lnTo>
                  <a:lnTo>
                    <a:pt x="15143" y="718"/>
                  </a:lnTo>
                  <a:lnTo>
                    <a:pt x="15153" y="708"/>
                  </a:lnTo>
                  <a:lnTo>
                    <a:pt x="15163" y="697"/>
                  </a:lnTo>
                  <a:lnTo>
                    <a:pt x="15170" y="686"/>
                  </a:lnTo>
                  <a:lnTo>
                    <a:pt x="15176" y="673"/>
                  </a:lnTo>
                  <a:lnTo>
                    <a:pt x="15182" y="661"/>
                  </a:lnTo>
                  <a:lnTo>
                    <a:pt x="15185" y="647"/>
                  </a:lnTo>
                  <a:lnTo>
                    <a:pt x="15187" y="634"/>
                  </a:lnTo>
                  <a:lnTo>
                    <a:pt x="15187" y="619"/>
                  </a:lnTo>
                  <a:lnTo>
                    <a:pt x="15187" y="607"/>
                  </a:lnTo>
                  <a:lnTo>
                    <a:pt x="15185" y="593"/>
                  </a:lnTo>
                  <a:lnTo>
                    <a:pt x="15182" y="579"/>
                  </a:lnTo>
                  <a:lnTo>
                    <a:pt x="15176" y="565"/>
                  </a:lnTo>
                  <a:close/>
                  <a:moveTo>
                    <a:pt x="16173" y="623"/>
                  </a:moveTo>
                  <a:lnTo>
                    <a:pt x="16166" y="611"/>
                  </a:lnTo>
                  <a:lnTo>
                    <a:pt x="16160" y="600"/>
                  </a:lnTo>
                  <a:lnTo>
                    <a:pt x="16152" y="589"/>
                  </a:lnTo>
                  <a:lnTo>
                    <a:pt x="16144" y="579"/>
                  </a:lnTo>
                  <a:lnTo>
                    <a:pt x="16135" y="568"/>
                  </a:lnTo>
                  <a:lnTo>
                    <a:pt x="16126" y="558"/>
                  </a:lnTo>
                  <a:lnTo>
                    <a:pt x="16116" y="549"/>
                  </a:lnTo>
                  <a:lnTo>
                    <a:pt x="16106" y="540"/>
                  </a:lnTo>
                  <a:lnTo>
                    <a:pt x="16094" y="531"/>
                  </a:lnTo>
                  <a:lnTo>
                    <a:pt x="16083" y="522"/>
                  </a:lnTo>
                  <a:lnTo>
                    <a:pt x="16071" y="514"/>
                  </a:lnTo>
                  <a:lnTo>
                    <a:pt x="16058" y="506"/>
                  </a:lnTo>
                  <a:lnTo>
                    <a:pt x="16045" y="499"/>
                  </a:lnTo>
                  <a:lnTo>
                    <a:pt x="16031" y="492"/>
                  </a:lnTo>
                  <a:lnTo>
                    <a:pt x="16017" y="486"/>
                  </a:lnTo>
                  <a:lnTo>
                    <a:pt x="16002" y="480"/>
                  </a:lnTo>
                  <a:lnTo>
                    <a:pt x="15988" y="476"/>
                  </a:lnTo>
                  <a:lnTo>
                    <a:pt x="15972" y="471"/>
                  </a:lnTo>
                  <a:lnTo>
                    <a:pt x="15956" y="467"/>
                  </a:lnTo>
                  <a:lnTo>
                    <a:pt x="15940" y="464"/>
                  </a:lnTo>
                  <a:lnTo>
                    <a:pt x="15925" y="461"/>
                  </a:lnTo>
                  <a:lnTo>
                    <a:pt x="15908" y="460"/>
                  </a:lnTo>
                  <a:lnTo>
                    <a:pt x="15891" y="459"/>
                  </a:lnTo>
                  <a:lnTo>
                    <a:pt x="15874" y="459"/>
                  </a:lnTo>
                  <a:lnTo>
                    <a:pt x="15857" y="459"/>
                  </a:lnTo>
                  <a:lnTo>
                    <a:pt x="15842" y="460"/>
                  </a:lnTo>
                  <a:lnTo>
                    <a:pt x="15825" y="461"/>
                  </a:lnTo>
                  <a:lnTo>
                    <a:pt x="15809" y="463"/>
                  </a:lnTo>
                  <a:lnTo>
                    <a:pt x="15793" y="465"/>
                  </a:lnTo>
                  <a:lnTo>
                    <a:pt x="15777" y="469"/>
                  </a:lnTo>
                  <a:lnTo>
                    <a:pt x="15762" y="472"/>
                  </a:lnTo>
                  <a:lnTo>
                    <a:pt x="15747" y="477"/>
                  </a:lnTo>
                  <a:lnTo>
                    <a:pt x="15731" y="481"/>
                  </a:lnTo>
                  <a:lnTo>
                    <a:pt x="15717" y="487"/>
                  </a:lnTo>
                  <a:lnTo>
                    <a:pt x="15701" y="492"/>
                  </a:lnTo>
                  <a:lnTo>
                    <a:pt x="15686" y="499"/>
                  </a:lnTo>
                  <a:lnTo>
                    <a:pt x="15672" y="507"/>
                  </a:lnTo>
                  <a:lnTo>
                    <a:pt x="15658" y="514"/>
                  </a:lnTo>
                  <a:lnTo>
                    <a:pt x="15644" y="523"/>
                  </a:lnTo>
                  <a:lnTo>
                    <a:pt x="15629" y="532"/>
                  </a:lnTo>
                  <a:lnTo>
                    <a:pt x="15602" y="550"/>
                  </a:lnTo>
                  <a:lnTo>
                    <a:pt x="15575" y="570"/>
                  </a:lnTo>
                  <a:lnTo>
                    <a:pt x="15550" y="591"/>
                  </a:lnTo>
                  <a:lnTo>
                    <a:pt x="15526" y="614"/>
                  </a:lnTo>
                  <a:lnTo>
                    <a:pt x="15502" y="637"/>
                  </a:lnTo>
                  <a:lnTo>
                    <a:pt x="15480" y="662"/>
                  </a:lnTo>
                  <a:lnTo>
                    <a:pt x="15457" y="688"/>
                  </a:lnTo>
                  <a:lnTo>
                    <a:pt x="15437" y="715"/>
                  </a:lnTo>
                  <a:lnTo>
                    <a:pt x="15417" y="743"/>
                  </a:lnTo>
                  <a:lnTo>
                    <a:pt x="15399" y="772"/>
                  </a:lnTo>
                  <a:lnTo>
                    <a:pt x="15381" y="801"/>
                  </a:lnTo>
                  <a:lnTo>
                    <a:pt x="15365" y="831"/>
                  </a:lnTo>
                  <a:lnTo>
                    <a:pt x="15349" y="861"/>
                  </a:lnTo>
                  <a:lnTo>
                    <a:pt x="15336" y="892"/>
                  </a:lnTo>
                  <a:lnTo>
                    <a:pt x="15322" y="924"/>
                  </a:lnTo>
                  <a:lnTo>
                    <a:pt x="15311" y="956"/>
                  </a:lnTo>
                  <a:lnTo>
                    <a:pt x="15300" y="989"/>
                  </a:lnTo>
                  <a:lnTo>
                    <a:pt x="15291" y="1020"/>
                  </a:lnTo>
                  <a:lnTo>
                    <a:pt x="15283" y="1052"/>
                  </a:lnTo>
                  <a:lnTo>
                    <a:pt x="15276" y="1083"/>
                  </a:lnTo>
                  <a:lnTo>
                    <a:pt x="15272" y="1114"/>
                  </a:lnTo>
                  <a:lnTo>
                    <a:pt x="15268" y="1144"/>
                  </a:lnTo>
                  <a:lnTo>
                    <a:pt x="15266" y="1173"/>
                  </a:lnTo>
                  <a:lnTo>
                    <a:pt x="15265" y="1202"/>
                  </a:lnTo>
                  <a:lnTo>
                    <a:pt x="15266" y="1224"/>
                  </a:lnTo>
                  <a:lnTo>
                    <a:pt x="15267" y="1245"/>
                  </a:lnTo>
                  <a:lnTo>
                    <a:pt x="15268" y="1265"/>
                  </a:lnTo>
                  <a:lnTo>
                    <a:pt x="15272" y="1285"/>
                  </a:lnTo>
                  <a:lnTo>
                    <a:pt x="15275" y="1306"/>
                  </a:lnTo>
                  <a:lnTo>
                    <a:pt x="15279" y="1326"/>
                  </a:lnTo>
                  <a:lnTo>
                    <a:pt x="15284" y="1345"/>
                  </a:lnTo>
                  <a:lnTo>
                    <a:pt x="15290" y="1365"/>
                  </a:lnTo>
                  <a:lnTo>
                    <a:pt x="15296" y="1383"/>
                  </a:lnTo>
                  <a:lnTo>
                    <a:pt x="15303" y="1402"/>
                  </a:lnTo>
                  <a:lnTo>
                    <a:pt x="15311" y="1419"/>
                  </a:lnTo>
                  <a:lnTo>
                    <a:pt x="15320" y="1436"/>
                  </a:lnTo>
                  <a:lnTo>
                    <a:pt x="15329" y="1453"/>
                  </a:lnTo>
                  <a:lnTo>
                    <a:pt x="15339" y="1469"/>
                  </a:lnTo>
                  <a:lnTo>
                    <a:pt x="15350" y="1484"/>
                  </a:lnTo>
                  <a:lnTo>
                    <a:pt x="15362" y="1499"/>
                  </a:lnTo>
                  <a:lnTo>
                    <a:pt x="15374" y="1512"/>
                  </a:lnTo>
                  <a:lnTo>
                    <a:pt x="15386" y="1526"/>
                  </a:lnTo>
                  <a:lnTo>
                    <a:pt x="15400" y="1538"/>
                  </a:lnTo>
                  <a:lnTo>
                    <a:pt x="15414" y="1551"/>
                  </a:lnTo>
                  <a:lnTo>
                    <a:pt x="15429" y="1561"/>
                  </a:lnTo>
                  <a:lnTo>
                    <a:pt x="15444" y="1571"/>
                  </a:lnTo>
                  <a:lnTo>
                    <a:pt x="15461" y="1581"/>
                  </a:lnTo>
                  <a:lnTo>
                    <a:pt x="15476" y="1590"/>
                  </a:lnTo>
                  <a:lnTo>
                    <a:pt x="15494" y="1598"/>
                  </a:lnTo>
                  <a:lnTo>
                    <a:pt x="15511" y="1605"/>
                  </a:lnTo>
                  <a:lnTo>
                    <a:pt x="15530" y="1610"/>
                  </a:lnTo>
                  <a:lnTo>
                    <a:pt x="15549" y="1615"/>
                  </a:lnTo>
                  <a:lnTo>
                    <a:pt x="15568" y="1618"/>
                  </a:lnTo>
                  <a:lnTo>
                    <a:pt x="15589" y="1620"/>
                  </a:lnTo>
                  <a:lnTo>
                    <a:pt x="15609" y="1623"/>
                  </a:lnTo>
                  <a:lnTo>
                    <a:pt x="15630" y="1623"/>
                  </a:lnTo>
                  <a:lnTo>
                    <a:pt x="15671" y="1623"/>
                  </a:lnTo>
                  <a:lnTo>
                    <a:pt x="15710" y="1619"/>
                  </a:lnTo>
                  <a:lnTo>
                    <a:pt x="15747" y="1616"/>
                  </a:lnTo>
                  <a:lnTo>
                    <a:pt x="15783" y="1610"/>
                  </a:lnTo>
                  <a:lnTo>
                    <a:pt x="15818" y="1605"/>
                  </a:lnTo>
                  <a:lnTo>
                    <a:pt x="15850" y="1598"/>
                  </a:lnTo>
                  <a:lnTo>
                    <a:pt x="15881" y="1590"/>
                  </a:lnTo>
                  <a:lnTo>
                    <a:pt x="15909" y="1583"/>
                  </a:lnTo>
                  <a:lnTo>
                    <a:pt x="15935" y="1575"/>
                  </a:lnTo>
                  <a:lnTo>
                    <a:pt x="15957" y="1567"/>
                  </a:lnTo>
                  <a:lnTo>
                    <a:pt x="15979" y="1560"/>
                  </a:lnTo>
                  <a:lnTo>
                    <a:pt x="15995" y="1552"/>
                  </a:lnTo>
                  <a:lnTo>
                    <a:pt x="16011" y="1545"/>
                  </a:lnTo>
                  <a:lnTo>
                    <a:pt x="16024" y="1539"/>
                  </a:lnTo>
                  <a:lnTo>
                    <a:pt x="16034" y="1535"/>
                  </a:lnTo>
                  <a:lnTo>
                    <a:pt x="16040" y="1532"/>
                  </a:lnTo>
                  <a:lnTo>
                    <a:pt x="16004" y="1408"/>
                  </a:lnTo>
                  <a:lnTo>
                    <a:pt x="15998" y="1412"/>
                  </a:lnTo>
                  <a:lnTo>
                    <a:pt x="15989" y="1419"/>
                  </a:lnTo>
                  <a:lnTo>
                    <a:pt x="15975" y="1426"/>
                  </a:lnTo>
                  <a:lnTo>
                    <a:pt x="15961" y="1435"/>
                  </a:lnTo>
                  <a:lnTo>
                    <a:pt x="15944" y="1444"/>
                  </a:lnTo>
                  <a:lnTo>
                    <a:pt x="15925" y="1452"/>
                  </a:lnTo>
                  <a:lnTo>
                    <a:pt x="15906" y="1461"/>
                  </a:lnTo>
                  <a:lnTo>
                    <a:pt x="15884" y="1469"/>
                  </a:lnTo>
                  <a:lnTo>
                    <a:pt x="15863" y="1476"/>
                  </a:lnTo>
                  <a:lnTo>
                    <a:pt x="15840" y="1484"/>
                  </a:lnTo>
                  <a:lnTo>
                    <a:pt x="15818" y="1492"/>
                  </a:lnTo>
                  <a:lnTo>
                    <a:pt x="15794" y="1499"/>
                  </a:lnTo>
                  <a:lnTo>
                    <a:pt x="15772" y="1505"/>
                  </a:lnTo>
                  <a:lnTo>
                    <a:pt x="15749" y="1509"/>
                  </a:lnTo>
                  <a:lnTo>
                    <a:pt x="15728" y="1511"/>
                  </a:lnTo>
                  <a:lnTo>
                    <a:pt x="15708" y="1512"/>
                  </a:lnTo>
                  <a:lnTo>
                    <a:pt x="15697" y="1511"/>
                  </a:lnTo>
                  <a:lnTo>
                    <a:pt x="15685" y="1510"/>
                  </a:lnTo>
                  <a:lnTo>
                    <a:pt x="15675" y="1508"/>
                  </a:lnTo>
                  <a:lnTo>
                    <a:pt x="15664" y="1505"/>
                  </a:lnTo>
                  <a:lnTo>
                    <a:pt x="15654" y="1500"/>
                  </a:lnTo>
                  <a:lnTo>
                    <a:pt x="15644" y="1496"/>
                  </a:lnTo>
                  <a:lnTo>
                    <a:pt x="15635" y="1489"/>
                  </a:lnTo>
                  <a:lnTo>
                    <a:pt x="15625" y="1482"/>
                  </a:lnTo>
                  <a:lnTo>
                    <a:pt x="15616" y="1474"/>
                  </a:lnTo>
                  <a:lnTo>
                    <a:pt x="15608" y="1466"/>
                  </a:lnTo>
                  <a:lnTo>
                    <a:pt x="15599" y="1457"/>
                  </a:lnTo>
                  <a:lnTo>
                    <a:pt x="15591" y="1448"/>
                  </a:lnTo>
                  <a:lnTo>
                    <a:pt x="15584" y="1438"/>
                  </a:lnTo>
                  <a:lnTo>
                    <a:pt x="15576" y="1427"/>
                  </a:lnTo>
                  <a:lnTo>
                    <a:pt x="15570" y="1416"/>
                  </a:lnTo>
                  <a:lnTo>
                    <a:pt x="15563" y="1405"/>
                  </a:lnTo>
                  <a:lnTo>
                    <a:pt x="15552" y="1380"/>
                  </a:lnTo>
                  <a:lnTo>
                    <a:pt x="15540" y="1355"/>
                  </a:lnTo>
                  <a:lnTo>
                    <a:pt x="15531" y="1328"/>
                  </a:lnTo>
                  <a:lnTo>
                    <a:pt x="15523" y="1299"/>
                  </a:lnTo>
                  <a:lnTo>
                    <a:pt x="15517" y="1271"/>
                  </a:lnTo>
                  <a:lnTo>
                    <a:pt x="15512" y="1243"/>
                  </a:lnTo>
                  <a:lnTo>
                    <a:pt x="15510" y="1215"/>
                  </a:lnTo>
                  <a:lnTo>
                    <a:pt x="15509" y="1187"/>
                  </a:lnTo>
                  <a:lnTo>
                    <a:pt x="15509" y="1172"/>
                  </a:lnTo>
                  <a:lnTo>
                    <a:pt x="15509" y="1156"/>
                  </a:lnTo>
                  <a:lnTo>
                    <a:pt x="15510" y="1139"/>
                  </a:lnTo>
                  <a:lnTo>
                    <a:pt x="15510" y="1121"/>
                  </a:lnTo>
                  <a:lnTo>
                    <a:pt x="15511" y="1105"/>
                  </a:lnTo>
                  <a:lnTo>
                    <a:pt x="15512" y="1090"/>
                  </a:lnTo>
                  <a:lnTo>
                    <a:pt x="15513" y="1078"/>
                  </a:lnTo>
                  <a:lnTo>
                    <a:pt x="15516" y="1068"/>
                  </a:lnTo>
                  <a:lnTo>
                    <a:pt x="15549" y="1066"/>
                  </a:lnTo>
                  <a:lnTo>
                    <a:pt x="15583" y="1065"/>
                  </a:lnTo>
                  <a:lnTo>
                    <a:pt x="15617" y="1063"/>
                  </a:lnTo>
                  <a:lnTo>
                    <a:pt x="15649" y="1060"/>
                  </a:lnTo>
                  <a:lnTo>
                    <a:pt x="15682" y="1055"/>
                  </a:lnTo>
                  <a:lnTo>
                    <a:pt x="15713" y="1051"/>
                  </a:lnTo>
                  <a:lnTo>
                    <a:pt x="15746" y="1044"/>
                  </a:lnTo>
                  <a:lnTo>
                    <a:pt x="15776" y="1037"/>
                  </a:lnTo>
                  <a:lnTo>
                    <a:pt x="15808" y="1029"/>
                  </a:lnTo>
                  <a:lnTo>
                    <a:pt x="15837" y="1021"/>
                  </a:lnTo>
                  <a:lnTo>
                    <a:pt x="15865" y="1013"/>
                  </a:lnTo>
                  <a:lnTo>
                    <a:pt x="15893" y="1002"/>
                  </a:lnTo>
                  <a:lnTo>
                    <a:pt x="15920" y="992"/>
                  </a:lnTo>
                  <a:lnTo>
                    <a:pt x="15945" y="982"/>
                  </a:lnTo>
                  <a:lnTo>
                    <a:pt x="15970" y="971"/>
                  </a:lnTo>
                  <a:lnTo>
                    <a:pt x="15993" y="959"/>
                  </a:lnTo>
                  <a:lnTo>
                    <a:pt x="16017" y="946"/>
                  </a:lnTo>
                  <a:lnTo>
                    <a:pt x="16038" y="934"/>
                  </a:lnTo>
                  <a:lnTo>
                    <a:pt x="16058" y="920"/>
                  </a:lnTo>
                  <a:lnTo>
                    <a:pt x="16077" y="906"/>
                  </a:lnTo>
                  <a:lnTo>
                    <a:pt x="16095" y="892"/>
                  </a:lnTo>
                  <a:lnTo>
                    <a:pt x="16112" y="878"/>
                  </a:lnTo>
                  <a:lnTo>
                    <a:pt x="16128" y="862"/>
                  </a:lnTo>
                  <a:lnTo>
                    <a:pt x="16143" y="846"/>
                  </a:lnTo>
                  <a:lnTo>
                    <a:pt x="16155" y="831"/>
                  </a:lnTo>
                  <a:lnTo>
                    <a:pt x="16166" y="815"/>
                  </a:lnTo>
                  <a:lnTo>
                    <a:pt x="16176" y="799"/>
                  </a:lnTo>
                  <a:lnTo>
                    <a:pt x="16183" y="783"/>
                  </a:lnTo>
                  <a:lnTo>
                    <a:pt x="16190" y="768"/>
                  </a:lnTo>
                  <a:lnTo>
                    <a:pt x="16194" y="752"/>
                  </a:lnTo>
                  <a:lnTo>
                    <a:pt x="16197" y="735"/>
                  </a:lnTo>
                  <a:lnTo>
                    <a:pt x="16198" y="719"/>
                  </a:lnTo>
                  <a:lnTo>
                    <a:pt x="16197" y="707"/>
                  </a:lnTo>
                  <a:lnTo>
                    <a:pt x="16195" y="696"/>
                  </a:lnTo>
                  <a:lnTo>
                    <a:pt x="16194" y="683"/>
                  </a:lnTo>
                  <a:lnTo>
                    <a:pt x="16191" y="671"/>
                  </a:lnTo>
                  <a:lnTo>
                    <a:pt x="16188" y="659"/>
                  </a:lnTo>
                  <a:lnTo>
                    <a:pt x="16184" y="647"/>
                  </a:lnTo>
                  <a:lnTo>
                    <a:pt x="16179" y="635"/>
                  </a:lnTo>
                  <a:lnTo>
                    <a:pt x="16173" y="623"/>
                  </a:lnTo>
                  <a:close/>
                  <a:moveTo>
                    <a:pt x="15920" y="815"/>
                  </a:moveTo>
                  <a:lnTo>
                    <a:pt x="15910" y="826"/>
                  </a:lnTo>
                  <a:lnTo>
                    <a:pt x="15899" y="837"/>
                  </a:lnTo>
                  <a:lnTo>
                    <a:pt x="15886" y="848"/>
                  </a:lnTo>
                  <a:lnTo>
                    <a:pt x="15873" y="859"/>
                  </a:lnTo>
                  <a:lnTo>
                    <a:pt x="15859" y="870"/>
                  </a:lnTo>
                  <a:lnTo>
                    <a:pt x="15846" y="880"/>
                  </a:lnTo>
                  <a:lnTo>
                    <a:pt x="15831" y="889"/>
                  </a:lnTo>
                  <a:lnTo>
                    <a:pt x="15816" y="899"/>
                  </a:lnTo>
                  <a:lnTo>
                    <a:pt x="15800" y="908"/>
                  </a:lnTo>
                  <a:lnTo>
                    <a:pt x="15783" y="917"/>
                  </a:lnTo>
                  <a:lnTo>
                    <a:pt x="15766" y="925"/>
                  </a:lnTo>
                  <a:lnTo>
                    <a:pt x="15749" y="933"/>
                  </a:lnTo>
                  <a:lnTo>
                    <a:pt x="15731" y="941"/>
                  </a:lnTo>
                  <a:lnTo>
                    <a:pt x="15713" y="947"/>
                  </a:lnTo>
                  <a:lnTo>
                    <a:pt x="15695" y="954"/>
                  </a:lnTo>
                  <a:lnTo>
                    <a:pt x="15676" y="960"/>
                  </a:lnTo>
                  <a:lnTo>
                    <a:pt x="15657" y="965"/>
                  </a:lnTo>
                  <a:lnTo>
                    <a:pt x="15638" y="970"/>
                  </a:lnTo>
                  <a:lnTo>
                    <a:pt x="15620" y="974"/>
                  </a:lnTo>
                  <a:lnTo>
                    <a:pt x="15601" y="978"/>
                  </a:lnTo>
                  <a:lnTo>
                    <a:pt x="15583" y="980"/>
                  </a:lnTo>
                  <a:lnTo>
                    <a:pt x="15566" y="981"/>
                  </a:lnTo>
                  <a:lnTo>
                    <a:pt x="15548" y="982"/>
                  </a:lnTo>
                  <a:lnTo>
                    <a:pt x="15531" y="983"/>
                  </a:lnTo>
                  <a:lnTo>
                    <a:pt x="15535" y="964"/>
                  </a:lnTo>
                  <a:lnTo>
                    <a:pt x="15540" y="945"/>
                  </a:lnTo>
                  <a:lnTo>
                    <a:pt x="15546" y="926"/>
                  </a:lnTo>
                  <a:lnTo>
                    <a:pt x="15552" y="907"/>
                  </a:lnTo>
                  <a:lnTo>
                    <a:pt x="15558" y="889"/>
                  </a:lnTo>
                  <a:lnTo>
                    <a:pt x="15566" y="870"/>
                  </a:lnTo>
                  <a:lnTo>
                    <a:pt x="15574" y="851"/>
                  </a:lnTo>
                  <a:lnTo>
                    <a:pt x="15583" y="832"/>
                  </a:lnTo>
                  <a:lnTo>
                    <a:pt x="15602" y="795"/>
                  </a:lnTo>
                  <a:lnTo>
                    <a:pt x="15621" y="759"/>
                  </a:lnTo>
                  <a:lnTo>
                    <a:pt x="15643" y="725"/>
                  </a:lnTo>
                  <a:lnTo>
                    <a:pt x="15664" y="695"/>
                  </a:lnTo>
                  <a:lnTo>
                    <a:pt x="15675" y="679"/>
                  </a:lnTo>
                  <a:lnTo>
                    <a:pt x="15686" y="665"/>
                  </a:lnTo>
                  <a:lnTo>
                    <a:pt x="15698" y="652"/>
                  </a:lnTo>
                  <a:lnTo>
                    <a:pt x="15710" y="638"/>
                  </a:lnTo>
                  <a:lnTo>
                    <a:pt x="15721" y="627"/>
                  </a:lnTo>
                  <a:lnTo>
                    <a:pt x="15734" y="616"/>
                  </a:lnTo>
                  <a:lnTo>
                    <a:pt x="15746" y="606"/>
                  </a:lnTo>
                  <a:lnTo>
                    <a:pt x="15758" y="596"/>
                  </a:lnTo>
                  <a:lnTo>
                    <a:pt x="15771" y="587"/>
                  </a:lnTo>
                  <a:lnTo>
                    <a:pt x="15782" y="579"/>
                  </a:lnTo>
                  <a:lnTo>
                    <a:pt x="15794" y="572"/>
                  </a:lnTo>
                  <a:lnTo>
                    <a:pt x="15807" y="568"/>
                  </a:lnTo>
                  <a:lnTo>
                    <a:pt x="15818" y="563"/>
                  </a:lnTo>
                  <a:lnTo>
                    <a:pt x="15829" y="560"/>
                  </a:lnTo>
                  <a:lnTo>
                    <a:pt x="15840" y="559"/>
                  </a:lnTo>
                  <a:lnTo>
                    <a:pt x="15852" y="558"/>
                  </a:lnTo>
                  <a:lnTo>
                    <a:pt x="15865" y="559"/>
                  </a:lnTo>
                  <a:lnTo>
                    <a:pt x="15877" y="562"/>
                  </a:lnTo>
                  <a:lnTo>
                    <a:pt x="15889" y="567"/>
                  </a:lnTo>
                  <a:lnTo>
                    <a:pt x="15899" y="572"/>
                  </a:lnTo>
                  <a:lnTo>
                    <a:pt x="15908" y="580"/>
                  </a:lnTo>
                  <a:lnTo>
                    <a:pt x="15917" y="589"/>
                  </a:lnTo>
                  <a:lnTo>
                    <a:pt x="15926" y="599"/>
                  </a:lnTo>
                  <a:lnTo>
                    <a:pt x="15933" y="610"/>
                  </a:lnTo>
                  <a:lnTo>
                    <a:pt x="15939" y="622"/>
                  </a:lnTo>
                  <a:lnTo>
                    <a:pt x="15946" y="635"/>
                  </a:lnTo>
                  <a:lnTo>
                    <a:pt x="15951" y="647"/>
                  </a:lnTo>
                  <a:lnTo>
                    <a:pt x="15955" y="662"/>
                  </a:lnTo>
                  <a:lnTo>
                    <a:pt x="15958" y="677"/>
                  </a:lnTo>
                  <a:lnTo>
                    <a:pt x="15961" y="691"/>
                  </a:lnTo>
                  <a:lnTo>
                    <a:pt x="15962" y="705"/>
                  </a:lnTo>
                  <a:lnTo>
                    <a:pt x="15963" y="719"/>
                  </a:lnTo>
                  <a:lnTo>
                    <a:pt x="15962" y="732"/>
                  </a:lnTo>
                  <a:lnTo>
                    <a:pt x="15961" y="744"/>
                  </a:lnTo>
                  <a:lnTo>
                    <a:pt x="15957" y="755"/>
                  </a:lnTo>
                  <a:lnTo>
                    <a:pt x="15953" y="768"/>
                  </a:lnTo>
                  <a:lnTo>
                    <a:pt x="15946" y="780"/>
                  </a:lnTo>
                  <a:lnTo>
                    <a:pt x="15939" y="791"/>
                  </a:lnTo>
                  <a:lnTo>
                    <a:pt x="15930" y="804"/>
                  </a:lnTo>
                  <a:lnTo>
                    <a:pt x="15920" y="815"/>
                  </a:lnTo>
                  <a:close/>
                  <a:moveTo>
                    <a:pt x="17553" y="1488"/>
                  </a:moveTo>
                  <a:lnTo>
                    <a:pt x="17517" y="1394"/>
                  </a:lnTo>
                  <a:lnTo>
                    <a:pt x="17513" y="1401"/>
                  </a:lnTo>
                  <a:lnTo>
                    <a:pt x="17507" y="1408"/>
                  </a:lnTo>
                  <a:lnTo>
                    <a:pt x="17499" y="1415"/>
                  </a:lnTo>
                  <a:lnTo>
                    <a:pt x="17490" y="1424"/>
                  </a:lnTo>
                  <a:lnTo>
                    <a:pt x="17479" y="1433"/>
                  </a:lnTo>
                  <a:lnTo>
                    <a:pt x="17468" y="1441"/>
                  </a:lnTo>
                  <a:lnTo>
                    <a:pt x="17455" y="1450"/>
                  </a:lnTo>
                  <a:lnTo>
                    <a:pt x="17442" y="1457"/>
                  </a:lnTo>
                  <a:lnTo>
                    <a:pt x="17428" y="1466"/>
                  </a:lnTo>
                  <a:lnTo>
                    <a:pt x="17416" y="1473"/>
                  </a:lnTo>
                  <a:lnTo>
                    <a:pt x="17402" y="1481"/>
                  </a:lnTo>
                  <a:lnTo>
                    <a:pt x="17389" y="1488"/>
                  </a:lnTo>
                  <a:lnTo>
                    <a:pt x="17375" y="1493"/>
                  </a:lnTo>
                  <a:lnTo>
                    <a:pt x="17364" y="1498"/>
                  </a:lnTo>
                  <a:lnTo>
                    <a:pt x="17353" y="1500"/>
                  </a:lnTo>
                  <a:lnTo>
                    <a:pt x="17342" y="1501"/>
                  </a:lnTo>
                  <a:lnTo>
                    <a:pt x="17336" y="1500"/>
                  </a:lnTo>
                  <a:lnTo>
                    <a:pt x="17332" y="1500"/>
                  </a:lnTo>
                  <a:lnTo>
                    <a:pt x="17327" y="1498"/>
                  </a:lnTo>
                  <a:lnTo>
                    <a:pt x="17323" y="1496"/>
                  </a:lnTo>
                  <a:lnTo>
                    <a:pt x="17319" y="1492"/>
                  </a:lnTo>
                  <a:lnTo>
                    <a:pt x="17316" y="1488"/>
                  </a:lnTo>
                  <a:lnTo>
                    <a:pt x="17314" y="1483"/>
                  </a:lnTo>
                  <a:lnTo>
                    <a:pt x="17312" y="1478"/>
                  </a:lnTo>
                  <a:lnTo>
                    <a:pt x="17310" y="1465"/>
                  </a:lnTo>
                  <a:lnTo>
                    <a:pt x="17308" y="1453"/>
                  </a:lnTo>
                  <a:lnTo>
                    <a:pt x="17307" y="1438"/>
                  </a:lnTo>
                  <a:lnTo>
                    <a:pt x="17307" y="1424"/>
                  </a:lnTo>
                  <a:lnTo>
                    <a:pt x="17307" y="1411"/>
                  </a:lnTo>
                  <a:lnTo>
                    <a:pt x="17309" y="1396"/>
                  </a:lnTo>
                  <a:lnTo>
                    <a:pt x="17311" y="1376"/>
                  </a:lnTo>
                  <a:lnTo>
                    <a:pt x="17316" y="1354"/>
                  </a:lnTo>
                  <a:lnTo>
                    <a:pt x="17320" y="1330"/>
                  </a:lnTo>
                  <a:lnTo>
                    <a:pt x="17324" y="1308"/>
                  </a:lnTo>
                  <a:lnTo>
                    <a:pt x="17328" y="1289"/>
                  </a:lnTo>
                  <a:lnTo>
                    <a:pt x="17332" y="1271"/>
                  </a:lnTo>
                  <a:lnTo>
                    <a:pt x="17419" y="863"/>
                  </a:lnTo>
                  <a:lnTo>
                    <a:pt x="17421" y="852"/>
                  </a:lnTo>
                  <a:lnTo>
                    <a:pt x="17424" y="838"/>
                  </a:lnTo>
                  <a:lnTo>
                    <a:pt x="17426" y="824"/>
                  </a:lnTo>
                  <a:lnTo>
                    <a:pt x="17427" y="808"/>
                  </a:lnTo>
                  <a:lnTo>
                    <a:pt x="17429" y="792"/>
                  </a:lnTo>
                  <a:lnTo>
                    <a:pt x="17430" y="777"/>
                  </a:lnTo>
                  <a:lnTo>
                    <a:pt x="17430" y="763"/>
                  </a:lnTo>
                  <a:lnTo>
                    <a:pt x="17430" y="751"/>
                  </a:lnTo>
                  <a:lnTo>
                    <a:pt x="17430" y="735"/>
                  </a:lnTo>
                  <a:lnTo>
                    <a:pt x="17429" y="720"/>
                  </a:lnTo>
                  <a:lnTo>
                    <a:pt x="17428" y="706"/>
                  </a:lnTo>
                  <a:lnTo>
                    <a:pt x="17425" y="691"/>
                  </a:lnTo>
                  <a:lnTo>
                    <a:pt x="17423" y="677"/>
                  </a:lnTo>
                  <a:lnTo>
                    <a:pt x="17418" y="662"/>
                  </a:lnTo>
                  <a:lnTo>
                    <a:pt x="17414" y="649"/>
                  </a:lnTo>
                  <a:lnTo>
                    <a:pt x="17409" y="635"/>
                  </a:lnTo>
                  <a:lnTo>
                    <a:pt x="17402" y="623"/>
                  </a:lnTo>
                  <a:lnTo>
                    <a:pt x="17397" y="609"/>
                  </a:lnTo>
                  <a:lnTo>
                    <a:pt x="17390" y="597"/>
                  </a:lnTo>
                  <a:lnTo>
                    <a:pt x="17382" y="586"/>
                  </a:lnTo>
                  <a:lnTo>
                    <a:pt x="17374" y="574"/>
                  </a:lnTo>
                  <a:lnTo>
                    <a:pt x="17365" y="563"/>
                  </a:lnTo>
                  <a:lnTo>
                    <a:pt x="17356" y="553"/>
                  </a:lnTo>
                  <a:lnTo>
                    <a:pt x="17346" y="543"/>
                  </a:lnTo>
                  <a:lnTo>
                    <a:pt x="17336" y="533"/>
                  </a:lnTo>
                  <a:lnTo>
                    <a:pt x="17326" y="524"/>
                  </a:lnTo>
                  <a:lnTo>
                    <a:pt x="17315" y="515"/>
                  </a:lnTo>
                  <a:lnTo>
                    <a:pt x="17304" y="507"/>
                  </a:lnTo>
                  <a:lnTo>
                    <a:pt x="17291" y="499"/>
                  </a:lnTo>
                  <a:lnTo>
                    <a:pt x="17279" y="492"/>
                  </a:lnTo>
                  <a:lnTo>
                    <a:pt x="17266" y="487"/>
                  </a:lnTo>
                  <a:lnTo>
                    <a:pt x="17253" y="480"/>
                  </a:lnTo>
                  <a:lnTo>
                    <a:pt x="17239" y="476"/>
                  </a:lnTo>
                  <a:lnTo>
                    <a:pt x="17225" y="471"/>
                  </a:lnTo>
                  <a:lnTo>
                    <a:pt x="17210" y="467"/>
                  </a:lnTo>
                  <a:lnTo>
                    <a:pt x="17197" y="464"/>
                  </a:lnTo>
                  <a:lnTo>
                    <a:pt x="17182" y="461"/>
                  </a:lnTo>
                  <a:lnTo>
                    <a:pt x="17166" y="460"/>
                  </a:lnTo>
                  <a:lnTo>
                    <a:pt x="17152" y="459"/>
                  </a:lnTo>
                  <a:lnTo>
                    <a:pt x="17136" y="459"/>
                  </a:lnTo>
                  <a:lnTo>
                    <a:pt x="17123" y="459"/>
                  </a:lnTo>
                  <a:lnTo>
                    <a:pt x="17110" y="460"/>
                  </a:lnTo>
                  <a:lnTo>
                    <a:pt x="17097" y="461"/>
                  </a:lnTo>
                  <a:lnTo>
                    <a:pt x="17083" y="463"/>
                  </a:lnTo>
                  <a:lnTo>
                    <a:pt x="17070" y="467"/>
                  </a:lnTo>
                  <a:lnTo>
                    <a:pt x="17056" y="470"/>
                  </a:lnTo>
                  <a:lnTo>
                    <a:pt x="17043" y="473"/>
                  </a:lnTo>
                  <a:lnTo>
                    <a:pt x="17030" y="478"/>
                  </a:lnTo>
                  <a:lnTo>
                    <a:pt x="17005" y="489"/>
                  </a:lnTo>
                  <a:lnTo>
                    <a:pt x="16980" y="500"/>
                  </a:lnTo>
                  <a:lnTo>
                    <a:pt x="16956" y="514"/>
                  </a:lnTo>
                  <a:lnTo>
                    <a:pt x="16934" y="528"/>
                  </a:lnTo>
                  <a:lnTo>
                    <a:pt x="16912" y="543"/>
                  </a:lnTo>
                  <a:lnTo>
                    <a:pt x="16893" y="559"/>
                  </a:lnTo>
                  <a:lnTo>
                    <a:pt x="16875" y="574"/>
                  </a:lnTo>
                  <a:lnTo>
                    <a:pt x="16860" y="591"/>
                  </a:lnTo>
                  <a:lnTo>
                    <a:pt x="16845" y="607"/>
                  </a:lnTo>
                  <a:lnTo>
                    <a:pt x="16834" y="622"/>
                  </a:lnTo>
                  <a:lnTo>
                    <a:pt x="16825" y="636"/>
                  </a:lnTo>
                  <a:lnTo>
                    <a:pt x="16817" y="649"/>
                  </a:lnTo>
                  <a:lnTo>
                    <a:pt x="16816" y="637"/>
                  </a:lnTo>
                  <a:lnTo>
                    <a:pt x="16814" y="623"/>
                  </a:lnTo>
                  <a:lnTo>
                    <a:pt x="16811" y="609"/>
                  </a:lnTo>
                  <a:lnTo>
                    <a:pt x="16809" y="598"/>
                  </a:lnTo>
                  <a:lnTo>
                    <a:pt x="16806" y="589"/>
                  </a:lnTo>
                  <a:lnTo>
                    <a:pt x="16802" y="579"/>
                  </a:lnTo>
                  <a:lnTo>
                    <a:pt x="16798" y="568"/>
                  </a:lnTo>
                  <a:lnTo>
                    <a:pt x="16792" y="555"/>
                  </a:lnTo>
                  <a:lnTo>
                    <a:pt x="16785" y="544"/>
                  </a:lnTo>
                  <a:lnTo>
                    <a:pt x="16778" y="532"/>
                  </a:lnTo>
                  <a:lnTo>
                    <a:pt x="16767" y="522"/>
                  </a:lnTo>
                  <a:lnTo>
                    <a:pt x="16756" y="510"/>
                  </a:lnTo>
                  <a:lnTo>
                    <a:pt x="16744" y="500"/>
                  </a:lnTo>
                  <a:lnTo>
                    <a:pt x="16729" y="490"/>
                  </a:lnTo>
                  <a:lnTo>
                    <a:pt x="16714" y="482"/>
                  </a:lnTo>
                  <a:lnTo>
                    <a:pt x="16696" y="473"/>
                  </a:lnTo>
                  <a:lnTo>
                    <a:pt x="16685" y="470"/>
                  </a:lnTo>
                  <a:lnTo>
                    <a:pt x="16675" y="467"/>
                  </a:lnTo>
                  <a:lnTo>
                    <a:pt x="16665" y="464"/>
                  </a:lnTo>
                  <a:lnTo>
                    <a:pt x="16654" y="462"/>
                  </a:lnTo>
                  <a:lnTo>
                    <a:pt x="16629" y="460"/>
                  </a:lnTo>
                  <a:lnTo>
                    <a:pt x="16602" y="459"/>
                  </a:lnTo>
                  <a:lnTo>
                    <a:pt x="16581" y="459"/>
                  </a:lnTo>
                  <a:lnTo>
                    <a:pt x="16558" y="462"/>
                  </a:lnTo>
                  <a:lnTo>
                    <a:pt x="16537" y="467"/>
                  </a:lnTo>
                  <a:lnTo>
                    <a:pt x="16516" y="472"/>
                  </a:lnTo>
                  <a:lnTo>
                    <a:pt x="16494" y="480"/>
                  </a:lnTo>
                  <a:lnTo>
                    <a:pt x="16474" y="489"/>
                  </a:lnTo>
                  <a:lnTo>
                    <a:pt x="16454" y="499"/>
                  </a:lnTo>
                  <a:lnTo>
                    <a:pt x="16436" y="509"/>
                  </a:lnTo>
                  <a:lnTo>
                    <a:pt x="16418" y="520"/>
                  </a:lnTo>
                  <a:lnTo>
                    <a:pt x="16401" y="532"/>
                  </a:lnTo>
                  <a:lnTo>
                    <a:pt x="16385" y="543"/>
                  </a:lnTo>
                  <a:lnTo>
                    <a:pt x="16371" y="554"/>
                  </a:lnTo>
                  <a:lnTo>
                    <a:pt x="16358" y="565"/>
                  </a:lnTo>
                  <a:lnTo>
                    <a:pt x="16347" y="577"/>
                  </a:lnTo>
                  <a:lnTo>
                    <a:pt x="16337" y="587"/>
                  </a:lnTo>
                  <a:lnTo>
                    <a:pt x="16328" y="596"/>
                  </a:lnTo>
                  <a:lnTo>
                    <a:pt x="16362" y="682"/>
                  </a:lnTo>
                  <a:lnTo>
                    <a:pt x="16373" y="671"/>
                  </a:lnTo>
                  <a:lnTo>
                    <a:pt x="16390" y="655"/>
                  </a:lnTo>
                  <a:lnTo>
                    <a:pt x="16400" y="646"/>
                  </a:lnTo>
                  <a:lnTo>
                    <a:pt x="16411" y="638"/>
                  </a:lnTo>
                  <a:lnTo>
                    <a:pt x="16422" y="629"/>
                  </a:lnTo>
                  <a:lnTo>
                    <a:pt x="16435" y="620"/>
                  </a:lnTo>
                  <a:lnTo>
                    <a:pt x="16446" y="613"/>
                  </a:lnTo>
                  <a:lnTo>
                    <a:pt x="16460" y="606"/>
                  </a:lnTo>
                  <a:lnTo>
                    <a:pt x="16472" y="599"/>
                  </a:lnTo>
                  <a:lnTo>
                    <a:pt x="16484" y="592"/>
                  </a:lnTo>
                  <a:lnTo>
                    <a:pt x="16497" y="587"/>
                  </a:lnTo>
                  <a:lnTo>
                    <a:pt x="16508" y="583"/>
                  </a:lnTo>
                  <a:lnTo>
                    <a:pt x="16519" y="581"/>
                  </a:lnTo>
                  <a:lnTo>
                    <a:pt x="16529" y="580"/>
                  </a:lnTo>
                  <a:lnTo>
                    <a:pt x="16536" y="580"/>
                  </a:lnTo>
                  <a:lnTo>
                    <a:pt x="16540" y="581"/>
                  </a:lnTo>
                  <a:lnTo>
                    <a:pt x="16545" y="583"/>
                  </a:lnTo>
                  <a:lnTo>
                    <a:pt x="16549" y="587"/>
                  </a:lnTo>
                  <a:lnTo>
                    <a:pt x="16553" y="590"/>
                  </a:lnTo>
                  <a:lnTo>
                    <a:pt x="16556" y="595"/>
                  </a:lnTo>
                  <a:lnTo>
                    <a:pt x="16558" y="599"/>
                  </a:lnTo>
                  <a:lnTo>
                    <a:pt x="16561" y="606"/>
                  </a:lnTo>
                  <a:lnTo>
                    <a:pt x="16564" y="618"/>
                  </a:lnTo>
                  <a:lnTo>
                    <a:pt x="16565" y="632"/>
                  </a:lnTo>
                  <a:lnTo>
                    <a:pt x="16566" y="644"/>
                  </a:lnTo>
                  <a:lnTo>
                    <a:pt x="16567" y="658"/>
                  </a:lnTo>
                  <a:lnTo>
                    <a:pt x="16566" y="668"/>
                  </a:lnTo>
                  <a:lnTo>
                    <a:pt x="16565" y="683"/>
                  </a:lnTo>
                  <a:lnTo>
                    <a:pt x="16564" y="692"/>
                  </a:lnTo>
                  <a:lnTo>
                    <a:pt x="16563" y="702"/>
                  </a:lnTo>
                  <a:lnTo>
                    <a:pt x="16561" y="711"/>
                  </a:lnTo>
                  <a:lnTo>
                    <a:pt x="16560" y="722"/>
                  </a:lnTo>
                  <a:lnTo>
                    <a:pt x="16557" y="732"/>
                  </a:lnTo>
                  <a:lnTo>
                    <a:pt x="16556" y="742"/>
                  </a:lnTo>
                  <a:lnTo>
                    <a:pt x="16555" y="752"/>
                  </a:lnTo>
                  <a:lnTo>
                    <a:pt x="16553" y="762"/>
                  </a:lnTo>
                  <a:lnTo>
                    <a:pt x="16549" y="779"/>
                  </a:lnTo>
                  <a:lnTo>
                    <a:pt x="16547" y="792"/>
                  </a:lnTo>
                  <a:lnTo>
                    <a:pt x="16376" y="1597"/>
                  </a:lnTo>
                  <a:lnTo>
                    <a:pt x="16625" y="1597"/>
                  </a:lnTo>
                  <a:lnTo>
                    <a:pt x="16791" y="808"/>
                  </a:lnTo>
                  <a:lnTo>
                    <a:pt x="16797" y="795"/>
                  </a:lnTo>
                  <a:lnTo>
                    <a:pt x="16805" y="780"/>
                  </a:lnTo>
                  <a:lnTo>
                    <a:pt x="16816" y="763"/>
                  </a:lnTo>
                  <a:lnTo>
                    <a:pt x="16828" y="745"/>
                  </a:lnTo>
                  <a:lnTo>
                    <a:pt x="16844" y="726"/>
                  </a:lnTo>
                  <a:lnTo>
                    <a:pt x="16860" y="707"/>
                  </a:lnTo>
                  <a:lnTo>
                    <a:pt x="16876" y="688"/>
                  </a:lnTo>
                  <a:lnTo>
                    <a:pt x="16894" y="670"/>
                  </a:lnTo>
                  <a:lnTo>
                    <a:pt x="16915" y="652"/>
                  </a:lnTo>
                  <a:lnTo>
                    <a:pt x="16934" y="636"/>
                  </a:lnTo>
                  <a:lnTo>
                    <a:pt x="16955" y="620"/>
                  </a:lnTo>
                  <a:lnTo>
                    <a:pt x="16976" y="607"/>
                  </a:lnTo>
                  <a:lnTo>
                    <a:pt x="16988" y="600"/>
                  </a:lnTo>
                  <a:lnTo>
                    <a:pt x="16999" y="595"/>
                  </a:lnTo>
                  <a:lnTo>
                    <a:pt x="17010" y="590"/>
                  </a:lnTo>
                  <a:lnTo>
                    <a:pt x="17021" y="587"/>
                  </a:lnTo>
                  <a:lnTo>
                    <a:pt x="17033" y="583"/>
                  </a:lnTo>
                  <a:lnTo>
                    <a:pt x="17043" y="582"/>
                  </a:lnTo>
                  <a:lnTo>
                    <a:pt x="17054" y="580"/>
                  </a:lnTo>
                  <a:lnTo>
                    <a:pt x="17065" y="580"/>
                  </a:lnTo>
                  <a:lnTo>
                    <a:pt x="17082" y="581"/>
                  </a:lnTo>
                  <a:lnTo>
                    <a:pt x="17098" y="584"/>
                  </a:lnTo>
                  <a:lnTo>
                    <a:pt x="17106" y="587"/>
                  </a:lnTo>
                  <a:lnTo>
                    <a:pt x="17112" y="589"/>
                  </a:lnTo>
                  <a:lnTo>
                    <a:pt x="17119" y="592"/>
                  </a:lnTo>
                  <a:lnTo>
                    <a:pt x="17125" y="597"/>
                  </a:lnTo>
                  <a:lnTo>
                    <a:pt x="17137" y="606"/>
                  </a:lnTo>
                  <a:lnTo>
                    <a:pt x="17147" y="615"/>
                  </a:lnTo>
                  <a:lnTo>
                    <a:pt x="17156" y="625"/>
                  </a:lnTo>
                  <a:lnTo>
                    <a:pt x="17164" y="636"/>
                  </a:lnTo>
                  <a:lnTo>
                    <a:pt x="17171" y="649"/>
                  </a:lnTo>
                  <a:lnTo>
                    <a:pt x="17177" y="661"/>
                  </a:lnTo>
                  <a:lnTo>
                    <a:pt x="17181" y="673"/>
                  </a:lnTo>
                  <a:lnTo>
                    <a:pt x="17186" y="687"/>
                  </a:lnTo>
                  <a:lnTo>
                    <a:pt x="17188" y="699"/>
                  </a:lnTo>
                  <a:lnTo>
                    <a:pt x="17190" y="711"/>
                  </a:lnTo>
                  <a:lnTo>
                    <a:pt x="17191" y="723"/>
                  </a:lnTo>
                  <a:lnTo>
                    <a:pt x="17191" y="733"/>
                  </a:lnTo>
                  <a:lnTo>
                    <a:pt x="17191" y="741"/>
                  </a:lnTo>
                  <a:lnTo>
                    <a:pt x="17191" y="750"/>
                  </a:lnTo>
                  <a:lnTo>
                    <a:pt x="17190" y="760"/>
                  </a:lnTo>
                  <a:lnTo>
                    <a:pt x="17190" y="771"/>
                  </a:lnTo>
                  <a:lnTo>
                    <a:pt x="17188" y="783"/>
                  </a:lnTo>
                  <a:lnTo>
                    <a:pt x="17187" y="793"/>
                  </a:lnTo>
                  <a:lnTo>
                    <a:pt x="17184" y="801"/>
                  </a:lnTo>
                  <a:lnTo>
                    <a:pt x="17183" y="808"/>
                  </a:lnTo>
                  <a:lnTo>
                    <a:pt x="17081" y="1275"/>
                  </a:lnTo>
                  <a:lnTo>
                    <a:pt x="17079" y="1282"/>
                  </a:lnTo>
                  <a:lnTo>
                    <a:pt x="17077" y="1291"/>
                  </a:lnTo>
                  <a:lnTo>
                    <a:pt x="17075" y="1301"/>
                  </a:lnTo>
                  <a:lnTo>
                    <a:pt x="17073" y="1312"/>
                  </a:lnTo>
                  <a:lnTo>
                    <a:pt x="17072" y="1325"/>
                  </a:lnTo>
                  <a:lnTo>
                    <a:pt x="17070" y="1337"/>
                  </a:lnTo>
                  <a:lnTo>
                    <a:pt x="17069" y="1350"/>
                  </a:lnTo>
                  <a:lnTo>
                    <a:pt x="17066" y="1362"/>
                  </a:lnTo>
                  <a:lnTo>
                    <a:pt x="17065" y="1373"/>
                  </a:lnTo>
                  <a:lnTo>
                    <a:pt x="17063" y="1385"/>
                  </a:lnTo>
                  <a:lnTo>
                    <a:pt x="17062" y="1398"/>
                  </a:lnTo>
                  <a:lnTo>
                    <a:pt x="17061" y="1409"/>
                  </a:lnTo>
                  <a:lnTo>
                    <a:pt x="17060" y="1420"/>
                  </a:lnTo>
                  <a:lnTo>
                    <a:pt x="17060" y="1429"/>
                  </a:lnTo>
                  <a:lnTo>
                    <a:pt x="17059" y="1437"/>
                  </a:lnTo>
                  <a:lnTo>
                    <a:pt x="17059" y="1444"/>
                  </a:lnTo>
                  <a:lnTo>
                    <a:pt x="17060" y="1460"/>
                  </a:lnTo>
                  <a:lnTo>
                    <a:pt x="17061" y="1476"/>
                  </a:lnTo>
                  <a:lnTo>
                    <a:pt x="17064" y="1492"/>
                  </a:lnTo>
                  <a:lnTo>
                    <a:pt x="17068" y="1509"/>
                  </a:lnTo>
                  <a:lnTo>
                    <a:pt x="17073" y="1525"/>
                  </a:lnTo>
                  <a:lnTo>
                    <a:pt x="17080" y="1539"/>
                  </a:lnTo>
                  <a:lnTo>
                    <a:pt x="17089" y="1553"/>
                  </a:lnTo>
                  <a:lnTo>
                    <a:pt x="17100" y="1566"/>
                  </a:lnTo>
                  <a:lnTo>
                    <a:pt x="17106" y="1572"/>
                  </a:lnTo>
                  <a:lnTo>
                    <a:pt x="17112" y="1579"/>
                  </a:lnTo>
                  <a:lnTo>
                    <a:pt x="17119" y="1584"/>
                  </a:lnTo>
                  <a:lnTo>
                    <a:pt x="17127" y="1589"/>
                  </a:lnTo>
                  <a:lnTo>
                    <a:pt x="17145" y="1599"/>
                  </a:lnTo>
                  <a:lnTo>
                    <a:pt x="17164" y="1607"/>
                  </a:lnTo>
                  <a:lnTo>
                    <a:pt x="17174" y="1611"/>
                  </a:lnTo>
                  <a:lnTo>
                    <a:pt x="17186" y="1614"/>
                  </a:lnTo>
                  <a:lnTo>
                    <a:pt x="17198" y="1617"/>
                  </a:lnTo>
                  <a:lnTo>
                    <a:pt x="17210" y="1619"/>
                  </a:lnTo>
                  <a:lnTo>
                    <a:pt x="17238" y="1621"/>
                  </a:lnTo>
                  <a:lnTo>
                    <a:pt x="17269" y="1623"/>
                  </a:lnTo>
                  <a:lnTo>
                    <a:pt x="17291" y="1621"/>
                  </a:lnTo>
                  <a:lnTo>
                    <a:pt x="17314" y="1619"/>
                  </a:lnTo>
                  <a:lnTo>
                    <a:pt x="17337" y="1615"/>
                  </a:lnTo>
                  <a:lnTo>
                    <a:pt x="17360" y="1608"/>
                  </a:lnTo>
                  <a:lnTo>
                    <a:pt x="17383" y="1601"/>
                  </a:lnTo>
                  <a:lnTo>
                    <a:pt x="17405" y="1592"/>
                  </a:lnTo>
                  <a:lnTo>
                    <a:pt x="17425" y="1583"/>
                  </a:lnTo>
                  <a:lnTo>
                    <a:pt x="17445" y="1573"/>
                  </a:lnTo>
                  <a:lnTo>
                    <a:pt x="17464" y="1562"/>
                  </a:lnTo>
                  <a:lnTo>
                    <a:pt x="17481" y="1552"/>
                  </a:lnTo>
                  <a:lnTo>
                    <a:pt x="17498" y="1541"/>
                  </a:lnTo>
                  <a:lnTo>
                    <a:pt x="17513" y="1528"/>
                  </a:lnTo>
                  <a:lnTo>
                    <a:pt x="17526" y="1517"/>
                  </a:lnTo>
                  <a:lnTo>
                    <a:pt x="17537" y="1507"/>
                  </a:lnTo>
                  <a:lnTo>
                    <a:pt x="17546" y="1497"/>
                  </a:lnTo>
                  <a:lnTo>
                    <a:pt x="17553" y="1488"/>
                  </a:lnTo>
                  <a:close/>
                  <a:moveTo>
                    <a:pt x="17943" y="1346"/>
                  </a:moveTo>
                  <a:lnTo>
                    <a:pt x="17934" y="1337"/>
                  </a:lnTo>
                  <a:lnTo>
                    <a:pt x="17924" y="1330"/>
                  </a:lnTo>
                  <a:lnTo>
                    <a:pt x="17913" y="1325"/>
                  </a:lnTo>
                  <a:lnTo>
                    <a:pt x="17901" y="1319"/>
                  </a:lnTo>
                  <a:lnTo>
                    <a:pt x="17890" y="1316"/>
                  </a:lnTo>
                  <a:lnTo>
                    <a:pt x="17877" y="1312"/>
                  </a:lnTo>
                  <a:lnTo>
                    <a:pt x="17863" y="1311"/>
                  </a:lnTo>
                  <a:lnTo>
                    <a:pt x="17850" y="1310"/>
                  </a:lnTo>
                  <a:lnTo>
                    <a:pt x="17831" y="1311"/>
                  </a:lnTo>
                  <a:lnTo>
                    <a:pt x="17813" y="1315"/>
                  </a:lnTo>
                  <a:lnTo>
                    <a:pt x="17795" y="1319"/>
                  </a:lnTo>
                  <a:lnTo>
                    <a:pt x="17777" y="1326"/>
                  </a:lnTo>
                  <a:lnTo>
                    <a:pt x="17759" y="1335"/>
                  </a:lnTo>
                  <a:lnTo>
                    <a:pt x="17743" y="1344"/>
                  </a:lnTo>
                  <a:lnTo>
                    <a:pt x="17727" y="1355"/>
                  </a:lnTo>
                  <a:lnTo>
                    <a:pt x="17713" y="1368"/>
                  </a:lnTo>
                  <a:lnTo>
                    <a:pt x="17698" y="1380"/>
                  </a:lnTo>
                  <a:lnTo>
                    <a:pt x="17687" y="1394"/>
                  </a:lnTo>
                  <a:lnTo>
                    <a:pt x="17675" y="1410"/>
                  </a:lnTo>
                  <a:lnTo>
                    <a:pt x="17666" y="1427"/>
                  </a:lnTo>
                  <a:lnTo>
                    <a:pt x="17660" y="1444"/>
                  </a:lnTo>
                  <a:lnTo>
                    <a:pt x="17654" y="1462"/>
                  </a:lnTo>
                  <a:lnTo>
                    <a:pt x="17651" y="1480"/>
                  </a:lnTo>
                  <a:lnTo>
                    <a:pt x="17650" y="1499"/>
                  </a:lnTo>
                  <a:lnTo>
                    <a:pt x="17651" y="1511"/>
                  </a:lnTo>
                  <a:lnTo>
                    <a:pt x="17652" y="1524"/>
                  </a:lnTo>
                  <a:lnTo>
                    <a:pt x="17655" y="1536"/>
                  </a:lnTo>
                  <a:lnTo>
                    <a:pt x="17660" y="1547"/>
                  </a:lnTo>
                  <a:lnTo>
                    <a:pt x="17664" y="1558"/>
                  </a:lnTo>
                  <a:lnTo>
                    <a:pt x="17671" y="1569"/>
                  </a:lnTo>
                  <a:lnTo>
                    <a:pt x="17678" y="1579"/>
                  </a:lnTo>
                  <a:lnTo>
                    <a:pt x="17687" y="1588"/>
                  </a:lnTo>
                  <a:lnTo>
                    <a:pt x="17696" y="1596"/>
                  </a:lnTo>
                  <a:lnTo>
                    <a:pt x="17706" y="1602"/>
                  </a:lnTo>
                  <a:lnTo>
                    <a:pt x="17717" y="1609"/>
                  </a:lnTo>
                  <a:lnTo>
                    <a:pt x="17728" y="1614"/>
                  </a:lnTo>
                  <a:lnTo>
                    <a:pt x="17741" y="1618"/>
                  </a:lnTo>
                  <a:lnTo>
                    <a:pt x="17753" y="1620"/>
                  </a:lnTo>
                  <a:lnTo>
                    <a:pt x="17766" y="1623"/>
                  </a:lnTo>
                  <a:lnTo>
                    <a:pt x="17781" y="1623"/>
                  </a:lnTo>
                  <a:lnTo>
                    <a:pt x="17799" y="1621"/>
                  </a:lnTo>
                  <a:lnTo>
                    <a:pt x="17818" y="1619"/>
                  </a:lnTo>
                  <a:lnTo>
                    <a:pt x="17836" y="1614"/>
                  </a:lnTo>
                  <a:lnTo>
                    <a:pt x="17854" y="1607"/>
                  </a:lnTo>
                  <a:lnTo>
                    <a:pt x="17871" y="1599"/>
                  </a:lnTo>
                  <a:lnTo>
                    <a:pt x="17888" y="1589"/>
                  </a:lnTo>
                  <a:lnTo>
                    <a:pt x="17904" y="1579"/>
                  </a:lnTo>
                  <a:lnTo>
                    <a:pt x="17918" y="1566"/>
                  </a:lnTo>
                  <a:lnTo>
                    <a:pt x="17932" y="1553"/>
                  </a:lnTo>
                  <a:lnTo>
                    <a:pt x="17944" y="1538"/>
                  </a:lnTo>
                  <a:lnTo>
                    <a:pt x="17954" y="1524"/>
                  </a:lnTo>
                  <a:lnTo>
                    <a:pt x="17963" y="1507"/>
                  </a:lnTo>
                  <a:lnTo>
                    <a:pt x="17971" y="1489"/>
                  </a:lnTo>
                  <a:lnTo>
                    <a:pt x="17976" y="1471"/>
                  </a:lnTo>
                  <a:lnTo>
                    <a:pt x="17979" y="1453"/>
                  </a:lnTo>
                  <a:lnTo>
                    <a:pt x="17980" y="1435"/>
                  </a:lnTo>
                  <a:lnTo>
                    <a:pt x="17979" y="1421"/>
                  </a:lnTo>
                  <a:lnTo>
                    <a:pt x="17978" y="1409"/>
                  </a:lnTo>
                  <a:lnTo>
                    <a:pt x="17974" y="1397"/>
                  </a:lnTo>
                  <a:lnTo>
                    <a:pt x="17971" y="1385"/>
                  </a:lnTo>
                  <a:lnTo>
                    <a:pt x="17965" y="1375"/>
                  </a:lnTo>
                  <a:lnTo>
                    <a:pt x="17960" y="1365"/>
                  </a:lnTo>
                  <a:lnTo>
                    <a:pt x="17952" y="1355"/>
                  </a:lnTo>
                  <a:lnTo>
                    <a:pt x="17943" y="13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7D6FD99F-728F-4DE8-985C-35233A315A4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90763" y="2578100"/>
              <a:ext cx="5332413" cy="673100"/>
            </a:xfrm>
            <a:custGeom>
              <a:avLst/>
              <a:gdLst>
                <a:gd name="T0" fmla="*/ 125 w 16796"/>
                <a:gd name="T1" fmla="*/ 1505 h 2121"/>
                <a:gd name="T2" fmla="*/ 821 w 16796"/>
                <a:gd name="T3" fmla="*/ 1502 h 2121"/>
                <a:gd name="T4" fmla="*/ 915 w 16796"/>
                <a:gd name="T5" fmla="*/ 718 h 2121"/>
                <a:gd name="T6" fmla="*/ 2205 w 16796"/>
                <a:gd name="T7" fmla="*/ 477 h 2121"/>
                <a:gd name="T8" fmla="*/ 1356 w 16796"/>
                <a:gd name="T9" fmla="*/ 609 h 2121"/>
                <a:gd name="T10" fmla="*/ 2049 w 16796"/>
                <a:gd name="T11" fmla="*/ 595 h 2121"/>
                <a:gd name="T12" fmla="*/ 3222 w 16796"/>
                <a:gd name="T13" fmla="*/ 15 h 2121"/>
                <a:gd name="T14" fmla="*/ 2243 w 16796"/>
                <a:gd name="T15" fmla="*/ 1997 h 2121"/>
                <a:gd name="T16" fmla="*/ 2365 w 16796"/>
                <a:gd name="T17" fmla="*/ 2106 h 2121"/>
                <a:gd name="T18" fmla="*/ 3213 w 16796"/>
                <a:gd name="T19" fmla="*/ 210 h 2121"/>
                <a:gd name="T20" fmla="*/ 3875 w 16796"/>
                <a:gd name="T21" fmla="*/ 472 h 2121"/>
                <a:gd name="T22" fmla="*/ 3372 w 16796"/>
                <a:gd name="T23" fmla="*/ 1542 h 2121"/>
                <a:gd name="T24" fmla="*/ 3962 w 16796"/>
                <a:gd name="T25" fmla="*/ 1166 h 2121"/>
                <a:gd name="T26" fmla="*/ 3590 w 16796"/>
                <a:gd name="T27" fmla="*/ 788 h 2121"/>
                <a:gd name="T28" fmla="*/ 4644 w 16796"/>
                <a:gd name="T29" fmla="*/ 44 h 2121"/>
                <a:gd name="T30" fmla="*/ 4763 w 16796"/>
                <a:gd name="T31" fmla="*/ 1621 h 2121"/>
                <a:gd name="T32" fmla="*/ 6046 w 16796"/>
                <a:gd name="T33" fmla="*/ 495 h 2121"/>
                <a:gd name="T34" fmla="*/ 5171 w 16796"/>
                <a:gd name="T35" fmla="*/ 1069 h 2121"/>
                <a:gd name="T36" fmla="*/ 5203 w 16796"/>
                <a:gd name="T37" fmla="*/ 1617 h 2121"/>
                <a:gd name="T38" fmla="*/ 5503 w 16796"/>
                <a:gd name="T39" fmla="*/ 2094 h 2121"/>
                <a:gd name="T40" fmla="*/ 5429 w 16796"/>
                <a:gd name="T41" fmla="*/ 1442 h 2121"/>
                <a:gd name="T42" fmla="*/ 6032 w 16796"/>
                <a:gd name="T43" fmla="*/ 784 h 2121"/>
                <a:gd name="T44" fmla="*/ 5444 w 16796"/>
                <a:gd name="T45" fmla="*/ 1151 h 2121"/>
                <a:gd name="T46" fmla="*/ 5782 w 16796"/>
                <a:gd name="T47" fmla="*/ 734 h 2121"/>
                <a:gd name="T48" fmla="*/ 5199 w 16796"/>
                <a:gd name="T49" fmla="*/ 1731 h 2121"/>
                <a:gd name="T50" fmla="*/ 7187 w 16796"/>
                <a:gd name="T51" fmla="*/ 516 h 2121"/>
                <a:gd name="T52" fmla="*/ 7314 w 16796"/>
                <a:gd name="T53" fmla="*/ 1444 h 2121"/>
                <a:gd name="T54" fmla="*/ 6753 w 16796"/>
                <a:gd name="T55" fmla="*/ 1492 h 2121"/>
                <a:gd name="T56" fmla="*/ 7486 w 16796"/>
                <a:gd name="T57" fmla="*/ 1078 h 2121"/>
                <a:gd name="T58" fmla="*/ 7471 w 16796"/>
                <a:gd name="T59" fmla="*/ 714 h 2121"/>
                <a:gd name="T60" fmla="*/ 8062 w 16796"/>
                <a:gd name="T61" fmla="*/ 473 h 2121"/>
                <a:gd name="T62" fmla="*/ 8260 w 16796"/>
                <a:gd name="T63" fmla="*/ 1502 h 2121"/>
                <a:gd name="T64" fmla="*/ 9612 w 16796"/>
                <a:gd name="T65" fmla="*/ 1302 h 2121"/>
                <a:gd name="T66" fmla="*/ 9105 w 16796"/>
                <a:gd name="T67" fmla="*/ 684 h 2121"/>
                <a:gd name="T68" fmla="*/ 8856 w 16796"/>
                <a:gd name="T69" fmla="*/ 646 h 2121"/>
                <a:gd name="T70" fmla="*/ 9273 w 16796"/>
                <a:gd name="T71" fmla="*/ 1533 h 2121"/>
                <a:gd name="T72" fmla="*/ 10813 w 16796"/>
                <a:gd name="T73" fmla="*/ 137 h 2121"/>
                <a:gd name="T74" fmla="*/ 10187 w 16796"/>
                <a:gd name="T75" fmla="*/ 681 h 2121"/>
                <a:gd name="T76" fmla="*/ 10578 w 16796"/>
                <a:gd name="T77" fmla="*/ 1515 h 2121"/>
                <a:gd name="T78" fmla="*/ 10904 w 16796"/>
                <a:gd name="T79" fmla="*/ 1514 h 2121"/>
                <a:gd name="T80" fmla="*/ 10266 w 16796"/>
                <a:gd name="T81" fmla="*/ 1390 h 2121"/>
                <a:gd name="T82" fmla="*/ 11791 w 16796"/>
                <a:gd name="T83" fmla="*/ 71 h 2121"/>
                <a:gd name="T84" fmla="*/ 11814 w 16796"/>
                <a:gd name="T85" fmla="*/ 97 h 2121"/>
                <a:gd name="T86" fmla="*/ 11723 w 16796"/>
                <a:gd name="T87" fmla="*/ 650 h 2121"/>
                <a:gd name="T88" fmla="*/ 11477 w 16796"/>
                <a:gd name="T89" fmla="*/ 646 h 2121"/>
                <a:gd name="T90" fmla="*/ 11718 w 16796"/>
                <a:gd name="T91" fmla="*/ 1565 h 2121"/>
                <a:gd name="T92" fmla="*/ 12021 w 16796"/>
                <a:gd name="T93" fmla="*/ 905 h 2121"/>
                <a:gd name="T94" fmla="*/ 12674 w 16796"/>
                <a:gd name="T95" fmla="*/ 1432 h 2121"/>
                <a:gd name="T96" fmla="*/ 12656 w 16796"/>
                <a:gd name="T97" fmla="*/ 984 h 2121"/>
                <a:gd name="T98" fmla="*/ 12328 w 16796"/>
                <a:gd name="T99" fmla="*/ 739 h 2121"/>
                <a:gd name="T100" fmla="*/ 13728 w 16796"/>
                <a:gd name="T101" fmla="*/ 481 h 2121"/>
                <a:gd name="T102" fmla="*/ 13133 w 16796"/>
                <a:gd name="T103" fmla="*/ 626 h 2121"/>
                <a:gd name="T104" fmla="*/ 13746 w 16796"/>
                <a:gd name="T105" fmla="*/ 610 h 2121"/>
                <a:gd name="T106" fmla="*/ 14772 w 16796"/>
                <a:gd name="T107" fmla="*/ 480 h 2121"/>
                <a:gd name="T108" fmla="*/ 14178 w 16796"/>
                <a:gd name="T109" fmla="*/ 1512 h 2121"/>
                <a:gd name="T110" fmla="*/ 14407 w 16796"/>
                <a:gd name="T111" fmla="*/ 1462 h 2121"/>
                <a:gd name="T112" fmla="*/ 14736 w 16796"/>
                <a:gd name="T113" fmla="*/ 828 h 2121"/>
                <a:gd name="T114" fmla="*/ 14755 w 16796"/>
                <a:gd name="T115" fmla="*/ 635 h 2121"/>
                <a:gd name="T116" fmla="*/ 16247 w 16796"/>
                <a:gd name="T117" fmla="*/ 776 h 2121"/>
                <a:gd name="T118" fmla="*/ 15608 w 16796"/>
                <a:gd name="T119" fmla="*/ 568 h 2121"/>
                <a:gd name="T120" fmla="*/ 15378 w 16796"/>
                <a:gd name="T121" fmla="*/ 716 h 2121"/>
                <a:gd name="T122" fmla="*/ 15890 w 16796"/>
                <a:gd name="T123" fmla="*/ 1314 h 2121"/>
                <a:gd name="T124" fmla="*/ 16609 w 16796"/>
                <a:gd name="T125" fmla="*/ 1332 h 2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796" h="2121">
                  <a:moveTo>
                    <a:pt x="1333" y="126"/>
                  </a:moveTo>
                  <a:lnTo>
                    <a:pt x="1314" y="126"/>
                  </a:lnTo>
                  <a:lnTo>
                    <a:pt x="1291" y="127"/>
                  </a:lnTo>
                  <a:lnTo>
                    <a:pt x="1264" y="127"/>
                  </a:lnTo>
                  <a:lnTo>
                    <a:pt x="1233" y="127"/>
                  </a:lnTo>
                  <a:lnTo>
                    <a:pt x="1200" y="128"/>
                  </a:lnTo>
                  <a:lnTo>
                    <a:pt x="1166" y="128"/>
                  </a:lnTo>
                  <a:lnTo>
                    <a:pt x="1130" y="129"/>
                  </a:lnTo>
                  <a:lnTo>
                    <a:pt x="1094" y="129"/>
                  </a:lnTo>
                  <a:lnTo>
                    <a:pt x="1057" y="130"/>
                  </a:lnTo>
                  <a:lnTo>
                    <a:pt x="1020" y="130"/>
                  </a:lnTo>
                  <a:lnTo>
                    <a:pt x="983" y="131"/>
                  </a:lnTo>
                  <a:lnTo>
                    <a:pt x="946" y="131"/>
                  </a:lnTo>
                  <a:lnTo>
                    <a:pt x="911" y="133"/>
                  </a:lnTo>
                  <a:lnTo>
                    <a:pt x="879" y="133"/>
                  </a:lnTo>
                  <a:lnTo>
                    <a:pt x="850" y="133"/>
                  </a:lnTo>
                  <a:lnTo>
                    <a:pt x="824" y="133"/>
                  </a:lnTo>
                  <a:lnTo>
                    <a:pt x="797" y="133"/>
                  </a:lnTo>
                  <a:lnTo>
                    <a:pt x="768" y="133"/>
                  </a:lnTo>
                  <a:lnTo>
                    <a:pt x="737" y="133"/>
                  </a:lnTo>
                  <a:lnTo>
                    <a:pt x="702" y="131"/>
                  </a:lnTo>
                  <a:lnTo>
                    <a:pt x="666" y="131"/>
                  </a:lnTo>
                  <a:lnTo>
                    <a:pt x="629" y="130"/>
                  </a:lnTo>
                  <a:lnTo>
                    <a:pt x="593" y="130"/>
                  </a:lnTo>
                  <a:lnTo>
                    <a:pt x="557" y="129"/>
                  </a:lnTo>
                  <a:lnTo>
                    <a:pt x="521" y="129"/>
                  </a:lnTo>
                  <a:lnTo>
                    <a:pt x="486" y="128"/>
                  </a:lnTo>
                  <a:lnTo>
                    <a:pt x="452" y="128"/>
                  </a:lnTo>
                  <a:lnTo>
                    <a:pt x="420" y="127"/>
                  </a:lnTo>
                  <a:lnTo>
                    <a:pt x="389" y="127"/>
                  </a:lnTo>
                  <a:lnTo>
                    <a:pt x="362" y="127"/>
                  </a:lnTo>
                  <a:lnTo>
                    <a:pt x="340" y="126"/>
                  </a:lnTo>
                  <a:lnTo>
                    <a:pt x="322" y="126"/>
                  </a:lnTo>
                  <a:lnTo>
                    <a:pt x="286" y="224"/>
                  </a:lnTo>
                  <a:lnTo>
                    <a:pt x="363" y="230"/>
                  </a:lnTo>
                  <a:lnTo>
                    <a:pt x="379" y="233"/>
                  </a:lnTo>
                  <a:lnTo>
                    <a:pt x="392" y="236"/>
                  </a:lnTo>
                  <a:lnTo>
                    <a:pt x="403" y="242"/>
                  </a:lnTo>
                  <a:lnTo>
                    <a:pt x="412" y="248"/>
                  </a:lnTo>
                  <a:lnTo>
                    <a:pt x="415" y="252"/>
                  </a:lnTo>
                  <a:lnTo>
                    <a:pt x="418" y="256"/>
                  </a:lnTo>
                  <a:lnTo>
                    <a:pt x="422" y="261"/>
                  </a:lnTo>
                  <a:lnTo>
                    <a:pt x="424" y="265"/>
                  </a:lnTo>
                  <a:lnTo>
                    <a:pt x="427" y="275"/>
                  </a:lnTo>
                  <a:lnTo>
                    <a:pt x="427" y="288"/>
                  </a:lnTo>
                  <a:lnTo>
                    <a:pt x="427" y="299"/>
                  </a:lnTo>
                  <a:lnTo>
                    <a:pt x="426" y="311"/>
                  </a:lnTo>
                  <a:lnTo>
                    <a:pt x="424" y="324"/>
                  </a:lnTo>
                  <a:lnTo>
                    <a:pt x="421" y="336"/>
                  </a:lnTo>
                  <a:lnTo>
                    <a:pt x="194" y="1405"/>
                  </a:lnTo>
                  <a:lnTo>
                    <a:pt x="187" y="1430"/>
                  </a:lnTo>
                  <a:lnTo>
                    <a:pt x="180" y="1450"/>
                  </a:lnTo>
                  <a:lnTo>
                    <a:pt x="176" y="1459"/>
                  </a:lnTo>
                  <a:lnTo>
                    <a:pt x="171" y="1468"/>
                  </a:lnTo>
                  <a:lnTo>
                    <a:pt x="167" y="1475"/>
                  </a:lnTo>
                  <a:lnTo>
                    <a:pt x="162" y="1482"/>
                  </a:lnTo>
                  <a:lnTo>
                    <a:pt x="157" y="1489"/>
                  </a:lnTo>
                  <a:lnTo>
                    <a:pt x="150" y="1493"/>
                  </a:lnTo>
                  <a:lnTo>
                    <a:pt x="143" y="1499"/>
                  </a:lnTo>
                  <a:lnTo>
                    <a:pt x="134" y="1502"/>
                  </a:lnTo>
                  <a:lnTo>
                    <a:pt x="125" y="1505"/>
                  </a:lnTo>
                  <a:lnTo>
                    <a:pt x="115" y="1509"/>
                  </a:lnTo>
                  <a:lnTo>
                    <a:pt x="104" y="1511"/>
                  </a:lnTo>
                  <a:lnTo>
                    <a:pt x="91" y="1512"/>
                  </a:lnTo>
                  <a:lnTo>
                    <a:pt x="12" y="1519"/>
                  </a:lnTo>
                  <a:lnTo>
                    <a:pt x="0" y="1617"/>
                  </a:lnTo>
                  <a:lnTo>
                    <a:pt x="20" y="1615"/>
                  </a:lnTo>
                  <a:lnTo>
                    <a:pt x="42" y="1615"/>
                  </a:lnTo>
                  <a:lnTo>
                    <a:pt x="70" y="1615"/>
                  </a:lnTo>
                  <a:lnTo>
                    <a:pt x="102" y="1615"/>
                  </a:lnTo>
                  <a:lnTo>
                    <a:pt x="135" y="1614"/>
                  </a:lnTo>
                  <a:lnTo>
                    <a:pt x="171" y="1614"/>
                  </a:lnTo>
                  <a:lnTo>
                    <a:pt x="207" y="1613"/>
                  </a:lnTo>
                  <a:lnTo>
                    <a:pt x="245" y="1613"/>
                  </a:lnTo>
                  <a:lnTo>
                    <a:pt x="284" y="1612"/>
                  </a:lnTo>
                  <a:lnTo>
                    <a:pt x="322" y="1612"/>
                  </a:lnTo>
                  <a:lnTo>
                    <a:pt x="359" y="1611"/>
                  </a:lnTo>
                  <a:lnTo>
                    <a:pt x="397" y="1611"/>
                  </a:lnTo>
                  <a:lnTo>
                    <a:pt x="433" y="1610"/>
                  </a:lnTo>
                  <a:lnTo>
                    <a:pt x="466" y="1610"/>
                  </a:lnTo>
                  <a:lnTo>
                    <a:pt x="496" y="1610"/>
                  </a:lnTo>
                  <a:lnTo>
                    <a:pt x="523" y="1610"/>
                  </a:lnTo>
                  <a:lnTo>
                    <a:pt x="549" y="1610"/>
                  </a:lnTo>
                  <a:lnTo>
                    <a:pt x="578" y="1610"/>
                  </a:lnTo>
                  <a:lnTo>
                    <a:pt x="611" y="1610"/>
                  </a:lnTo>
                  <a:lnTo>
                    <a:pt x="647" y="1611"/>
                  </a:lnTo>
                  <a:lnTo>
                    <a:pt x="685" y="1611"/>
                  </a:lnTo>
                  <a:lnTo>
                    <a:pt x="723" y="1612"/>
                  </a:lnTo>
                  <a:lnTo>
                    <a:pt x="761" y="1612"/>
                  </a:lnTo>
                  <a:lnTo>
                    <a:pt x="798" y="1613"/>
                  </a:lnTo>
                  <a:lnTo>
                    <a:pt x="837" y="1613"/>
                  </a:lnTo>
                  <a:lnTo>
                    <a:pt x="872" y="1614"/>
                  </a:lnTo>
                  <a:lnTo>
                    <a:pt x="907" y="1614"/>
                  </a:lnTo>
                  <a:lnTo>
                    <a:pt x="942" y="1615"/>
                  </a:lnTo>
                  <a:lnTo>
                    <a:pt x="973" y="1615"/>
                  </a:lnTo>
                  <a:lnTo>
                    <a:pt x="999" y="1615"/>
                  </a:lnTo>
                  <a:lnTo>
                    <a:pt x="1023" y="1615"/>
                  </a:lnTo>
                  <a:lnTo>
                    <a:pt x="1041" y="1617"/>
                  </a:lnTo>
                  <a:lnTo>
                    <a:pt x="1143" y="1248"/>
                  </a:lnTo>
                  <a:lnTo>
                    <a:pt x="1046" y="1248"/>
                  </a:lnTo>
                  <a:lnTo>
                    <a:pt x="1039" y="1278"/>
                  </a:lnTo>
                  <a:lnTo>
                    <a:pt x="1030" y="1308"/>
                  </a:lnTo>
                  <a:lnTo>
                    <a:pt x="1020" y="1335"/>
                  </a:lnTo>
                  <a:lnTo>
                    <a:pt x="1010" y="1359"/>
                  </a:lnTo>
                  <a:lnTo>
                    <a:pt x="1003" y="1372"/>
                  </a:lnTo>
                  <a:lnTo>
                    <a:pt x="996" y="1383"/>
                  </a:lnTo>
                  <a:lnTo>
                    <a:pt x="989" y="1394"/>
                  </a:lnTo>
                  <a:lnTo>
                    <a:pt x="983" y="1404"/>
                  </a:lnTo>
                  <a:lnTo>
                    <a:pt x="975" y="1414"/>
                  </a:lnTo>
                  <a:lnTo>
                    <a:pt x="966" y="1424"/>
                  </a:lnTo>
                  <a:lnTo>
                    <a:pt x="958" y="1433"/>
                  </a:lnTo>
                  <a:lnTo>
                    <a:pt x="948" y="1442"/>
                  </a:lnTo>
                  <a:lnTo>
                    <a:pt x="939" y="1450"/>
                  </a:lnTo>
                  <a:lnTo>
                    <a:pt x="929" y="1458"/>
                  </a:lnTo>
                  <a:lnTo>
                    <a:pt x="917" y="1466"/>
                  </a:lnTo>
                  <a:lnTo>
                    <a:pt x="905" y="1473"/>
                  </a:lnTo>
                  <a:lnTo>
                    <a:pt x="893" y="1478"/>
                  </a:lnTo>
                  <a:lnTo>
                    <a:pt x="880" y="1484"/>
                  </a:lnTo>
                  <a:lnTo>
                    <a:pt x="866" y="1490"/>
                  </a:lnTo>
                  <a:lnTo>
                    <a:pt x="852" y="1494"/>
                  </a:lnTo>
                  <a:lnTo>
                    <a:pt x="837" y="1499"/>
                  </a:lnTo>
                  <a:lnTo>
                    <a:pt x="821" y="1502"/>
                  </a:lnTo>
                  <a:lnTo>
                    <a:pt x="805" y="1505"/>
                  </a:lnTo>
                  <a:lnTo>
                    <a:pt x="787" y="1508"/>
                  </a:lnTo>
                  <a:lnTo>
                    <a:pt x="769" y="1510"/>
                  </a:lnTo>
                  <a:lnTo>
                    <a:pt x="751" y="1511"/>
                  </a:lnTo>
                  <a:lnTo>
                    <a:pt x="732" y="1512"/>
                  </a:lnTo>
                  <a:lnTo>
                    <a:pt x="712" y="1512"/>
                  </a:lnTo>
                  <a:lnTo>
                    <a:pt x="510" y="1512"/>
                  </a:lnTo>
                  <a:lnTo>
                    <a:pt x="495" y="1511"/>
                  </a:lnTo>
                  <a:lnTo>
                    <a:pt x="481" y="1509"/>
                  </a:lnTo>
                  <a:lnTo>
                    <a:pt x="476" y="1506"/>
                  </a:lnTo>
                  <a:lnTo>
                    <a:pt x="470" y="1504"/>
                  </a:lnTo>
                  <a:lnTo>
                    <a:pt x="466" y="1502"/>
                  </a:lnTo>
                  <a:lnTo>
                    <a:pt x="461" y="1499"/>
                  </a:lnTo>
                  <a:lnTo>
                    <a:pt x="458" y="1495"/>
                  </a:lnTo>
                  <a:lnTo>
                    <a:pt x="454" y="1491"/>
                  </a:lnTo>
                  <a:lnTo>
                    <a:pt x="452" y="1487"/>
                  </a:lnTo>
                  <a:lnTo>
                    <a:pt x="450" y="1482"/>
                  </a:lnTo>
                  <a:lnTo>
                    <a:pt x="448" y="1477"/>
                  </a:lnTo>
                  <a:lnTo>
                    <a:pt x="447" y="1472"/>
                  </a:lnTo>
                  <a:lnTo>
                    <a:pt x="445" y="1465"/>
                  </a:lnTo>
                  <a:lnTo>
                    <a:pt x="445" y="1459"/>
                  </a:lnTo>
                  <a:lnTo>
                    <a:pt x="447" y="1447"/>
                  </a:lnTo>
                  <a:lnTo>
                    <a:pt x="448" y="1435"/>
                  </a:lnTo>
                  <a:lnTo>
                    <a:pt x="449" y="1421"/>
                  </a:lnTo>
                  <a:lnTo>
                    <a:pt x="452" y="1405"/>
                  </a:lnTo>
                  <a:lnTo>
                    <a:pt x="563" y="885"/>
                  </a:lnTo>
                  <a:lnTo>
                    <a:pt x="719" y="885"/>
                  </a:lnTo>
                  <a:lnTo>
                    <a:pt x="737" y="886"/>
                  </a:lnTo>
                  <a:lnTo>
                    <a:pt x="755" y="887"/>
                  </a:lnTo>
                  <a:lnTo>
                    <a:pt x="770" y="890"/>
                  </a:lnTo>
                  <a:lnTo>
                    <a:pt x="786" y="892"/>
                  </a:lnTo>
                  <a:lnTo>
                    <a:pt x="799" y="895"/>
                  </a:lnTo>
                  <a:lnTo>
                    <a:pt x="812" y="901"/>
                  </a:lnTo>
                  <a:lnTo>
                    <a:pt x="823" y="905"/>
                  </a:lnTo>
                  <a:lnTo>
                    <a:pt x="833" y="912"/>
                  </a:lnTo>
                  <a:lnTo>
                    <a:pt x="842" y="919"/>
                  </a:lnTo>
                  <a:lnTo>
                    <a:pt x="850" y="928"/>
                  </a:lnTo>
                  <a:lnTo>
                    <a:pt x="856" y="938"/>
                  </a:lnTo>
                  <a:lnTo>
                    <a:pt x="861" y="949"/>
                  </a:lnTo>
                  <a:lnTo>
                    <a:pt x="866" y="962"/>
                  </a:lnTo>
                  <a:lnTo>
                    <a:pt x="868" y="975"/>
                  </a:lnTo>
                  <a:lnTo>
                    <a:pt x="870" y="991"/>
                  </a:lnTo>
                  <a:lnTo>
                    <a:pt x="870" y="1008"/>
                  </a:lnTo>
                  <a:lnTo>
                    <a:pt x="870" y="1017"/>
                  </a:lnTo>
                  <a:lnTo>
                    <a:pt x="870" y="1026"/>
                  </a:lnTo>
                  <a:lnTo>
                    <a:pt x="869" y="1036"/>
                  </a:lnTo>
                  <a:lnTo>
                    <a:pt x="868" y="1047"/>
                  </a:lnTo>
                  <a:lnTo>
                    <a:pt x="866" y="1058"/>
                  </a:lnTo>
                  <a:lnTo>
                    <a:pt x="864" y="1071"/>
                  </a:lnTo>
                  <a:lnTo>
                    <a:pt x="862" y="1083"/>
                  </a:lnTo>
                  <a:lnTo>
                    <a:pt x="860" y="1095"/>
                  </a:lnTo>
                  <a:lnTo>
                    <a:pt x="957" y="1095"/>
                  </a:lnTo>
                  <a:lnTo>
                    <a:pt x="997" y="839"/>
                  </a:lnTo>
                  <a:lnTo>
                    <a:pt x="1066" y="580"/>
                  </a:lnTo>
                  <a:lnTo>
                    <a:pt x="968" y="580"/>
                  </a:lnTo>
                  <a:lnTo>
                    <a:pt x="961" y="609"/>
                  </a:lnTo>
                  <a:lnTo>
                    <a:pt x="955" y="635"/>
                  </a:lnTo>
                  <a:lnTo>
                    <a:pt x="946" y="659"/>
                  </a:lnTo>
                  <a:lnTo>
                    <a:pt x="937" y="681"/>
                  </a:lnTo>
                  <a:lnTo>
                    <a:pt x="926" y="701"/>
                  </a:lnTo>
                  <a:lnTo>
                    <a:pt x="915" y="718"/>
                  </a:lnTo>
                  <a:lnTo>
                    <a:pt x="904" y="734"/>
                  </a:lnTo>
                  <a:lnTo>
                    <a:pt x="890" y="746"/>
                  </a:lnTo>
                  <a:lnTo>
                    <a:pt x="877" y="757"/>
                  </a:lnTo>
                  <a:lnTo>
                    <a:pt x="861" y="766"/>
                  </a:lnTo>
                  <a:lnTo>
                    <a:pt x="844" y="774"/>
                  </a:lnTo>
                  <a:lnTo>
                    <a:pt x="826" y="781"/>
                  </a:lnTo>
                  <a:lnTo>
                    <a:pt x="806" y="786"/>
                  </a:lnTo>
                  <a:lnTo>
                    <a:pt x="785" y="790"/>
                  </a:lnTo>
                  <a:lnTo>
                    <a:pt x="762" y="792"/>
                  </a:lnTo>
                  <a:lnTo>
                    <a:pt x="738" y="792"/>
                  </a:lnTo>
                  <a:lnTo>
                    <a:pt x="583" y="792"/>
                  </a:lnTo>
                  <a:lnTo>
                    <a:pt x="680" y="336"/>
                  </a:lnTo>
                  <a:lnTo>
                    <a:pt x="686" y="312"/>
                  </a:lnTo>
                  <a:lnTo>
                    <a:pt x="694" y="291"/>
                  </a:lnTo>
                  <a:lnTo>
                    <a:pt x="697" y="282"/>
                  </a:lnTo>
                  <a:lnTo>
                    <a:pt x="702" y="273"/>
                  </a:lnTo>
                  <a:lnTo>
                    <a:pt x="706" y="265"/>
                  </a:lnTo>
                  <a:lnTo>
                    <a:pt x="712" y="258"/>
                  </a:lnTo>
                  <a:lnTo>
                    <a:pt x="716" y="252"/>
                  </a:lnTo>
                  <a:lnTo>
                    <a:pt x="723" y="246"/>
                  </a:lnTo>
                  <a:lnTo>
                    <a:pt x="731" y="242"/>
                  </a:lnTo>
                  <a:lnTo>
                    <a:pt x="739" y="237"/>
                  </a:lnTo>
                  <a:lnTo>
                    <a:pt x="749" y="234"/>
                  </a:lnTo>
                  <a:lnTo>
                    <a:pt x="759" y="231"/>
                  </a:lnTo>
                  <a:lnTo>
                    <a:pt x="770" y="230"/>
                  </a:lnTo>
                  <a:lnTo>
                    <a:pt x="783" y="230"/>
                  </a:lnTo>
                  <a:lnTo>
                    <a:pt x="979" y="230"/>
                  </a:lnTo>
                  <a:lnTo>
                    <a:pt x="1007" y="230"/>
                  </a:lnTo>
                  <a:lnTo>
                    <a:pt x="1033" y="233"/>
                  </a:lnTo>
                  <a:lnTo>
                    <a:pt x="1058" y="236"/>
                  </a:lnTo>
                  <a:lnTo>
                    <a:pt x="1079" y="240"/>
                  </a:lnTo>
                  <a:lnTo>
                    <a:pt x="1099" y="246"/>
                  </a:lnTo>
                  <a:lnTo>
                    <a:pt x="1116" y="253"/>
                  </a:lnTo>
                  <a:lnTo>
                    <a:pt x="1132" y="261"/>
                  </a:lnTo>
                  <a:lnTo>
                    <a:pt x="1146" y="270"/>
                  </a:lnTo>
                  <a:lnTo>
                    <a:pt x="1157" y="281"/>
                  </a:lnTo>
                  <a:lnTo>
                    <a:pt x="1167" y="292"/>
                  </a:lnTo>
                  <a:lnTo>
                    <a:pt x="1175" y="304"/>
                  </a:lnTo>
                  <a:lnTo>
                    <a:pt x="1182" y="318"/>
                  </a:lnTo>
                  <a:lnTo>
                    <a:pt x="1187" y="333"/>
                  </a:lnTo>
                  <a:lnTo>
                    <a:pt x="1191" y="348"/>
                  </a:lnTo>
                  <a:lnTo>
                    <a:pt x="1194" y="365"/>
                  </a:lnTo>
                  <a:lnTo>
                    <a:pt x="1194" y="383"/>
                  </a:lnTo>
                  <a:lnTo>
                    <a:pt x="1193" y="406"/>
                  </a:lnTo>
                  <a:lnTo>
                    <a:pt x="1191" y="431"/>
                  </a:lnTo>
                  <a:lnTo>
                    <a:pt x="1187" y="458"/>
                  </a:lnTo>
                  <a:lnTo>
                    <a:pt x="1180" y="488"/>
                  </a:lnTo>
                  <a:lnTo>
                    <a:pt x="1278" y="488"/>
                  </a:lnTo>
                  <a:lnTo>
                    <a:pt x="1333" y="126"/>
                  </a:lnTo>
                  <a:close/>
                  <a:moveTo>
                    <a:pt x="2337" y="579"/>
                  </a:moveTo>
                  <a:lnTo>
                    <a:pt x="2330" y="565"/>
                  </a:lnTo>
                  <a:lnTo>
                    <a:pt x="2322" y="552"/>
                  </a:lnTo>
                  <a:lnTo>
                    <a:pt x="2312" y="539"/>
                  </a:lnTo>
                  <a:lnTo>
                    <a:pt x="2300" y="527"/>
                  </a:lnTo>
                  <a:lnTo>
                    <a:pt x="2286" y="516"/>
                  </a:lnTo>
                  <a:lnTo>
                    <a:pt x="2272" y="504"/>
                  </a:lnTo>
                  <a:lnTo>
                    <a:pt x="2255" y="495"/>
                  </a:lnTo>
                  <a:lnTo>
                    <a:pt x="2236" y="488"/>
                  </a:lnTo>
                  <a:lnTo>
                    <a:pt x="2225" y="483"/>
                  </a:lnTo>
                  <a:lnTo>
                    <a:pt x="2215" y="480"/>
                  </a:lnTo>
                  <a:lnTo>
                    <a:pt x="2205" y="477"/>
                  </a:lnTo>
                  <a:lnTo>
                    <a:pt x="2194" y="475"/>
                  </a:lnTo>
                  <a:lnTo>
                    <a:pt x="2169" y="473"/>
                  </a:lnTo>
                  <a:lnTo>
                    <a:pt x="2143" y="472"/>
                  </a:lnTo>
                  <a:lnTo>
                    <a:pt x="2129" y="472"/>
                  </a:lnTo>
                  <a:lnTo>
                    <a:pt x="2114" y="473"/>
                  </a:lnTo>
                  <a:lnTo>
                    <a:pt x="2101" y="475"/>
                  </a:lnTo>
                  <a:lnTo>
                    <a:pt x="2086" y="477"/>
                  </a:lnTo>
                  <a:lnTo>
                    <a:pt x="2073" y="481"/>
                  </a:lnTo>
                  <a:lnTo>
                    <a:pt x="2059" y="485"/>
                  </a:lnTo>
                  <a:lnTo>
                    <a:pt x="2046" y="490"/>
                  </a:lnTo>
                  <a:lnTo>
                    <a:pt x="2032" y="495"/>
                  </a:lnTo>
                  <a:lnTo>
                    <a:pt x="2006" y="509"/>
                  </a:lnTo>
                  <a:lnTo>
                    <a:pt x="1983" y="522"/>
                  </a:lnTo>
                  <a:lnTo>
                    <a:pt x="1961" y="536"/>
                  </a:lnTo>
                  <a:lnTo>
                    <a:pt x="1940" y="552"/>
                  </a:lnTo>
                  <a:lnTo>
                    <a:pt x="1921" y="567"/>
                  </a:lnTo>
                  <a:lnTo>
                    <a:pt x="1904" y="583"/>
                  </a:lnTo>
                  <a:lnTo>
                    <a:pt x="1888" y="599"/>
                  </a:lnTo>
                  <a:lnTo>
                    <a:pt x="1874" y="615"/>
                  </a:lnTo>
                  <a:lnTo>
                    <a:pt x="1861" y="629"/>
                  </a:lnTo>
                  <a:lnTo>
                    <a:pt x="1852" y="643"/>
                  </a:lnTo>
                  <a:lnTo>
                    <a:pt x="1846" y="653"/>
                  </a:lnTo>
                  <a:lnTo>
                    <a:pt x="1841" y="662"/>
                  </a:lnTo>
                  <a:lnTo>
                    <a:pt x="1839" y="650"/>
                  </a:lnTo>
                  <a:lnTo>
                    <a:pt x="1838" y="637"/>
                  </a:lnTo>
                  <a:lnTo>
                    <a:pt x="1836" y="622"/>
                  </a:lnTo>
                  <a:lnTo>
                    <a:pt x="1834" y="611"/>
                  </a:lnTo>
                  <a:lnTo>
                    <a:pt x="1831" y="601"/>
                  </a:lnTo>
                  <a:lnTo>
                    <a:pt x="1828" y="590"/>
                  </a:lnTo>
                  <a:lnTo>
                    <a:pt x="1823" y="580"/>
                  </a:lnTo>
                  <a:lnTo>
                    <a:pt x="1818" y="567"/>
                  </a:lnTo>
                  <a:lnTo>
                    <a:pt x="1811" y="556"/>
                  </a:lnTo>
                  <a:lnTo>
                    <a:pt x="1803" y="545"/>
                  </a:lnTo>
                  <a:lnTo>
                    <a:pt x="1793" y="534"/>
                  </a:lnTo>
                  <a:lnTo>
                    <a:pt x="1782" y="522"/>
                  </a:lnTo>
                  <a:lnTo>
                    <a:pt x="1769" y="512"/>
                  </a:lnTo>
                  <a:lnTo>
                    <a:pt x="1756" y="502"/>
                  </a:lnTo>
                  <a:lnTo>
                    <a:pt x="1740" y="493"/>
                  </a:lnTo>
                  <a:lnTo>
                    <a:pt x="1722" y="486"/>
                  </a:lnTo>
                  <a:lnTo>
                    <a:pt x="1713" y="483"/>
                  </a:lnTo>
                  <a:lnTo>
                    <a:pt x="1703" y="480"/>
                  </a:lnTo>
                  <a:lnTo>
                    <a:pt x="1693" y="477"/>
                  </a:lnTo>
                  <a:lnTo>
                    <a:pt x="1682" y="475"/>
                  </a:lnTo>
                  <a:lnTo>
                    <a:pt x="1658" y="473"/>
                  </a:lnTo>
                  <a:lnTo>
                    <a:pt x="1632" y="472"/>
                  </a:lnTo>
                  <a:lnTo>
                    <a:pt x="1612" y="473"/>
                  </a:lnTo>
                  <a:lnTo>
                    <a:pt x="1592" y="475"/>
                  </a:lnTo>
                  <a:lnTo>
                    <a:pt x="1569" y="481"/>
                  </a:lnTo>
                  <a:lnTo>
                    <a:pt x="1547" y="489"/>
                  </a:lnTo>
                  <a:lnTo>
                    <a:pt x="1525" y="497"/>
                  </a:lnTo>
                  <a:lnTo>
                    <a:pt x="1504" y="507"/>
                  </a:lnTo>
                  <a:lnTo>
                    <a:pt x="1483" y="517"/>
                  </a:lnTo>
                  <a:lnTo>
                    <a:pt x="1464" y="528"/>
                  </a:lnTo>
                  <a:lnTo>
                    <a:pt x="1444" y="539"/>
                  </a:lnTo>
                  <a:lnTo>
                    <a:pt x="1427" y="552"/>
                  </a:lnTo>
                  <a:lnTo>
                    <a:pt x="1410" y="563"/>
                  </a:lnTo>
                  <a:lnTo>
                    <a:pt x="1394" y="574"/>
                  </a:lnTo>
                  <a:lnTo>
                    <a:pt x="1380" y="585"/>
                  </a:lnTo>
                  <a:lnTo>
                    <a:pt x="1370" y="594"/>
                  </a:lnTo>
                  <a:lnTo>
                    <a:pt x="1361" y="602"/>
                  </a:lnTo>
                  <a:lnTo>
                    <a:pt x="1356" y="609"/>
                  </a:lnTo>
                  <a:lnTo>
                    <a:pt x="1392" y="695"/>
                  </a:lnTo>
                  <a:lnTo>
                    <a:pt x="1403" y="684"/>
                  </a:lnTo>
                  <a:lnTo>
                    <a:pt x="1420" y="668"/>
                  </a:lnTo>
                  <a:lnTo>
                    <a:pt x="1430" y="659"/>
                  </a:lnTo>
                  <a:lnTo>
                    <a:pt x="1441" y="652"/>
                  </a:lnTo>
                  <a:lnTo>
                    <a:pt x="1452" y="643"/>
                  </a:lnTo>
                  <a:lnTo>
                    <a:pt x="1465" y="635"/>
                  </a:lnTo>
                  <a:lnTo>
                    <a:pt x="1476" y="626"/>
                  </a:lnTo>
                  <a:lnTo>
                    <a:pt x="1488" y="619"/>
                  </a:lnTo>
                  <a:lnTo>
                    <a:pt x="1502" y="612"/>
                  </a:lnTo>
                  <a:lnTo>
                    <a:pt x="1514" y="606"/>
                  </a:lnTo>
                  <a:lnTo>
                    <a:pt x="1527" y="600"/>
                  </a:lnTo>
                  <a:lnTo>
                    <a:pt x="1538" y="597"/>
                  </a:lnTo>
                  <a:lnTo>
                    <a:pt x="1549" y="594"/>
                  </a:lnTo>
                  <a:lnTo>
                    <a:pt x="1559" y="593"/>
                  </a:lnTo>
                  <a:lnTo>
                    <a:pt x="1565" y="593"/>
                  </a:lnTo>
                  <a:lnTo>
                    <a:pt x="1570" y="595"/>
                  </a:lnTo>
                  <a:lnTo>
                    <a:pt x="1575" y="597"/>
                  </a:lnTo>
                  <a:lnTo>
                    <a:pt x="1579" y="600"/>
                  </a:lnTo>
                  <a:lnTo>
                    <a:pt x="1583" y="603"/>
                  </a:lnTo>
                  <a:lnTo>
                    <a:pt x="1586" y="608"/>
                  </a:lnTo>
                  <a:lnTo>
                    <a:pt x="1588" y="612"/>
                  </a:lnTo>
                  <a:lnTo>
                    <a:pt x="1591" y="619"/>
                  </a:lnTo>
                  <a:lnTo>
                    <a:pt x="1593" y="631"/>
                  </a:lnTo>
                  <a:lnTo>
                    <a:pt x="1595" y="645"/>
                  </a:lnTo>
                  <a:lnTo>
                    <a:pt x="1596" y="657"/>
                  </a:lnTo>
                  <a:lnTo>
                    <a:pt x="1597" y="671"/>
                  </a:lnTo>
                  <a:lnTo>
                    <a:pt x="1596" y="680"/>
                  </a:lnTo>
                  <a:lnTo>
                    <a:pt x="1595" y="695"/>
                  </a:lnTo>
                  <a:lnTo>
                    <a:pt x="1594" y="704"/>
                  </a:lnTo>
                  <a:lnTo>
                    <a:pt x="1593" y="713"/>
                  </a:lnTo>
                  <a:lnTo>
                    <a:pt x="1591" y="723"/>
                  </a:lnTo>
                  <a:lnTo>
                    <a:pt x="1589" y="734"/>
                  </a:lnTo>
                  <a:lnTo>
                    <a:pt x="1587" y="745"/>
                  </a:lnTo>
                  <a:lnTo>
                    <a:pt x="1586" y="755"/>
                  </a:lnTo>
                  <a:lnTo>
                    <a:pt x="1584" y="765"/>
                  </a:lnTo>
                  <a:lnTo>
                    <a:pt x="1583" y="775"/>
                  </a:lnTo>
                  <a:lnTo>
                    <a:pt x="1579" y="792"/>
                  </a:lnTo>
                  <a:lnTo>
                    <a:pt x="1577" y="805"/>
                  </a:lnTo>
                  <a:lnTo>
                    <a:pt x="1404" y="1610"/>
                  </a:lnTo>
                  <a:lnTo>
                    <a:pt x="1655" y="1610"/>
                  </a:lnTo>
                  <a:lnTo>
                    <a:pt x="1828" y="810"/>
                  </a:lnTo>
                  <a:lnTo>
                    <a:pt x="1832" y="799"/>
                  </a:lnTo>
                  <a:lnTo>
                    <a:pt x="1839" y="785"/>
                  </a:lnTo>
                  <a:lnTo>
                    <a:pt x="1847" y="770"/>
                  </a:lnTo>
                  <a:lnTo>
                    <a:pt x="1858" y="753"/>
                  </a:lnTo>
                  <a:lnTo>
                    <a:pt x="1872" y="735"/>
                  </a:lnTo>
                  <a:lnTo>
                    <a:pt x="1885" y="717"/>
                  </a:lnTo>
                  <a:lnTo>
                    <a:pt x="1900" y="700"/>
                  </a:lnTo>
                  <a:lnTo>
                    <a:pt x="1916" y="682"/>
                  </a:lnTo>
                  <a:lnTo>
                    <a:pt x="1933" y="665"/>
                  </a:lnTo>
                  <a:lnTo>
                    <a:pt x="1950" y="649"/>
                  </a:lnTo>
                  <a:lnTo>
                    <a:pt x="1968" y="635"/>
                  </a:lnTo>
                  <a:lnTo>
                    <a:pt x="1987" y="621"/>
                  </a:lnTo>
                  <a:lnTo>
                    <a:pt x="1996" y="615"/>
                  </a:lnTo>
                  <a:lnTo>
                    <a:pt x="2005" y="610"/>
                  </a:lnTo>
                  <a:lnTo>
                    <a:pt x="2014" y="606"/>
                  </a:lnTo>
                  <a:lnTo>
                    <a:pt x="2023" y="602"/>
                  </a:lnTo>
                  <a:lnTo>
                    <a:pt x="2032" y="599"/>
                  </a:lnTo>
                  <a:lnTo>
                    <a:pt x="2041" y="597"/>
                  </a:lnTo>
                  <a:lnTo>
                    <a:pt x="2049" y="595"/>
                  </a:lnTo>
                  <a:lnTo>
                    <a:pt x="2058" y="595"/>
                  </a:lnTo>
                  <a:lnTo>
                    <a:pt x="2064" y="595"/>
                  </a:lnTo>
                  <a:lnTo>
                    <a:pt x="2069" y="597"/>
                  </a:lnTo>
                  <a:lnTo>
                    <a:pt x="2074" y="598"/>
                  </a:lnTo>
                  <a:lnTo>
                    <a:pt x="2078" y="600"/>
                  </a:lnTo>
                  <a:lnTo>
                    <a:pt x="2083" y="603"/>
                  </a:lnTo>
                  <a:lnTo>
                    <a:pt x="2086" y="607"/>
                  </a:lnTo>
                  <a:lnTo>
                    <a:pt x="2091" y="610"/>
                  </a:lnTo>
                  <a:lnTo>
                    <a:pt x="2093" y="615"/>
                  </a:lnTo>
                  <a:lnTo>
                    <a:pt x="2097" y="623"/>
                  </a:lnTo>
                  <a:lnTo>
                    <a:pt x="2102" y="632"/>
                  </a:lnTo>
                  <a:lnTo>
                    <a:pt x="2103" y="641"/>
                  </a:lnTo>
                  <a:lnTo>
                    <a:pt x="2104" y="650"/>
                  </a:lnTo>
                  <a:lnTo>
                    <a:pt x="2104" y="664"/>
                  </a:lnTo>
                  <a:lnTo>
                    <a:pt x="2105" y="676"/>
                  </a:lnTo>
                  <a:lnTo>
                    <a:pt x="2107" y="688"/>
                  </a:lnTo>
                  <a:lnTo>
                    <a:pt x="2111" y="699"/>
                  </a:lnTo>
                  <a:lnTo>
                    <a:pt x="2114" y="710"/>
                  </a:lnTo>
                  <a:lnTo>
                    <a:pt x="2119" y="720"/>
                  </a:lnTo>
                  <a:lnTo>
                    <a:pt x="2123" y="729"/>
                  </a:lnTo>
                  <a:lnTo>
                    <a:pt x="2130" y="738"/>
                  </a:lnTo>
                  <a:lnTo>
                    <a:pt x="2137" y="746"/>
                  </a:lnTo>
                  <a:lnTo>
                    <a:pt x="2143" y="754"/>
                  </a:lnTo>
                  <a:lnTo>
                    <a:pt x="2151" y="759"/>
                  </a:lnTo>
                  <a:lnTo>
                    <a:pt x="2160" y="764"/>
                  </a:lnTo>
                  <a:lnTo>
                    <a:pt x="2169" y="767"/>
                  </a:lnTo>
                  <a:lnTo>
                    <a:pt x="2178" y="771"/>
                  </a:lnTo>
                  <a:lnTo>
                    <a:pt x="2188" y="772"/>
                  </a:lnTo>
                  <a:lnTo>
                    <a:pt x="2200" y="773"/>
                  </a:lnTo>
                  <a:lnTo>
                    <a:pt x="2213" y="772"/>
                  </a:lnTo>
                  <a:lnTo>
                    <a:pt x="2228" y="770"/>
                  </a:lnTo>
                  <a:lnTo>
                    <a:pt x="2241" y="767"/>
                  </a:lnTo>
                  <a:lnTo>
                    <a:pt x="2254" y="763"/>
                  </a:lnTo>
                  <a:lnTo>
                    <a:pt x="2267" y="757"/>
                  </a:lnTo>
                  <a:lnTo>
                    <a:pt x="2278" y="749"/>
                  </a:lnTo>
                  <a:lnTo>
                    <a:pt x="2291" y="741"/>
                  </a:lnTo>
                  <a:lnTo>
                    <a:pt x="2302" y="731"/>
                  </a:lnTo>
                  <a:lnTo>
                    <a:pt x="2313" y="721"/>
                  </a:lnTo>
                  <a:lnTo>
                    <a:pt x="2322" y="710"/>
                  </a:lnTo>
                  <a:lnTo>
                    <a:pt x="2330" y="699"/>
                  </a:lnTo>
                  <a:lnTo>
                    <a:pt x="2337" y="686"/>
                  </a:lnTo>
                  <a:lnTo>
                    <a:pt x="2341" y="674"/>
                  </a:lnTo>
                  <a:lnTo>
                    <a:pt x="2345" y="661"/>
                  </a:lnTo>
                  <a:lnTo>
                    <a:pt x="2347" y="647"/>
                  </a:lnTo>
                  <a:lnTo>
                    <a:pt x="2348" y="634"/>
                  </a:lnTo>
                  <a:lnTo>
                    <a:pt x="2347" y="620"/>
                  </a:lnTo>
                  <a:lnTo>
                    <a:pt x="2345" y="607"/>
                  </a:lnTo>
                  <a:lnTo>
                    <a:pt x="2341" y="593"/>
                  </a:lnTo>
                  <a:lnTo>
                    <a:pt x="2337" y="579"/>
                  </a:lnTo>
                  <a:close/>
                  <a:moveTo>
                    <a:pt x="3423" y="111"/>
                  </a:moveTo>
                  <a:lnTo>
                    <a:pt x="3413" y="98"/>
                  </a:lnTo>
                  <a:lnTo>
                    <a:pt x="3400" y="85"/>
                  </a:lnTo>
                  <a:lnTo>
                    <a:pt x="3386" y="74"/>
                  </a:lnTo>
                  <a:lnTo>
                    <a:pt x="3369" y="63"/>
                  </a:lnTo>
                  <a:lnTo>
                    <a:pt x="3351" y="53"/>
                  </a:lnTo>
                  <a:lnTo>
                    <a:pt x="3332" y="44"/>
                  </a:lnTo>
                  <a:lnTo>
                    <a:pt x="3312" y="35"/>
                  </a:lnTo>
                  <a:lnTo>
                    <a:pt x="3291" y="28"/>
                  </a:lnTo>
                  <a:lnTo>
                    <a:pt x="3268" y="21"/>
                  </a:lnTo>
                  <a:lnTo>
                    <a:pt x="3246" y="17"/>
                  </a:lnTo>
                  <a:lnTo>
                    <a:pt x="3222" y="15"/>
                  </a:lnTo>
                  <a:lnTo>
                    <a:pt x="3198" y="13"/>
                  </a:lnTo>
                  <a:lnTo>
                    <a:pt x="3176" y="13"/>
                  </a:lnTo>
                  <a:lnTo>
                    <a:pt x="3156" y="16"/>
                  </a:lnTo>
                  <a:lnTo>
                    <a:pt x="3135" y="18"/>
                  </a:lnTo>
                  <a:lnTo>
                    <a:pt x="3114" y="21"/>
                  </a:lnTo>
                  <a:lnTo>
                    <a:pt x="3094" y="26"/>
                  </a:lnTo>
                  <a:lnTo>
                    <a:pt x="3074" y="30"/>
                  </a:lnTo>
                  <a:lnTo>
                    <a:pt x="3055" y="37"/>
                  </a:lnTo>
                  <a:lnTo>
                    <a:pt x="3036" y="44"/>
                  </a:lnTo>
                  <a:lnTo>
                    <a:pt x="3017" y="53"/>
                  </a:lnTo>
                  <a:lnTo>
                    <a:pt x="2999" y="61"/>
                  </a:lnTo>
                  <a:lnTo>
                    <a:pt x="2981" y="70"/>
                  </a:lnTo>
                  <a:lnTo>
                    <a:pt x="2963" y="80"/>
                  </a:lnTo>
                  <a:lnTo>
                    <a:pt x="2946" y="90"/>
                  </a:lnTo>
                  <a:lnTo>
                    <a:pt x="2930" y="101"/>
                  </a:lnTo>
                  <a:lnTo>
                    <a:pt x="2914" y="112"/>
                  </a:lnTo>
                  <a:lnTo>
                    <a:pt x="2899" y="125"/>
                  </a:lnTo>
                  <a:lnTo>
                    <a:pt x="2884" y="138"/>
                  </a:lnTo>
                  <a:lnTo>
                    <a:pt x="2871" y="151"/>
                  </a:lnTo>
                  <a:lnTo>
                    <a:pt x="2857" y="164"/>
                  </a:lnTo>
                  <a:lnTo>
                    <a:pt x="2845" y="177"/>
                  </a:lnTo>
                  <a:lnTo>
                    <a:pt x="2832" y="192"/>
                  </a:lnTo>
                  <a:lnTo>
                    <a:pt x="2821" y="206"/>
                  </a:lnTo>
                  <a:lnTo>
                    <a:pt x="2810" y="220"/>
                  </a:lnTo>
                  <a:lnTo>
                    <a:pt x="2800" y="236"/>
                  </a:lnTo>
                  <a:lnTo>
                    <a:pt x="2790" y="251"/>
                  </a:lnTo>
                  <a:lnTo>
                    <a:pt x="2781" y="266"/>
                  </a:lnTo>
                  <a:lnTo>
                    <a:pt x="2773" y="282"/>
                  </a:lnTo>
                  <a:lnTo>
                    <a:pt x="2766" y="297"/>
                  </a:lnTo>
                  <a:lnTo>
                    <a:pt x="2760" y="312"/>
                  </a:lnTo>
                  <a:lnTo>
                    <a:pt x="2755" y="328"/>
                  </a:lnTo>
                  <a:lnTo>
                    <a:pt x="2750" y="343"/>
                  </a:lnTo>
                  <a:lnTo>
                    <a:pt x="2746" y="358"/>
                  </a:lnTo>
                  <a:lnTo>
                    <a:pt x="2718" y="498"/>
                  </a:lnTo>
                  <a:lnTo>
                    <a:pt x="2540" y="498"/>
                  </a:lnTo>
                  <a:lnTo>
                    <a:pt x="2518" y="598"/>
                  </a:lnTo>
                  <a:lnTo>
                    <a:pt x="2695" y="598"/>
                  </a:lnTo>
                  <a:lnTo>
                    <a:pt x="2423" y="1870"/>
                  </a:lnTo>
                  <a:lnTo>
                    <a:pt x="2419" y="1884"/>
                  </a:lnTo>
                  <a:lnTo>
                    <a:pt x="2414" y="1897"/>
                  </a:lnTo>
                  <a:lnTo>
                    <a:pt x="2410" y="1910"/>
                  </a:lnTo>
                  <a:lnTo>
                    <a:pt x="2403" y="1922"/>
                  </a:lnTo>
                  <a:lnTo>
                    <a:pt x="2396" y="1935"/>
                  </a:lnTo>
                  <a:lnTo>
                    <a:pt x="2388" y="1947"/>
                  </a:lnTo>
                  <a:lnTo>
                    <a:pt x="2381" y="1958"/>
                  </a:lnTo>
                  <a:lnTo>
                    <a:pt x="2370" y="1968"/>
                  </a:lnTo>
                  <a:lnTo>
                    <a:pt x="2361" y="1977"/>
                  </a:lnTo>
                  <a:lnTo>
                    <a:pt x="2351" y="1986"/>
                  </a:lnTo>
                  <a:lnTo>
                    <a:pt x="2341" y="1994"/>
                  </a:lnTo>
                  <a:lnTo>
                    <a:pt x="2330" y="2000"/>
                  </a:lnTo>
                  <a:lnTo>
                    <a:pt x="2319" y="2005"/>
                  </a:lnTo>
                  <a:lnTo>
                    <a:pt x="2308" y="2010"/>
                  </a:lnTo>
                  <a:lnTo>
                    <a:pt x="2295" y="2012"/>
                  </a:lnTo>
                  <a:lnTo>
                    <a:pt x="2284" y="2012"/>
                  </a:lnTo>
                  <a:lnTo>
                    <a:pt x="2276" y="2012"/>
                  </a:lnTo>
                  <a:lnTo>
                    <a:pt x="2269" y="2011"/>
                  </a:lnTo>
                  <a:lnTo>
                    <a:pt x="2263" y="2010"/>
                  </a:lnTo>
                  <a:lnTo>
                    <a:pt x="2257" y="2008"/>
                  </a:lnTo>
                  <a:lnTo>
                    <a:pt x="2252" y="2005"/>
                  </a:lnTo>
                  <a:lnTo>
                    <a:pt x="2248" y="2002"/>
                  </a:lnTo>
                  <a:lnTo>
                    <a:pt x="2243" y="1997"/>
                  </a:lnTo>
                  <a:lnTo>
                    <a:pt x="2240" y="1994"/>
                  </a:lnTo>
                  <a:lnTo>
                    <a:pt x="2234" y="1983"/>
                  </a:lnTo>
                  <a:lnTo>
                    <a:pt x="2231" y="1972"/>
                  </a:lnTo>
                  <a:lnTo>
                    <a:pt x="2229" y="1958"/>
                  </a:lnTo>
                  <a:lnTo>
                    <a:pt x="2228" y="1944"/>
                  </a:lnTo>
                  <a:lnTo>
                    <a:pt x="2228" y="1933"/>
                  </a:lnTo>
                  <a:lnTo>
                    <a:pt x="2227" y="1924"/>
                  </a:lnTo>
                  <a:lnTo>
                    <a:pt x="2224" y="1915"/>
                  </a:lnTo>
                  <a:lnTo>
                    <a:pt x="2221" y="1906"/>
                  </a:lnTo>
                  <a:lnTo>
                    <a:pt x="2216" y="1897"/>
                  </a:lnTo>
                  <a:lnTo>
                    <a:pt x="2212" y="1888"/>
                  </a:lnTo>
                  <a:lnTo>
                    <a:pt x="2206" y="1881"/>
                  </a:lnTo>
                  <a:lnTo>
                    <a:pt x="2200" y="1873"/>
                  </a:lnTo>
                  <a:lnTo>
                    <a:pt x="2192" y="1866"/>
                  </a:lnTo>
                  <a:lnTo>
                    <a:pt x="2184" y="1859"/>
                  </a:lnTo>
                  <a:lnTo>
                    <a:pt x="2176" y="1854"/>
                  </a:lnTo>
                  <a:lnTo>
                    <a:pt x="2168" y="1849"/>
                  </a:lnTo>
                  <a:lnTo>
                    <a:pt x="2160" y="1846"/>
                  </a:lnTo>
                  <a:lnTo>
                    <a:pt x="2151" y="1844"/>
                  </a:lnTo>
                  <a:lnTo>
                    <a:pt x="2142" y="1842"/>
                  </a:lnTo>
                  <a:lnTo>
                    <a:pt x="2133" y="1842"/>
                  </a:lnTo>
                  <a:lnTo>
                    <a:pt x="2120" y="1842"/>
                  </a:lnTo>
                  <a:lnTo>
                    <a:pt x="2106" y="1845"/>
                  </a:lnTo>
                  <a:lnTo>
                    <a:pt x="2094" y="1848"/>
                  </a:lnTo>
                  <a:lnTo>
                    <a:pt x="2082" y="1853"/>
                  </a:lnTo>
                  <a:lnTo>
                    <a:pt x="2070" y="1859"/>
                  </a:lnTo>
                  <a:lnTo>
                    <a:pt x="2059" y="1866"/>
                  </a:lnTo>
                  <a:lnTo>
                    <a:pt x="2049" y="1874"/>
                  </a:lnTo>
                  <a:lnTo>
                    <a:pt x="2039" y="1883"/>
                  </a:lnTo>
                  <a:lnTo>
                    <a:pt x="2030" y="1893"/>
                  </a:lnTo>
                  <a:lnTo>
                    <a:pt x="2022" y="1903"/>
                  </a:lnTo>
                  <a:lnTo>
                    <a:pt x="2014" y="1913"/>
                  </a:lnTo>
                  <a:lnTo>
                    <a:pt x="2007" y="1924"/>
                  </a:lnTo>
                  <a:lnTo>
                    <a:pt x="2003" y="1937"/>
                  </a:lnTo>
                  <a:lnTo>
                    <a:pt x="1998" y="1948"/>
                  </a:lnTo>
                  <a:lnTo>
                    <a:pt x="1996" y="1960"/>
                  </a:lnTo>
                  <a:lnTo>
                    <a:pt x="1995" y="1973"/>
                  </a:lnTo>
                  <a:lnTo>
                    <a:pt x="1996" y="1979"/>
                  </a:lnTo>
                  <a:lnTo>
                    <a:pt x="1997" y="1986"/>
                  </a:lnTo>
                  <a:lnTo>
                    <a:pt x="1998" y="1993"/>
                  </a:lnTo>
                  <a:lnTo>
                    <a:pt x="2001" y="1999"/>
                  </a:lnTo>
                  <a:lnTo>
                    <a:pt x="2006" y="2012"/>
                  </a:lnTo>
                  <a:lnTo>
                    <a:pt x="2015" y="2026"/>
                  </a:lnTo>
                  <a:lnTo>
                    <a:pt x="2027" y="2039"/>
                  </a:lnTo>
                  <a:lnTo>
                    <a:pt x="2039" y="2050"/>
                  </a:lnTo>
                  <a:lnTo>
                    <a:pt x="2052" y="2063"/>
                  </a:lnTo>
                  <a:lnTo>
                    <a:pt x="2068" y="2073"/>
                  </a:lnTo>
                  <a:lnTo>
                    <a:pt x="2086" y="2083"/>
                  </a:lnTo>
                  <a:lnTo>
                    <a:pt x="2105" y="2092"/>
                  </a:lnTo>
                  <a:lnTo>
                    <a:pt x="2124" y="2101"/>
                  </a:lnTo>
                  <a:lnTo>
                    <a:pt x="2146" y="2108"/>
                  </a:lnTo>
                  <a:lnTo>
                    <a:pt x="2169" y="2113"/>
                  </a:lnTo>
                  <a:lnTo>
                    <a:pt x="2192" y="2118"/>
                  </a:lnTo>
                  <a:lnTo>
                    <a:pt x="2216" y="2120"/>
                  </a:lnTo>
                  <a:lnTo>
                    <a:pt x="2241" y="2121"/>
                  </a:lnTo>
                  <a:lnTo>
                    <a:pt x="2263" y="2120"/>
                  </a:lnTo>
                  <a:lnTo>
                    <a:pt x="2284" y="2119"/>
                  </a:lnTo>
                  <a:lnTo>
                    <a:pt x="2304" y="2117"/>
                  </a:lnTo>
                  <a:lnTo>
                    <a:pt x="2326" y="2114"/>
                  </a:lnTo>
                  <a:lnTo>
                    <a:pt x="2345" y="2111"/>
                  </a:lnTo>
                  <a:lnTo>
                    <a:pt x="2365" y="2106"/>
                  </a:lnTo>
                  <a:lnTo>
                    <a:pt x="2384" y="2101"/>
                  </a:lnTo>
                  <a:lnTo>
                    <a:pt x="2403" y="2094"/>
                  </a:lnTo>
                  <a:lnTo>
                    <a:pt x="2422" y="2087"/>
                  </a:lnTo>
                  <a:lnTo>
                    <a:pt x="2440" y="2079"/>
                  </a:lnTo>
                  <a:lnTo>
                    <a:pt x="2457" y="2072"/>
                  </a:lnTo>
                  <a:lnTo>
                    <a:pt x="2474" y="2063"/>
                  </a:lnTo>
                  <a:lnTo>
                    <a:pt x="2491" y="2054"/>
                  </a:lnTo>
                  <a:lnTo>
                    <a:pt x="2506" y="2043"/>
                  </a:lnTo>
                  <a:lnTo>
                    <a:pt x="2522" y="2032"/>
                  </a:lnTo>
                  <a:lnTo>
                    <a:pt x="2537" y="2021"/>
                  </a:lnTo>
                  <a:lnTo>
                    <a:pt x="2551" y="2010"/>
                  </a:lnTo>
                  <a:lnTo>
                    <a:pt x="2565" y="1997"/>
                  </a:lnTo>
                  <a:lnTo>
                    <a:pt x="2578" y="1984"/>
                  </a:lnTo>
                  <a:lnTo>
                    <a:pt x="2591" y="1970"/>
                  </a:lnTo>
                  <a:lnTo>
                    <a:pt x="2603" y="1957"/>
                  </a:lnTo>
                  <a:lnTo>
                    <a:pt x="2614" y="1942"/>
                  </a:lnTo>
                  <a:lnTo>
                    <a:pt x="2626" y="1927"/>
                  </a:lnTo>
                  <a:lnTo>
                    <a:pt x="2636" y="1912"/>
                  </a:lnTo>
                  <a:lnTo>
                    <a:pt x="2645" y="1895"/>
                  </a:lnTo>
                  <a:lnTo>
                    <a:pt x="2654" y="1879"/>
                  </a:lnTo>
                  <a:lnTo>
                    <a:pt x="2662" y="1863"/>
                  </a:lnTo>
                  <a:lnTo>
                    <a:pt x="2669" y="1846"/>
                  </a:lnTo>
                  <a:lnTo>
                    <a:pt x="2676" y="1829"/>
                  </a:lnTo>
                  <a:lnTo>
                    <a:pt x="2682" y="1811"/>
                  </a:lnTo>
                  <a:lnTo>
                    <a:pt x="2686" y="1794"/>
                  </a:lnTo>
                  <a:lnTo>
                    <a:pt x="2691" y="1775"/>
                  </a:lnTo>
                  <a:lnTo>
                    <a:pt x="2944" y="598"/>
                  </a:lnTo>
                  <a:lnTo>
                    <a:pt x="3147" y="598"/>
                  </a:lnTo>
                  <a:lnTo>
                    <a:pt x="3167" y="498"/>
                  </a:lnTo>
                  <a:lnTo>
                    <a:pt x="2964" y="498"/>
                  </a:lnTo>
                  <a:lnTo>
                    <a:pt x="3017" y="263"/>
                  </a:lnTo>
                  <a:lnTo>
                    <a:pt x="3020" y="251"/>
                  </a:lnTo>
                  <a:lnTo>
                    <a:pt x="3023" y="238"/>
                  </a:lnTo>
                  <a:lnTo>
                    <a:pt x="3028" y="226"/>
                  </a:lnTo>
                  <a:lnTo>
                    <a:pt x="3033" y="213"/>
                  </a:lnTo>
                  <a:lnTo>
                    <a:pt x="3040" y="202"/>
                  </a:lnTo>
                  <a:lnTo>
                    <a:pt x="3047" y="190"/>
                  </a:lnTo>
                  <a:lnTo>
                    <a:pt x="3055" y="179"/>
                  </a:lnTo>
                  <a:lnTo>
                    <a:pt x="3064" y="167"/>
                  </a:lnTo>
                  <a:lnTo>
                    <a:pt x="3074" y="156"/>
                  </a:lnTo>
                  <a:lnTo>
                    <a:pt x="3084" y="147"/>
                  </a:lnTo>
                  <a:lnTo>
                    <a:pt x="3094" y="139"/>
                  </a:lnTo>
                  <a:lnTo>
                    <a:pt x="3105" y="133"/>
                  </a:lnTo>
                  <a:lnTo>
                    <a:pt x="3117" y="128"/>
                  </a:lnTo>
                  <a:lnTo>
                    <a:pt x="3129" y="125"/>
                  </a:lnTo>
                  <a:lnTo>
                    <a:pt x="3142" y="122"/>
                  </a:lnTo>
                  <a:lnTo>
                    <a:pt x="3156" y="121"/>
                  </a:lnTo>
                  <a:lnTo>
                    <a:pt x="3164" y="122"/>
                  </a:lnTo>
                  <a:lnTo>
                    <a:pt x="3171" y="122"/>
                  </a:lnTo>
                  <a:lnTo>
                    <a:pt x="3176" y="125"/>
                  </a:lnTo>
                  <a:lnTo>
                    <a:pt x="3182" y="127"/>
                  </a:lnTo>
                  <a:lnTo>
                    <a:pt x="3187" y="129"/>
                  </a:lnTo>
                  <a:lnTo>
                    <a:pt x="3192" y="133"/>
                  </a:lnTo>
                  <a:lnTo>
                    <a:pt x="3195" y="136"/>
                  </a:lnTo>
                  <a:lnTo>
                    <a:pt x="3199" y="140"/>
                  </a:lnTo>
                  <a:lnTo>
                    <a:pt x="3204" y="151"/>
                  </a:lnTo>
                  <a:lnTo>
                    <a:pt x="3209" y="163"/>
                  </a:lnTo>
                  <a:lnTo>
                    <a:pt x="3211" y="175"/>
                  </a:lnTo>
                  <a:lnTo>
                    <a:pt x="3211" y="190"/>
                  </a:lnTo>
                  <a:lnTo>
                    <a:pt x="3212" y="200"/>
                  </a:lnTo>
                  <a:lnTo>
                    <a:pt x="3213" y="210"/>
                  </a:lnTo>
                  <a:lnTo>
                    <a:pt x="3216" y="219"/>
                  </a:lnTo>
                  <a:lnTo>
                    <a:pt x="3219" y="228"/>
                  </a:lnTo>
                  <a:lnTo>
                    <a:pt x="3222" y="237"/>
                  </a:lnTo>
                  <a:lnTo>
                    <a:pt x="3228" y="245"/>
                  </a:lnTo>
                  <a:lnTo>
                    <a:pt x="3233" y="253"/>
                  </a:lnTo>
                  <a:lnTo>
                    <a:pt x="3240" y="262"/>
                  </a:lnTo>
                  <a:lnTo>
                    <a:pt x="3247" y="268"/>
                  </a:lnTo>
                  <a:lnTo>
                    <a:pt x="3255" y="275"/>
                  </a:lnTo>
                  <a:lnTo>
                    <a:pt x="3263" y="280"/>
                  </a:lnTo>
                  <a:lnTo>
                    <a:pt x="3271" y="284"/>
                  </a:lnTo>
                  <a:lnTo>
                    <a:pt x="3280" y="288"/>
                  </a:lnTo>
                  <a:lnTo>
                    <a:pt x="3289" y="290"/>
                  </a:lnTo>
                  <a:lnTo>
                    <a:pt x="3298" y="292"/>
                  </a:lnTo>
                  <a:lnTo>
                    <a:pt x="3307" y="292"/>
                  </a:lnTo>
                  <a:lnTo>
                    <a:pt x="3320" y="292"/>
                  </a:lnTo>
                  <a:lnTo>
                    <a:pt x="3332" y="290"/>
                  </a:lnTo>
                  <a:lnTo>
                    <a:pt x="3345" y="286"/>
                  </a:lnTo>
                  <a:lnTo>
                    <a:pt x="3357" y="283"/>
                  </a:lnTo>
                  <a:lnTo>
                    <a:pt x="3368" y="277"/>
                  </a:lnTo>
                  <a:lnTo>
                    <a:pt x="3380" y="271"/>
                  </a:lnTo>
                  <a:lnTo>
                    <a:pt x="3391" y="263"/>
                  </a:lnTo>
                  <a:lnTo>
                    <a:pt x="3402" y="255"/>
                  </a:lnTo>
                  <a:lnTo>
                    <a:pt x="3411" y="245"/>
                  </a:lnTo>
                  <a:lnTo>
                    <a:pt x="3420" y="235"/>
                  </a:lnTo>
                  <a:lnTo>
                    <a:pt x="3428" y="224"/>
                  </a:lnTo>
                  <a:lnTo>
                    <a:pt x="3434" y="212"/>
                  </a:lnTo>
                  <a:lnTo>
                    <a:pt x="3438" y="201"/>
                  </a:lnTo>
                  <a:lnTo>
                    <a:pt x="3441" y="188"/>
                  </a:lnTo>
                  <a:lnTo>
                    <a:pt x="3444" y="175"/>
                  </a:lnTo>
                  <a:lnTo>
                    <a:pt x="3444" y="162"/>
                  </a:lnTo>
                  <a:lnTo>
                    <a:pt x="3444" y="155"/>
                  </a:lnTo>
                  <a:lnTo>
                    <a:pt x="3443" y="149"/>
                  </a:lnTo>
                  <a:lnTo>
                    <a:pt x="3441" y="143"/>
                  </a:lnTo>
                  <a:lnTo>
                    <a:pt x="3439" y="137"/>
                  </a:lnTo>
                  <a:lnTo>
                    <a:pt x="3432" y="124"/>
                  </a:lnTo>
                  <a:lnTo>
                    <a:pt x="3423" y="111"/>
                  </a:lnTo>
                  <a:close/>
                  <a:moveTo>
                    <a:pt x="4228" y="759"/>
                  </a:moveTo>
                  <a:lnTo>
                    <a:pt x="4221" y="740"/>
                  </a:lnTo>
                  <a:lnTo>
                    <a:pt x="4215" y="721"/>
                  </a:lnTo>
                  <a:lnTo>
                    <a:pt x="4208" y="703"/>
                  </a:lnTo>
                  <a:lnTo>
                    <a:pt x="4200" y="685"/>
                  </a:lnTo>
                  <a:lnTo>
                    <a:pt x="4191" y="668"/>
                  </a:lnTo>
                  <a:lnTo>
                    <a:pt x="4181" y="652"/>
                  </a:lnTo>
                  <a:lnTo>
                    <a:pt x="4171" y="635"/>
                  </a:lnTo>
                  <a:lnTo>
                    <a:pt x="4159" y="619"/>
                  </a:lnTo>
                  <a:lnTo>
                    <a:pt x="4147" y="603"/>
                  </a:lnTo>
                  <a:lnTo>
                    <a:pt x="4135" y="589"/>
                  </a:lnTo>
                  <a:lnTo>
                    <a:pt x="4120" y="574"/>
                  </a:lnTo>
                  <a:lnTo>
                    <a:pt x="4107" y="561"/>
                  </a:lnTo>
                  <a:lnTo>
                    <a:pt x="4091" y="548"/>
                  </a:lnTo>
                  <a:lnTo>
                    <a:pt x="4075" y="536"/>
                  </a:lnTo>
                  <a:lnTo>
                    <a:pt x="4059" y="525"/>
                  </a:lnTo>
                  <a:lnTo>
                    <a:pt x="4041" y="513"/>
                  </a:lnTo>
                  <a:lnTo>
                    <a:pt x="4023" y="503"/>
                  </a:lnTo>
                  <a:lnTo>
                    <a:pt x="4004" y="495"/>
                  </a:lnTo>
                  <a:lnTo>
                    <a:pt x="3985" y="488"/>
                  </a:lnTo>
                  <a:lnTo>
                    <a:pt x="3965" y="482"/>
                  </a:lnTo>
                  <a:lnTo>
                    <a:pt x="3944" y="477"/>
                  </a:lnTo>
                  <a:lnTo>
                    <a:pt x="3921" y="474"/>
                  </a:lnTo>
                  <a:lnTo>
                    <a:pt x="3899" y="472"/>
                  </a:lnTo>
                  <a:lnTo>
                    <a:pt x="3875" y="472"/>
                  </a:lnTo>
                  <a:lnTo>
                    <a:pt x="3850" y="472"/>
                  </a:lnTo>
                  <a:lnTo>
                    <a:pt x="3826" y="474"/>
                  </a:lnTo>
                  <a:lnTo>
                    <a:pt x="3801" y="476"/>
                  </a:lnTo>
                  <a:lnTo>
                    <a:pt x="3777" y="481"/>
                  </a:lnTo>
                  <a:lnTo>
                    <a:pt x="3755" y="485"/>
                  </a:lnTo>
                  <a:lnTo>
                    <a:pt x="3732" y="491"/>
                  </a:lnTo>
                  <a:lnTo>
                    <a:pt x="3710" y="499"/>
                  </a:lnTo>
                  <a:lnTo>
                    <a:pt x="3689" y="507"/>
                  </a:lnTo>
                  <a:lnTo>
                    <a:pt x="3667" y="516"/>
                  </a:lnTo>
                  <a:lnTo>
                    <a:pt x="3647" y="526"/>
                  </a:lnTo>
                  <a:lnTo>
                    <a:pt x="3627" y="537"/>
                  </a:lnTo>
                  <a:lnTo>
                    <a:pt x="3607" y="548"/>
                  </a:lnTo>
                  <a:lnTo>
                    <a:pt x="3587" y="561"/>
                  </a:lnTo>
                  <a:lnTo>
                    <a:pt x="3569" y="574"/>
                  </a:lnTo>
                  <a:lnTo>
                    <a:pt x="3552" y="588"/>
                  </a:lnTo>
                  <a:lnTo>
                    <a:pt x="3534" y="602"/>
                  </a:lnTo>
                  <a:lnTo>
                    <a:pt x="3517" y="618"/>
                  </a:lnTo>
                  <a:lnTo>
                    <a:pt x="3500" y="634"/>
                  </a:lnTo>
                  <a:lnTo>
                    <a:pt x="3483" y="649"/>
                  </a:lnTo>
                  <a:lnTo>
                    <a:pt x="3468" y="666"/>
                  </a:lnTo>
                  <a:lnTo>
                    <a:pt x="3453" y="683"/>
                  </a:lnTo>
                  <a:lnTo>
                    <a:pt x="3438" y="701"/>
                  </a:lnTo>
                  <a:lnTo>
                    <a:pt x="3425" y="719"/>
                  </a:lnTo>
                  <a:lnTo>
                    <a:pt x="3411" y="738"/>
                  </a:lnTo>
                  <a:lnTo>
                    <a:pt x="3398" y="757"/>
                  </a:lnTo>
                  <a:lnTo>
                    <a:pt x="3385" y="777"/>
                  </a:lnTo>
                  <a:lnTo>
                    <a:pt x="3373" y="796"/>
                  </a:lnTo>
                  <a:lnTo>
                    <a:pt x="3362" y="817"/>
                  </a:lnTo>
                  <a:lnTo>
                    <a:pt x="3351" y="836"/>
                  </a:lnTo>
                  <a:lnTo>
                    <a:pt x="3340" y="856"/>
                  </a:lnTo>
                  <a:lnTo>
                    <a:pt x="3331" y="877"/>
                  </a:lnTo>
                  <a:lnTo>
                    <a:pt x="3322" y="898"/>
                  </a:lnTo>
                  <a:lnTo>
                    <a:pt x="3305" y="939"/>
                  </a:lnTo>
                  <a:lnTo>
                    <a:pt x="3291" y="981"/>
                  </a:lnTo>
                  <a:lnTo>
                    <a:pt x="3278" y="1021"/>
                  </a:lnTo>
                  <a:lnTo>
                    <a:pt x="3267" y="1063"/>
                  </a:lnTo>
                  <a:lnTo>
                    <a:pt x="3259" y="1103"/>
                  </a:lnTo>
                  <a:lnTo>
                    <a:pt x="3254" y="1141"/>
                  </a:lnTo>
                  <a:lnTo>
                    <a:pt x="3251" y="1160"/>
                  </a:lnTo>
                  <a:lnTo>
                    <a:pt x="3250" y="1180"/>
                  </a:lnTo>
                  <a:lnTo>
                    <a:pt x="3249" y="1198"/>
                  </a:lnTo>
                  <a:lnTo>
                    <a:pt x="3249" y="1216"/>
                  </a:lnTo>
                  <a:lnTo>
                    <a:pt x="3249" y="1235"/>
                  </a:lnTo>
                  <a:lnTo>
                    <a:pt x="3250" y="1253"/>
                  </a:lnTo>
                  <a:lnTo>
                    <a:pt x="3251" y="1272"/>
                  </a:lnTo>
                  <a:lnTo>
                    <a:pt x="3254" y="1291"/>
                  </a:lnTo>
                  <a:lnTo>
                    <a:pt x="3257" y="1310"/>
                  </a:lnTo>
                  <a:lnTo>
                    <a:pt x="3260" y="1328"/>
                  </a:lnTo>
                  <a:lnTo>
                    <a:pt x="3264" y="1347"/>
                  </a:lnTo>
                  <a:lnTo>
                    <a:pt x="3268" y="1366"/>
                  </a:lnTo>
                  <a:lnTo>
                    <a:pt x="3274" y="1384"/>
                  </a:lnTo>
                  <a:lnTo>
                    <a:pt x="3281" y="1402"/>
                  </a:lnTo>
                  <a:lnTo>
                    <a:pt x="3287" y="1420"/>
                  </a:lnTo>
                  <a:lnTo>
                    <a:pt x="3295" y="1437"/>
                  </a:lnTo>
                  <a:lnTo>
                    <a:pt x="3303" y="1454"/>
                  </a:lnTo>
                  <a:lnTo>
                    <a:pt x="3313" y="1471"/>
                  </a:lnTo>
                  <a:lnTo>
                    <a:pt x="3323" y="1486"/>
                  </a:lnTo>
                  <a:lnTo>
                    <a:pt x="3335" y="1501"/>
                  </a:lnTo>
                  <a:lnTo>
                    <a:pt x="3346" y="1515"/>
                  </a:lnTo>
                  <a:lnTo>
                    <a:pt x="3358" y="1529"/>
                  </a:lnTo>
                  <a:lnTo>
                    <a:pt x="3372" y="1542"/>
                  </a:lnTo>
                  <a:lnTo>
                    <a:pt x="3386" y="1555"/>
                  </a:lnTo>
                  <a:lnTo>
                    <a:pt x="3401" y="1567"/>
                  </a:lnTo>
                  <a:lnTo>
                    <a:pt x="3417" y="1578"/>
                  </a:lnTo>
                  <a:lnTo>
                    <a:pt x="3434" y="1589"/>
                  </a:lnTo>
                  <a:lnTo>
                    <a:pt x="3450" y="1599"/>
                  </a:lnTo>
                  <a:lnTo>
                    <a:pt x="3468" y="1608"/>
                  </a:lnTo>
                  <a:lnTo>
                    <a:pt x="3487" y="1614"/>
                  </a:lnTo>
                  <a:lnTo>
                    <a:pt x="3508" y="1621"/>
                  </a:lnTo>
                  <a:lnTo>
                    <a:pt x="3529" y="1627"/>
                  </a:lnTo>
                  <a:lnTo>
                    <a:pt x="3552" y="1631"/>
                  </a:lnTo>
                  <a:lnTo>
                    <a:pt x="3574" y="1633"/>
                  </a:lnTo>
                  <a:lnTo>
                    <a:pt x="3598" y="1636"/>
                  </a:lnTo>
                  <a:lnTo>
                    <a:pt x="3623" y="1636"/>
                  </a:lnTo>
                  <a:lnTo>
                    <a:pt x="3659" y="1635"/>
                  </a:lnTo>
                  <a:lnTo>
                    <a:pt x="3694" y="1631"/>
                  </a:lnTo>
                  <a:lnTo>
                    <a:pt x="3711" y="1629"/>
                  </a:lnTo>
                  <a:lnTo>
                    <a:pt x="3728" y="1627"/>
                  </a:lnTo>
                  <a:lnTo>
                    <a:pt x="3745" y="1623"/>
                  </a:lnTo>
                  <a:lnTo>
                    <a:pt x="3762" y="1619"/>
                  </a:lnTo>
                  <a:lnTo>
                    <a:pt x="3777" y="1614"/>
                  </a:lnTo>
                  <a:lnTo>
                    <a:pt x="3794" y="1609"/>
                  </a:lnTo>
                  <a:lnTo>
                    <a:pt x="3810" y="1603"/>
                  </a:lnTo>
                  <a:lnTo>
                    <a:pt x="3825" y="1597"/>
                  </a:lnTo>
                  <a:lnTo>
                    <a:pt x="3840" y="1591"/>
                  </a:lnTo>
                  <a:lnTo>
                    <a:pt x="3855" y="1583"/>
                  </a:lnTo>
                  <a:lnTo>
                    <a:pt x="3870" y="1576"/>
                  </a:lnTo>
                  <a:lnTo>
                    <a:pt x="3884" y="1567"/>
                  </a:lnTo>
                  <a:lnTo>
                    <a:pt x="3912" y="1549"/>
                  </a:lnTo>
                  <a:lnTo>
                    <a:pt x="3940" y="1531"/>
                  </a:lnTo>
                  <a:lnTo>
                    <a:pt x="3966" y="1511"/>
                  </a:lnTo>
                  <a:lnTo>
                    <a:pt x="3991" y="1490"/>
                  </a:lnTo>
                  <a:lnTo>
                    <a:pt x="4016" y="1467"/>
                  </a:lnTo>
                  <a:lnTo>
                    <a:pt x="4038" y="1444"/>
                  </a:lnTo>
                  <a:lnTo>
                    <a:pt x="4061" y="1419"/>
                  </a:lnTo>
                  <a:lnTo>
                    <a:pt x="4082" y="1392"/>
                  </a:lnTo>
                  <a:lnTo>
                    <a:pt x="4101" y="1366"/>
                  </a:lnTo>
                  <a:lnTo>
                    <a:pt x="4120" y="1338"/>
                  </a:lnTo>
                  <a:lnTo>
                    <a:pt x="4137" y="1310"/>
                  </a:lnTo>
                  <a:lnTo>
                    <a:pt x="4154" y="1281"/>
                  </a:lnTo>
                  <a:lnTo>
                    <a:pt x="4168" y="1250"/>
                  </a:lnTo>
                  <a:lnTo>
                    <a:pt x="4183" y="1220"/>
                  </a:lnTo>
                  <a:lnTo>
                    <a:pt x="4195" y="1189"/>
                  </a:lnTo>
                  <a:lnTo>
                    <a:pt x="4207" y="1157"/>
                  </a:lnTo>
                  <a:lnTo>
                    <a:pt x="4217" y="1125"/>
                  </a:lnTo>
                  <a:lnTo>
                    <a:pt x="4226" y="1092"/>
                  </a:lnTo>
                  <a:lnTo>
                    <a:pt x="4233" y="1061"/>
                  </a:lnTo>
                  <a:lnTo>
                    <a:pt x="4239" y="1029"/>
                  </a:lnTo>
                  <a:lnTo>
                    <a:pt x="4244" y="998"/>
                  </a:lnTo>
                  <a:lnTo>
                    <a:pt x="4247" y="967"/>
                  </a:lnTo>
                  <a:lnTo>
                    <a:pt x="4249" y="936"/>
                  </a:lnTo>
                  <a:lnTo>
                    <a:pt x="4249" y="905"/>
                  </a:lnTo>
                  <a:lnTo>
                    <a:pt x="4249" y="889"/>
                  </a:lnTo>
                  <a:lnTo>
                    <a:pt x="4248" y="871"/>
                  </a:lnTo>
                  <a:lnTo>
                    <a:pt x="4247" y="853"/>
                  </a:lnTo>
                  <a:lnTo>
                    <a:pt x="4244" y="835"/>
                  </a:lnTo>
                  <a:lnTo>
                    <a:pt x="4241" y="817"/>
                  </a:lnTo>
                  <a:lnTo>
                    <a:pt x="4237" y="798"/>
                  </a:lnTo>
                  <a:lnTo>
                    <a:pt x="4233" y="779"/>
                  </a:lnTo>
                  <a:lnTo>
                    <a:pt x="4228" y="759"/>
                  </a:lnTo>
                  <a:close/>
                  <a:moveTo>
                    <a:pt x="3968" y="1138"/>
                  </a:moveTo>
                  <a:lnTo>
                    <a:pt x="3962" y="1166"/>
                  </a:lnTo>
                  <a:lnTo>
                    <a:pt x="3954" y="1193"/>
                  </a:lnTo>
                  <a:lnTo>
                    <a:pt x="3946" y="1219"/>
                  </a:lnTo>
                  <a:lnTo>
                    <a:pt x="3938" y="1245"/>
                  </a:lnTo>
                  <a:lnTo>
                    <a:pt x="3928" y="1269"/>
                  </a:lnTo>
                  <a:lnTo>
                    <a:pt x="3919" y="1293"/>
                  </a:lnTo>
                  <a:lnTo>
                    <a:pt x="3909" y="1317"/>
                  </a:lnTo>
                  <a:lnTo>
                    <a:pt x="3898" y="1339"/>
                  </a:lnTo>
                  <a:lnTo>
                    <a:pt x="3886" y="1360"/>
                  </a:lnTo>
                  <a:lnTo>
                    <a:pt x="3874" y="1382"/>
                  </a:lnTo>
                  <a:lnTo>
                    <a:pt x="3862" y="1401"/>
                  </a:lnTo>
                  <a:lnTo>
                    <a:pt x="3849" y="1419"/>
                  </a:lnTo>
                  <a:lnTo>
                    <a:pt x="3836" y="1437"/>
                  </a:lnTo>
                  <a:lnTo>
                    <a:pt x="3822" y="1453"/>
                  </a:lnTo>
                  <a:lnTo>
                    <a:pt x="3808" y="1468"/>
                  </a:lnTo>
                  <a:lnTo>
                    <a:pt x="3792" y="1482"/>
                  </a:lnTo>
                  <a:lnTo>
                    <a:pt x="3777" y="1495"/>
                  </a:lnTo>
                  <a:lnTo>
                    <a:pt x="3762" y="1505"/>
                  </a:lnTo>
                  <a:lnTo>
                    <a:pt x="3746" y="1515"/>
                  </a:lnTo>
                  <a:lnTo>
                    <a:pt x="3730" y="1523"/>
                  </a:lnTo>
                  <a:lnTo>
                    <a:pt x="3714" y="1529"/>
                  </a:lnTo>
                  <a:lnTo>
                    <a:pt x="3698" y="1533"/>
                  </a:lnTo>
                  <a:lnTo>
                    <a:pt x="3682" y="1536"/>
                  </a:lnTo>
                  <a:lnTo>
                    <a:pt x="3665" y="1537"/>
                  </a:lnTo>
                  <a:lnTo>
                    <a:pt x="3655" y="1536"/>
                  </a:lnTo>
                  <a:lnTo>
                    <a:pt x="3645" y="1535"/>
                  </a:lnTo>
                  <a:lnTo>
                    <a:pt x="3635" y="1532"/>
                  </a:lnTo>
                  <a:lnTo>
                    <a:pt x="3626" y="1529"/>
                  </a:lnTo>
                  <a:lnTo>
                    <a:pt x="3617" y="1524"/>
                  </a:lnTo>
                  <a:lnTo>
                    <a:pt x="3609" y="1520"/>
                  </a:lnTo>
                  <a:lnTo>
                    <a:pt x="3600" y="1513"/>
                  </a:lnTo>
                  <a:lnTo>
                    <a:pt x="3592" y="1506"/>
                  </a:lnTo>
                  <a:lnTo>
                    <a:pt x="3584" y="1499"/>
                  </a:lnTo>
                  <a:lnTo>
                    <a:pt x="3577" y="1491"/>
                  </a:lnTo>
                  <a:lnTo>
                    <a:pt x="3571" y="1482"/>
                  </a:lnTo>
                  <a:lnTo>
                    <a:pt x="3564" y="1473"/>
                  </a:lnTo>
                  <a:lnTo>
                    <a:pt x="3552" y="1453"/>
                  </a:lnTo>
                  <a:lnTo>
                    <a:pt x="3541" y="1430"/>
                  </a:lnTo>
                  <a:lnTo>
                    <a:pt x="3532" y="1407"/>
                  </a:lnTo>
                  <a:lnTo>
                    <a:pt x="3525" y="1381"/>
                  </a:lnTo>
                  <a:lnTo>
                    <a:pt x="3518" y="1355"/>
                  </a:lnTo>
                  <a:lnTo>
                    <a:pt x="3512" y="1327"/>
                  </a:lnTo>
                  <a:lnTo>
                    <a:pt x="3509" y="1299"/>
                  </a:lnTo>
                  <a:lnTo>
                    <a:pt x="3505" y="1271"/>
                  </a:lnTo>
                  <a:lnTo>
                    <a:pt x="3504" y="1244"/>
                  </a:lnTo>
                  <a:lnTo>
                    <a:pt x="3503" y="1216"/>
                  </a:lnTo>
                  <a:lnTo>
                    <a:pt x="3504" y="1189"/>
                  </a:lnTo>
                  <a:lnTo>
                    <a:pt x="3505" y="1162"/>
                  </a:lnTo>
                  <a:lnTo>
                    <a:pt x="3507" y="1135"/>
                  </a:lnTo>
                  <a:lnTo>
                    <a:pt x="3509" y="1108"/>
                  </a:lnTo>
                  <a:lnTo>
                    <a:pt x="3512" y="1080"/>
                  </a:lnTo>
                  <a:lnTo>
                    <a:pt x="3516" y="1052"/>
                  </a:lnTo>
                  <a:lnTo>
                    <a:pt x="3520" y="1023"/>
                  </a:lnTo>
                  <a:lnTo>
                    <a:pt x="3526" y="995"/>
                  </a:lnTo>
                  <a:lnTo>
                    <a:pt x="3531" y="967"/>
                  </a:lnTo>
                  <a:lnTo>
                    <a:pt x="3538" y="939"/>
                  </a:lnTo>
                  <a:lnTo>
                    <a:pt x="3545" y="912"/>
                  </a:lnTo>
                  <a:lnTo>
                    <a:pt x="3553" y="886"/>
                  </a:lnTo>
                  <a:lnTo>
                    <a:pt x="3562" y="861"/>
                  </a:lnTo>
                  <a:lnTo>
                    <a:pt x="3571" y="836"/>
                  </a:lnTo>
                  <a:lnTo>
                    <a:pt x="3580" y="811"/>
                  </a:lnTo>
                  <a:lnTo>
                    <a:pt x="3590" y="788"/>
                  </a:lnTo>
                  <a:lnTo>
                    <a:pt x="3601" y="764"/>
                  </a:lnTo>
                  <a:lnTo>
                    <a:pt x="3612" y="743"/>
                  </a:lnTo>
                  <a:lnTo>
                    <a:pt x="3625" y="721"/>
                  </a:lnTo>
                  <a:lnTo>
                    <a:pt x="3637" y="701"/>
                  </a:lnTo>
                  <a:lnTo>
                    <a:pt x="3650" y="682"/>
                  </a:lnTo>
                  <a:lnTo>
                    <a:pt x="3664" y="665"/>
                  </a:lnTo>
                  <a:lnTo>
                    <a:pt x="3678" y="648"/>
                  </a:lnTo>
                  <a:lnTo>
                    <a:pt x="3694" y="632"/>
                  </a:lnTo>
                  <a:lnTo>
                    <a:pt x="3710" y="618"/>
                  </a:lnTo>
                  <a:lnTo>
                    <a:pt x="3726" y="606"/>
                  </a:lnTo>
                  <a:lnTo>
                    <a:pt x="3743" y="595"/>
                  </a:lnTo>
                  <a:lnTo>
                    <a:pt x="3759" y="586"/>
                  </a:lnTo>
                  <a:lnTo>
                    <a:pt x="3777" y="580"/>
                  </a:lnTo>
                  <a:lnTo>
                    <a:pt x="3795" y="575"/>
                  </a:lnTo>
                  <a:lnTo>
                    <a:pt x="3814" y="572"/>
                  </a:lnTo>
                  <a:lnTo>
                    <a:pt x="3834" y="571"/>
                  </a:lnTo>
                  <a:lnTo>
                    <a:pt x="3844" y="572"/>
                  </a:lnTo>
                  <a:lnTo>
                    <a:pt x="3853" y="573"/>
                  </a:lnTo>
                  <a:lnTo>
                    <a:pt x="3862" y="575"/>
                  </a:lnTo>
                  <a:lnTo>
                    <a:pt x="3871" y="579"/>
                  </a:lnTo>
                  <a:lnTo>
                    <a:pt x="3880" y="583"/>
                  </a:lnTo>
                  <a:lnTo>
                    <a:pt x="3888" y="588"/>
                  </a:lnTo>
                  <a:lnTo>
                    <a:pt x="3895" y="594"/>
                  </a:lnTo>
                  <a:lnTo>
                    <a:pt x="3903" y="601"/>
                  </a:lnTo>
                  <a:lnTo>
                    <a:pt x="3911" y="609"/>
                  </a:lnTo>
                  <a:lnTo>
                    <a:pt x="3918" y="617"/>
                  </a:lnTo>
                  <a:lnTo>
                    <a:pt x="3925" y="626"/>
                  </a:lnTo>
                  <a:lnTo>
                    <a:pt x="3931" y="636"/>
                  </a:lnTo>
                  <a:lnTo>
                    <a:pt x="3943" y="656"/>
                  </a:lnTo>
                  <a:lnTo>
                    <a:pt x="3954" y="679"/>
                  </a:lnTo>
                  <a:lnTo>
                    <a:pt x="3964" y="703"/>
                  </a:lnTo>
                  <a:lnTo>
                    <a:pt x="3973" y="729"/>
                  </a:lnTo>
                  <a:lnTo>
                    <a:pt x="3980" y="757"/>
                  </a:lnTo>
                  <a:lnTo>
                    <a:pt x="3985" y="786"/>
                  </a:lnTo>
                  <a:lnTo>
                    <a:pt x="3990" y="816"/>
                  </a:lnTo>
                  <a:lnTo>
                    <a:pt x="3993" y="846"/>
                  </a:lnTo>
                  <a:lnTo>
                    <a:pt x="3994" y="875"/>
                  </a:lnTo>
                  <a:lnTo>
                    <a:pt x="3995" y="905"/>
                  </a:lnTo>
                  <a:lnTo>
                    <a:pt x="3994" y="935"/>
                  </a:lnTo>
                  <a:lnTo>
                    <a:pt x="3993" y="965"/>
                  </a:lnTo>
                  <a:lnTo>
                    <a:pt x="3991" y="994"/>
                  </a:lnTo>
                  <a:lnTo>
                    <a:pt x="3989" y="1023"/>
                  </a:lnTo>
                  <a:lnTo>
                    <a:pt x="3985" y="1053"/>
                  </a:lnTo>
                  <a:lnTo>
                    <a:pt x="3980" y="1081"/>
                  </a:lnTo>
                  <a:lnTo>
                    <a:pt x="3975" y="1110"/>
                  </a:lnTo>
                  <a:lnTo>
                    <a:pt x="3968" y="1138"/>
                  </a:lnTo>
                  <a:close/>
                  <a:moveTo>
                    <a:pt x="5009" y="0"/>
                  </a:moveTo>
                  <a:lnTo>
                    <a:pt x="4994" y="3"/>
                  </a:lnTo>
                  <a:lnTo>
                    <a:pt x="4974" y="7"/>
                  </a:lnTo>
                  <a:lnTo>
                    <a:pt x="4952" y="10"/>
                  </a:lnTo>
                  <a:lnTo>
                    <a:pt x="4924" y="13"/>
                  </a:lnTo>
                  <a:lnTo>
                    <a:pt x="4894" y="17"/>
                  </a:lnTo>
                  <a:lnTo>
                    <a:pt x="4864" y="20"/>
                  </a:lnTo>
                  <a:lnTo>
                    <a:pt x="4834" y="24"/>
                  </a:lnTo>
                  <a:lnTo>
                    <a:pt x="4803" y="27"/>
                  </a:lnTo>
                  <a:lnTo>
                    <a:pt x="4773" y="30"/>
                  </a:lnTo>
                  <a:lnTo>
                    <a:pt x="4744" y="33"/>
                  </a:lnTo>
                  <a:lnTo>
                    <a:pt x="4716" y="36"/>
                  </a:lnTo>
                  <a:lnTo>
                    <a:pt x="4689" y="38"/>
                  </a:lnTo>
                  <a:lnTo>
                    <a:pt x="4664" y="42"/>
                  </a:lnTo>
                  <a:lnTo>
                    <a:pt x="4644" y="44"/>
                  </a:lnTo>
                  <a:lnTo>
                    <a:pt x="4627" y="45"/>
                  </a:lnTo>
                  <a:lnTo>
                    <a:pt x="4615" y="46"/>
                  </a:lnTo>
                  <a:lnTo>
                    <a:pt x="4586" y="130"/>
                  </a:lnTo>
                  <a:lnTo>
                    <a:pt x="4651" y="137"/>
                  </a:lnTo>
                  <a:lnTo>
                    <a:pt x="4667" y="139"/>
                  </a:lnTo>
                  <a:lnTo>
                    <a:pt x="4682" y="143"/>
                  </a:lnTo>
                  <a:lnTo>
                    <a:pt x="4694" y="147"/>
                  </a:lnTo>
                  <a:lnTo>
                    <a:pt x="4702" y="152"/>
                  </a:lnTo>
                  <a:lnTo>
                    <a:pt x="4706" y="154"/>
                  </a:lnTo>
                  <a:lnTo>
                    <a:pt x="4709" y="157"/>
                  </a:lnTo>
                  <a:lnTo>
                    <a:pt x="4711" y="161"/>
                  </a:lnTo>
                  <a:lnTo>
                    <a:pt x="4713" y="165"/>
                  </a:lnTo>
                  <a:lnTo>
                    <a:pt x="4716" y="174"/>
                  </a:lnTo>
                  <a:lnTo>
                    <a:pt x="4717" y="185"/>
                  </a:lnTo>
                  <a:lnTo>
                    <a:pt x="4717" y="192"/>
                  </a:lnTo>
                  <a:lnTo>
                    <a:pt x="4716" y="200"/>
                  </a:lnTo>
                  <a:lnTo>
                    <a:pt x="4715" y="209"/>
                  </a:lnTo>
                  <a:lnTo>
                    <a:pt x="4713" y="220"/>
                  </a:lnTo>
                  <a:lnTo>
                    <a:pt x="4712" y="231"/>
                  </a:lnTo>
                  <a:lnTo>
                    <a:pt x="4710" y="243"/>
                  </a:lnTo>
                  <a:lnTo>
                    <a:pt x="4708" y="252"/>
                  </a:lnTo>
                  <a:lnTo>
                    <a:pt x="4706" y="262"/>
                  </a:lnTo>
                  <a:lnTo>
                    <a:pt x="4484" y="1289"/>
                  </a:lnTo>
                  <a:lnTo>
                    <a:pt x="4482" y="1296"/>
                  </a:lnTo>
                  <a:lnTo>
                    <a:pt x="4481" y="1307"/>
                  </a:lnTo>
                  <a:lnTo>
                    <a:pt x="4479" y="1317"/>
                  </a:lnTo>
                  <a:lnTo>
                    <a:pt x="4476" y="1328"/>
                  </a:lnTo>
                  <a:lnTo>
                    <a:pt x="4475" y="1340"/>
                  </a:lnTo>
                  <a:lnTo>
                    <a:pt x="4473" y="1353"/>
                  </a:lnTo>
                  <a:lnTo>
                    <a:pt x="4472" y="1365"/>
                  </a:lnTo>
                  <a:lnTo>
                    <a:pt x="4470" y="1377"/>
                  </a:lnTo>
                  <a:lnTo>
                    <a:pt x="4468" y="1389"/>
                  </a:lnTo>
                  <a:lnTo>
                    <a:pt x="4467" y="1401"/>
                  </a:lnTo>
                  <a:lnTo>
                    <a:pt x="4466" y="1412"/>
                  </a:lnTo>
                  <a:lnTo>
                    <a:pt x="4464" y="1423"/>
                  </a:lnTo>
                  <a:lnTo>
                    <a:pt x="4463" y="1442"/>
                  </a:lnTo>
                  <a:lnTo>
                    <a:pt x="4463" y="1457"/>
                  </a:lnTo>
                  <a:lnTo>
                    <a:pt x="4463" y="1474"/>
                  </a:lnTo>
                  <a:lnTo>
                    <a:pt x="4465" y="1491"/>
                  </a:lnTo>
                  <a:lnTo>
                    <a:pt x="4470" y="1508"/>
                  </a:lnTo>
                  <a:lnTo>
                    <a:pt x="4474" y="1523"/>
                  </a:lnTo>
                  <a:lnTo>
                    <a:pt x="4481" y="1539"/>
                  </a:lnTo>
                  <a:lnTo>
                    <a:pt x="4490" y="1554"/>
                  </a:lnTo>
                  <a:lnTo>
                    <a:pt x="4500" y="1568"/>
                  </a:lnTo>
                  <a:lnTo>
                    <a:pt x="4511" y="1582"/>
                  </a:lnTo>
                  <a:lnTo>
                    <a:pt x="4518" y="1589"/>
                  </a:lnTo>
                  <a:lnTo>
                    <a:pt x="4525" y="1594"/>
                  </a:lnTo>
                  <a:lnTo>
                    <a:pt x="4531" y="1600"/>
                  </a:lnTo>
                  <a:lnTo>
                    <a:pt x="4539" y="1605"/>
                  </a:lnTo>
                  <a:lnTo>
                    <a:pt x="4548" y="1610"/>
                  </a:lnTo>
                  <a:lnTo>
                    <a:pt x="4556" y="1614"/>
                  </a:lnTo>
                  <a:lnTo>
                    <a:pt x="4566" y="1619"/>
                  </a:lnTo>
                  <a:lnTo>
                    <a:pt x="4576" y="1622"/>
                  </a:lnTo>
                  <a:lnTo>
                    <a:pt x="4597" y="1628"/>
                  </a:lnTo>
                  <a:lnTo>
                    <a:pt x="4620" y="1632"/>
                  </a:lnTo>
                  <a:lnTo>
                    <a:pt x="4645" y="1636"/>
                  </a:lnTo>
                  <a:lnTo>
                    <a:pt x="4673" y="1636"/>
                  </a:lnTo>
                  <a:lnTo>
                    <a:pt x="4695" y="1635"/>
                  </a:lnTo>
                  <a:lnTo>
                    <a:pt x="4718" y="1632"/>
                  </a:lnTo>
                  <a:lnTo>
                    <a:pt x="4740" y="1628"/>
                  </a:lnTo>
                  <a:lnTo>
                    <a:pt x="4763" y="1621"/>
                  </a:lnTo>
                  <a:lnTo>
                    <a:pt x="4787" y="1614"/>
                  </a:lnTo>
                  <a:lnTo>
                    <a:pt x="4808" y="1605"/>
                  </a:lnTo>
                  <a:lnTo>
                    <a:pt x="4829" y="1596"/>
                  </a:lnTo>
                  <a:lnTo>
                    <a:pt x="4848" y="1586"/>
                  </a:lnTo>
                  <a:lnTo>
                    <a:pt x="4867" y="1575"/>
                  </a:lnTo>
                  <a:lnTo>
                    <a:pt x="4885" y="1565"/>
                  </a:lnTo>
                  <a:lnTo>
                    <a:pt x="4901" y="1554"/>
                  </a:lnTo>
                  <a:lnTo>
                    <a:pt x="4916" y="1541"/>
                  </a:lnTo>
                  <a:lnTo>
                    <a:pt x="4929" y="1530"/>
                  </a:lnTo>
                  <a:lnTo>
                    <a:pt x="4940" y="1520"/>
                  </a:lnTo>
                  <a:lnTo>
                    <a:pt x="4949" y="1510"/>
                  </a:lnTo>
                  <a:lnTo>
                    <a:pt x="4956" y="1501"/>
                  </a:lnTo>
                  <a:lnTo>
                    <a:pt x="4920" y="1408"/>
                  </a:lnTo>
                  <a:lnTo>
                    <a:pt x="4917" y="1414"/>
                  </a:lnTo>
                  <a:lnTo>
                    <a:pt x="4910" y="1421"/>
                  </a:lnTo>
                  <a:lnTo>
                    <a:pt x="4902" y="1428"/>
                  </a:lnTo>
                  <a:lnTo>
                    <a:pt x="4893" y="1437"/>
                  </a:lnTo>
                  <a:lnTo>
                    <a:pt x="4882" y="1446"/>
                  </a:lnTo>
                  <a:lnTo>
                    <a:pt x="4871" y="1454"/>
                  </a:lnTo>
                  <a:lnTo>
                    <a:pt x="4858" y="1463"/>
                  </a:lnTo>
                  <a:lnTo>
                    <a:pt x="4846" y="1471"/>
                  </a:lnTo>
                  <a:lnTo>
                    <a:pt x="4834" y="1480"/>
                  </a:lnTo>
                  <a:lnTo>
                    <a:pt x="4820" y="1486"/>
                  </a:lnTo>
                  <a:lnTo>
                    <a:pt x="4808" y="1494"/>
                  </a:lnTo>
                  <a:lnTo>
                    <a:pt x="4794" y="1501"/>
                  </a:lnTo>
                  <a:lnTo>
                    <a:pt x="4782" y="1506"/>
                  </a:lnTo>
                  <a:lnTo>
                    <a:pt x="4770" y="1511"/>
                  </a:lnTo>
                  <a:lnTo>
                    <a:pt x="4760" y="1513"/>
                  </a:lnTo>
                  <a:lnTo>
                    <a:pt x="4751" y="1514"/>
                  </a:lnTo>
                  <a:lnTo>
                    <a:pt x="4744" y="1514"/>
                  </a:lnTo>
                  <a:lnTo>
                    <a:pt x="4739" y="1513"/>
                  </a:lnTo>
                  <a:lnTo>
                    <a:pt x="4734" y="1511"/>
                  </a:lnTo>
                  <a:lnTo>
                    <a:pt x="4729" y="1509"/>
                  </a:lnTo>
                  <a:lnTo>
                    <a:pt x="4726" y="1505"/>
                  </a:lnTo>
                  <a:lnTo>
                    <a:pt x="4722" y="1501"/>
                  </a:lnTo>
                  <a:lnTo>
                    <a:pt x="4719" y="1496"/>
                  </a:lnTo>
                  <a:lnTo>
                    <a:pt x="4717" y="1491"/>
                  </a:lnTo>
                  <a:lnTo>
                    <a:pt x="4713" y="1478"/>
                  </a:lnTo>
                  <a:lnTo>
                    <a:pt x="4710" y="1466"/>
                  </a:lnTo>
                  <a:lnTo>
                    <a:pt x="4709" y="1451"/>
                  </a:lnTo>
                  <a:lnTo>
                    <a:pt x="4708" y="1437"/>
                  </a:lnTo>
                  <a:lnTo>
                    <a:pt x="4709" y="1424"/>
                  </a:lnTo>
                  <a:lnTo>
                    <a:pt x="4710" y="1410"/>
                  </a:lnTo>
                  <a:lnTo>
                    <a:pt x="4713" y="1390"/>
                  </a:lnTo>
                  <a:lnTo>
                    <a:pt x="4718" y="1367"/>
                  </a:lnTo>
                  <a:lnTo>
                    <a:pt x="4722" y="1344"/>
                  </a:lnTo>
                  <a:lnTo>
                    <a:pt x="4727" y="1321"/>
                  </a:lnTo>
                  <a:lnTo>
                    <a:pt x="4731" y="1302"/>
                  </a:lnTo>
                  <a:lnTo>
                    <a:pt x="4735" y="1284"/>
                  </a:lnTo>
                  <a:lnTo>
                    <a:pt x="5009" y="0"/>
                  </a:lnTo>
                  <a:close/>
                  <a:moveTo>
                    <a:pt x="6186" y="491"/>
                  </a:moveTo>
                  <a:lnTo>
                    <a:pt x="6178" y="492"/>
                  </a:lnTo>
                  <a:lnTo>
                    <a:pt x="6168" y="492"/>
                  </a:lnTo>
                  <a:lnTo>
                    <a:pt x="6155" y="492"/>
                  </a:lnTo>
                  <a:lnTo>
                    <a:pt x="6142" y="492"/>
                  </a:lnTo>
                  <a:lnTo>
                    <a:pt x="6127" y="493"/>
                  </a:lnTo>
                  <a:lnTo>
                    <a:pt x="6111" y="493"/>
                  </a:lnTo>
                  <a:lnTo>
                    <a:pt x="6096" y="494"/>
                  </a:lnTo>
                  <a:lnTo>
                    <a:pt x="6079" y="494"/>
                  </a:lnTo>
                  <a:lnTo>
                    <a:pt x="6062" y="495"/>
                  </a:lnTo>
                  <a:lnTo>
                    <a:pt x="6046" y="495"/>
                  </a:lnTo>
                  <a:lnTo>
                    <a:pt x="6029" y="497"/>
                  </a:lnTo>
                  <a:lnTo>
                    <a:pt x="6014" y="497"/>
                  </a:lnTo>
                  <a:lnTo>
                    <a:pt x="5998" y="498"/>
                  </a:lnTo>
                  <a:lnTo>
                    <a:pt x="5986" y="498"/>
                  </a:lnTo>
                  <a:lnTo>
                    <a:pt x="5974" y="498"/>
                  </a:lnTo>
                  <a:lnTo>
                    <a:pt x="5965" y="498"/>
                  </a:lnTo>
                  <a:lnTo>
                    <a:pt x="5950" y="498"/>
                  </a:lnTo>
                  <a:lnTo>
                    <a:pt x="5933" y="497"/>
                  </a:lnTo>
                  <a:lnTo>
                    <a:pt x="5915" y="495"/>
                  </a:lnTo>
                  <a:lnTo>
                    <a:pt x="5895" y="493"/>
                  </a:lnTo>
                  <a:lnTo>
                    <a:pt x="5875" y="491"/>
                  </a:lnTo>
                  <a:lnTo>
                    <a:pt x="5855" y="489"/>
                  </a:lnTo>
                  <a:lnTo>
                    <a:pt x="5835" y="488"/>
                  </a:lnTo>
                  <a:lnTo>
                    <a:pt x="5814" y="485"/>
                  </a:lnTo>
                  <a:lnTo>
                    <a:pt x="5793" y="483"/>
                  </a:lnTo>
                  <a:lnTo>
                    <a:pt x="5774" y="481"/>
                  </a:lnTo>
                  <a:lnTo>
                    <a:pt x="5754" y="479"/>
                  </a:lnTo>
                  <a:lnTo>
                    <a:pt x="5736" y="476"/>
                  </a:lnTo>
                  <a:lnTo>
                    <a:pt x="5718" y="474"/>
                  </a:lnTo>
                  <a:lnTo>
                    <a:pt x="5701" y="473"/>
                  </a:lnTo>
                  <a:lnTo>
                    <a:pt x="5688" y="472"/>
                  </a:lnTo>
                  <a:lnTo>
                    <a:pt x="5675" y="472"/>
                  </a:lnTo>
                  <a:lnTo>
                    <a:pt x="5648" y="472"/>
                  </a:lnTo>
                  <a:lnTo>
                    <a:pt x="5621" y="474"/>
                  </a:lnTo>
                  <a:lnTo>
                    <a:pt x="5594" y="479"/>
                  </a:lnTo>
                  <a:lnTo>
                    <a:pt x="5569" y="483"/>
                  </a:lnTo>
                  <a:lnTo>
                    <a:pt x="5544" y="490"/>
                  </a:lnTo>
                  <a:lnTo>
                    <a:pt x="5518" y="499"/>
                  </a:lnTo>
                  <a:lnTo>
                    <a:pt x="5493" y="508"/>
                  </a:lnTo>
                  <a:lnTo>
                    <a:pt x="5470" y="519"/>
                  </a:lnTo>
                  <a:lnTo>
                    <a:pt x="5446" y="531"/>
                  </a:lnTo>
                  <a:lnTo>
                    <a:pt x="5424" y="545"/>
                  </a:lnTo>
                  <a:lnTo>
                    <a:pt x="5402" y="558"/>
                  </a:lnTo>
                  <a:lnTo>
                    <a:pt x="5381" y="573"/>
                  </a:lnTo>
                  <a:lnTo>
                    <a:pt x="5361" y="588"/>
                  </a:lnTo>
                  <a:lnTo>
                    <a:pt x="5342" y="603"/>
                  </a:lnTo>
                  <a:lnTo>
                    <a:pt x="5323" y="620"/>
                  </a:lnTo>
                  <a:lnTo>
                    <a:pt x="5305" y="638"/>
                  </a:lnTo>
                  <a:lnTo>
                    <a:pt x="5288" y="655"/>
                  </a:lnTo>
                  <a:lnTo>
                    <a:pt x="5272" y="674"/>
                  </a:lnTo>
                  <a:lnTo>
                    <a:pt x="5256" y="692"/>
                  </a:lnTo>
                  <a:lnTo>
                    <a:pt x="5243" y="712"/>
                  </a:lnTo>
                  <a:lnTo>
                    <a:pt x="5229" y="731"/>
                  </a:lnTo>
                  <a:lnTo>
                    <a:pt x="5217" y="752"/>
                  </a:lnTo>
                  <a:lnTo>
                    <a:pt x="5206" y="772"/>
                  </a:lnTo>
                  <a:lnTo>
                    <a:pt x="5196" y="792"/>
                  </a:lnTo>
                  <a:lnTo>
                    <a:pt x="5185" y="813"/>
                  </a:lnTo>
                  <a:lnTo>
                    <a:pt x="5178" y="834"/>
                  </a:lnTo>
                  <a:lnTo>
                    <a:pt x="5171" y="854"/>
                  </a:lnTo>
                  <a:lnTo>
                    <a:pt x="5165" y="874"/>
                  </a:lnTo>
                  <a:lnTo>
                    <a:pt x="5161" y="893"/>
                  </a:lnTo>
                  <a:lnTo>
                    <a:pt x="5157" y="912"/>
                  </a:lnTo>
                  <a:lnTo>
                    <a:pt x="5156" y="931"/>
                  </a:lnTo>
                  <a:lnTo>
                    <a:pt x="5155" y="949"/>
                  </a:lnTo>
                  <a:lnTo>
                    <a:pt x="5156" y="968"/>
                  </a:lnTo>
                  <a:lnTo>
                    <a:pt x="5156" y="987"/>
                  </a:lnTo>
                  <a:lnTo>
                    <a:pt x="5158" y="1004"/>
                  </a:lnTo>
                  <a:lnTo>
                    <a:pt x="5161" y="1022"/>
                  </a:lnTo>
                  <a:lnTo>
                    <a:pt x="5163" y="1038"/>
                  </a:lnTo>
                  <a:lnTo>
                    <a:pt x="5166" y="1054"/>
                  </a:lnTo>
                  <a:lnTo>
                    <a:pt x="5171" y="1069"/>
                  </a:lnTo>
                  <a:lnTo>
                    <a:pt x="5175" y="1084"/>
                  </a:lnTo>
                  <a:lnTo>
                    <a:pt x="5185" y="1111"/>
                  </a:lnTo>
                  <a:lnTo>
                    <a:pt x="5198" y="1136"/>
                  </a:lnTo>
                  <a:lnTo>
                    <a:pt x="5205" y="1147"/>
                  </a:lnTo>
                  <a:lnTo>
                    <a:pt x="5211" y="1158"/>
                  </a:lnTo>
                  <a:lnTo>
                    <a:pt x="5219" y="1168"/>
                  </a:lnTo>
                  <a:lnTo>
                    <a:pt x="5226" y="1178"/>
                  </a:lnTo>
                  <a:lnTo>
                    <a:pt x="5242" y="1198"/>
                  </a:lnTo>
                  <a:lnTo>
                    <a:pt x="5258" y="1213"/>
                  </a:lnTo>
                  <a:lnTo>
                    <a:pt x="5275" y="1228"/>
                  </a:lnTo>
                  <a:lnTo>
                    <a:pt x="5293" y="1241"/>
                  </a:lnTo>
                  <a:lnTo>
                    <a:pt x="5311" y="1251"/>
                  </a:lnTo>
                  <a:lnTo>
                    <a:pt x="5329" y="1260"/>
                  </a:lnTo>
                  <a:lnTo>
                    <a:pt x="5345" y="1267"/>
                  </a:lnTo>
                  <a:lnTo>
                    <a:pt x="5362" y="1273"/>
                  </a:lnTo>
                  <a:lnTo>
                    <a:pt x="5345" y="1277"/>
                  </a:lnTo>
                  <a:lnTo>
                    <a:pt x="5328" y="1282"/>
                  </a:lnTo>
                  <a:lnTo>
                    <a:pt x="5309" y="1289"/>
                  </a:lnTo>
                  <a:lnTo>
                    <a:pt x="5289" y="1298"/>
                  </a:lnTo>
                  <a:lnTo>
                    <a:pt x="5269" y="1307"/>
                  </a:lnTo>
                  <a:lnTo>
                    <a:pt x="5250" y="1318"/>
                  </a:lnTo>
                  <a:lnTo>
                    <a:pt x="5230" y="1329"/>
                  </a:lnTo>
                  <a:lnTo>
                    <a:pt x="5212" y="1341"/>
                  </a:lnTo>
                  <a:lnTo>
                    <a:pt x="5194" y="1355"/>
                  </a:lnTo>
                  <a:lnTo>
                    <a:pt x="5179" y="1369"/>
                  </a:lnTo>
                  <a:lnTo>
                    <a:pt x="5164" y="1384"/>
                  </a:lnTo>
                  <a:lnTo>
                    <a:pt x="5151" y="1399"/>
                  </a:lnTo>
                  <a:lnTo>
                    <a:pt x="5145" y="1407"/>
                  </a:lnTo>
                  <a:lnTo>
                    <a:pt x="5140" y="1414"/>
                  </a:lnTo>
                  <a:lnTo>
                    <a:pt x="5136" y="1422"/>
                  </a:lnTo>
                  <a:lnTo>
                    <a:pt x="5133" y="1430"/>
                  </a:lnTo>
                  <a:lnTo>
                    <a:pt x="5130" y="1438"/>
                  </a:lnTo>
                  <a:lnTo>
                    <a:pt x="5128" y="1446"/>
                  </a:lnTo>
                  <a:lnTo>
                    <a:pt x="5127" y="1454"/>
                  </a:lnTo>
                  <a:lnTo>
                    <a:pt x="5127" y="1462"/>
                  </a:lnTo>
                  <a:lnTo>
                    <a:pt x="5127" y="1468"/>
                  </a:lnTo>
                  <a:lnTo>
                    <a:pt x="5128" y="1475"/>
                  </a:lnTo>
                  <a:lnTo>
                    <a:pt x="5129" y="1482"/>
                  </a:lnTo>
                  <a:lnTo>
                    <a:pt x="5132" y="1489"/>
                  </a:lnTo>
                  <a:lnTo>
                    <a:pt x="5135" y="1495"/>
                  </a:lnTo>
                  <a:lnTo>
                    <a:pt x="5138" y="1502"/>
                  </a:lnTo>
                  <a:lnTo>
                    <a:pt x="5142" y="1508"/>
                  </a:lnTo>
                  <a:lnTo>
                    <a:pt x="5146" y="1514"/>
                  </a:lnTo>
                  <a:lnTo>
                    <a:pt x="5157" y="1526"/>
                  </a:lnTo>
                  <a:lnTo>
                    <a:pt x="5169" y="1537"/>
                  </a:lnTo>
                  <a:lnTo>
                    <a:pt x="5180" y="1548"/>
                  </a:lnTo>
                  <a:lnTo>
                    <a:pt x="5193" y="1557"/>
                  </a:lnTo>
                  <a:lnTo>
                    <a:pt x="5207" y="1566"/>
                  </a:lnTo>
                  <a:lnTo>
                    <a:pt x="5219" y="1574"/>
                  </a:lnTo>
                  <a:lnTo>
                    <a:pt x="5233" y="1582"/>
                  </a:lnTo>
                  <a:lnTo>
                    <a:pt x="5245" y="1587"/>
                  </a:lnTo>
                  <a:lnTo>
                    <a:pt x="5257" y="1592"/>
                  </a:lnTo>
                  <a:lnTo>
                    <a:pt x="5267" y="1596"/>
                  </a:lnTo>
                  <a:lnTo>
                    <a:pt x="5275" y="1599"/>
                  </a:lnTo>
                  <a:lnTo>
                    <a:pt x="5282" y="1601"/>
                  </a:lnTo>
                  <a:lnTo>
                    <a:pt x="5270" y="1601"/>
                  </a:lnTo>
                  <a:lnTo>
                    <a:pt x="5258" y="1602"/>
                  </a:lnTo>
                  <a:lnTo>
                    <a:pt x="5245" y="1604"/>
                  </a:lnTo>
                  <a:lnTo>
                    <a:pt x="5232" y="1608"/>
                  </a:lnTo>
                  <a:lnTo>
                    <a:pt x="5218" y="1611"/>
                  </a:lnTo>
                  <a:lnTo>
                    <a:pt x="5203" y="1617"/>
                  </a:lnTo>
                  <a:lnTo>
                    <a:pt x="5188" y="1622"/>
                  </a:lnTo>
                  <a:lnTo>
                    <a:pt x="5172" y="1628"/>
                  </a:lnTo>
                  <a:lnTo>
                    <a:pt x="5139" y="1642"/>
                  </a:lnTo>
                  <a:lnTo>
                    <a:pt x="5108" y="1659"/>
                  </a:lnTo>
                  <a:lnTo>
                    <a:pt x="5076" y="1677"/>
                  </a:lnTo>
                  <a:lnTo>
                    <a:pt x="5046" y="1696"/>
                  </a:lnTo>
                  <a:lnTo>
                    <a:pt x="5030" y="1708"/>
                  </a:lnTo>
                  <a:lnTo>
                    <a:pt x="5017" y="1718"/>
                  </a:lnTo>
                  <a:lnTo>
                    <a:pt x="5002" y="1729"/>
                  </a:lnTo>
                  <a:lnTo>
                    <a:pt x="4989" y="1740"/>
                  </a:lnTo>
                  <a:lnTo>
                    <a:pt x="4976" y="1751"/>
                  </a:lnTo>
                  <a:lnTo>
                    <a:pt x="4964" y="1764"/>
                  </a:lnTo>
                  <a:lnTo>
                    <a:pt x="4953" y="1776"/>
                  </a:lnTo>
                  <a:lnTo>
                    <a:pt x="4942" y="1788"/>
                  </a:lnTo>
                  <a:lnTo>
                    <a:pt x="4931" y="1801"/>
                  </a:lnTo>
                  <a:lnTo>
                    <a:pt x="4922" y="1814"/>
                  </a:lnTo>
                  <a:lnTo>
                    <a:pt x="4916" y="1827"/>
                  </a:lnTo>
                  <a:lnTo>
                    <a:pt x="4909" y="1839"/>
                  </a:lnTo>
                  <a:lnTo>
                    <a:pt x="4905" y="1850"/>
                  </a:lnTo>
                  <a:lnTo>
                    <a:pt x="4901" y="1863"/>
                  </a:lnTo>
                  <a:lnTo>
                    <a:pt x="4899" y="1875"/>
                  </a:lnTo>
                  <a:lnTo>
                    <a:pt x="4899" y="1886"/>
                  </a:lnTo>
                  <a:lnTo>
                    <a:pt x="4899" y="1899"/>
                  </a:lnTo>
                  <a:lnTo>
                    <a:pt x="4900" y="1910"/>
                  </a:lnTo>
                  <a:lnTo>
                    <a:pt x="4903" y="1922"/>
                  </a:lnTo>
                  <a:lnTo>
                    <a:pt x="4907" y="1933"/>
                  </a:lnTo>
                  <a:lnTo>
                    <a:pt x="4910" y="1945"/>
                  </a:lnTo>
                  <a:lnTo>
                    <a:pt x="4916" y="1956"/>
                  </a:lnTo>
                  <a:lnTo>
                    <a:pt x="4922" y="1967"/>
                  </a:lnTo>
                  <a:lnTo>
                    <a:pt x="4929" y="1978"/>
                  </a:lnTo>
                  <a:lnTo>
                    <a:pt x="4938" y="1988"/>
                  </a:lnTo>
                  <a:lnTo>
                    <a:pt x="4946" y="1999"/>
                  </a:lnTo>
                  <a:lnTo>
                    <a:pt x="4956" y="2009"/>
                  </a:lnTo>
                  <a:lnTo>
                    <a:pt x="4967" y="2018"/>
                  </a:lnTo>
                  <a:lnTo>
                    <a:pt x="4979" y="2028"/>
                  </a:lnTo>
                  <a:lnTo>
                    <a:pt x="4990" y="2036"/>
                  </a:lnTo>
                  <a:lnTo>
                    <a:pt x="5003" y="2045"/>
                  </a:lnTo>
                  <a:lnTo>
                    <a:pt x="5017" y="2052"/>
                  </a:lnTo>
                  <a:lnTo>
                    <a:pt x="5031" y="2059"/>
                  </a:lnTo>
                  <a:lnTo>
                    <a:pt x="5046" y="2067"/>
                  </a:lnTo>
                  <a:lnTo>
                    <a:pt x="5063" y="2074"/>
                  </a:lnTo>
                  <a:lnTo>
                    <a:pt x="5079" y="2081"/>
                  </a:lnTo>
                  <a:lnTo>
                    <a:pt x="5097" y="2086"/>
                  </a:lnTo>
                  <a:lnTo>
                    <a:pt x="5115" y="2092"/>
                  </a:lnTo>
                  <a:lnTo>
                    <a:pt x="5133" y="2097"/>
                  </a:lnTo>
                  <a:lnTo>
                    <a:pt x="5152" y="2102"/>
                  </a:lnTo>
                  <a:lnTo>
                    <a:pt x="5172" y="2106"/>
                  </a:lnTo>
                  <a:lnTo>
                    <a:pt x="5192" y="2110"/>
                  </a:lnTo>
                  <a:lnTo>
                    <a:pt x="5214" y="2113"/>
                  </a:lnTo>
                  <a:lnTo>
                    <a:pt x="5235" y="2117"/>
                  </a:lnTo>
                  <a:lnTo>
                    <a:pt x="5257" y="2118"/>
                  </a:lnTo>
                  <a:lnTo>
                    <a:pt x="5281" y="2120"/>
                  </a:lnTo>
                  <a:lnTo>
                    <a:pt x="5305" y="2121"/>
                  </a:lnTo>
                  <a:lnTo>
                    <a:pt x="5328" y="2121"/>
                  </a:lnTo>
                  <a:lnTo>
                    <a:pt x="5353" y="2120"/>
                  </a:lnTo>
                  <a:lnTo>
                    <a:pt x="5378" y="2119"/>
                  </a:lnTo>
                  <a:lnTo>
                    <a:pt x="5402" y="2117"/>
                  </a:lnTo>
                  <a:lnTo>
                    <a:pt x="5427" y="2112"/>
                  </a:lnTo>
                  <a:lnTo>
                    <a:pt x="5453" y="2108"/>
                  </a:lnTo>
                  <a:lnTo>
                    <a:pt x="5478" y="2102"/>
                  </a:lnTo>
                  <a:lnTo>
                    <a:pt x="5503" y="2094"/>
                  </a:lnTo>
                  <a:lnTo>
                    <a:pt x="5529" y="2086"/>
                  </a:lnTo>
                  <a:lnTo>
                    <a:pt x="5555" y="2077"/>
                  </a:lnTo>
                  <a:lnTo>
                    <a:pt x="5581" y="2068"/>
                  </a:lnTo>
                  <a:lnTo>
                    <a:pt x="5605" y="2058"/>
                  </a:lnTo>
                  <a:lnTo>
                    <a:pt x="5629" y="2047"/>
                  </a:lnTo>
                  <a:lnTo>
                    <a:pt x="5652" y="2036"/>
                  </a:lnTo>
                  <a:lnTo>
                    <a:pt x="5675" y="2023"/>
                  </a:lnTo>
                  <a:lnTo>
                    <a:pt x="5698" y="2011"/>
                  </a:lnTo>
                  <a:lnTo>
                    <a:pt x="5719" y="1997"/>
                  </a:lnTo>
                  <a:lnTo>
                    <a:pt x="5739" y="1984"/>
                  </a:lnTo>
                  <a:lnTo>
                    <a:pt x="5760" y="1969"/>
                  </a:lnTo>
                  <a:lnTo>
                    <a:pt x="5779" y="1955"/>
                  </a:lnTo>
                  <a:lnTo>
                    <a:pt x="5797" y="1940"/>
                  </a:lnTo>
                  <a:lnTo>
                    <a:pt x="5814" y="1924"/>
                  </a:lnTo>
                  <a:lnTo>
                    <a:pt x="5830" y="1908"/>
                  </a:lnTo>
                  <a:lnTo>
                    <a:pt x="5845" y="1891"/>
                  </a:lnTo>
                  <a:lnTo>
                    <a:pt x="5860" y="1874"/>
                  </a:lnTo>
                  <a:lnTo>
                    <a:pt x="5872" y="1857"/>
                  </a:lnTo>
                  <a:lnTo>
                    <a:pt x="5883" y="1839"/>
                  </a:lnTo>
                  <a:lnTo>
                    <a:pt x="5893" y="1821"/>
                  </a:lnTo>
                  <a:lnTo>
                    <a:pt x="5901" y="1804"/>
                  </a:lnTo>
                  <a:lnTo>
                    <a:pt x="5907" y="1786"/>
                  </a:lnTo>
                  <a:lnTo>
                    <a:pt x="5911" y="1768"/>
                  </a:lnTo>
                  <a:lnTo>
                    <a:pt x="5914" y="1751"/>
                  </a:lnTo>
                  <a:lnTo>
                    <a:pt x="5915" y="1733"/>
                  </a:lnTo>
                  <a:lnTo>
                    <a:pt x="5915" y="1719"/>
                  </a:lnTo>
                  <a:lnTo>
                    <a:pt x="5913" y="1704"/>
                  </a:lnTo>
                  <a:lnTo>
                    <a:pt x="5909" y="1690"/>
                  </a:lnTo>
                  <a:lnTo>
                    <a:pt x="5906" y="1675"/>
                  </a:lnTo>
                  <a:lnTo>
                    <a:pt x="5900" y="1662"/>
                  </a:lnTo>
                  <a:lnTo>
                    <a:pt x="5893" y="1647"/>
                  </a:lnTo>
                  <a:lnTo>
                    <a:pt x="5886" y="1633"/>
                  </a:lnTo>
                  <a:lnTo>
                    <a:pt x="5878" y="1620"/>
                  </a:lnTo>
                  <a:lnTo>
                    <a:pt x="5868" y="1608"/>
                  </a:lnTo>
                  <a:lnTo>
                    <a:pt x="5857" y="1595"/>
                  </a:lnTo>
                  <a:lnTo>
                    <a:pt x="5846" y="1583"/>
                  </a:lnTo>
                  <a:lnTo>
                    <a:pt x="5834" y="1572"/>
                  </a:lnTo>
                  <a:lnTo>
                    <a:pt x="5821" y="1560"/>
                  </a:lnTo>
                  <a:lnTo>
                    <a:pt x="5808" y="1549"/>
                  </a:lnTo>
                  <a:lnTo>
                    <a:pt x="5793" y="1539"/>
                  </a:lnTo>
                  <a:lnTo>
                    <a:pt x="5779" y="1530"/>
                  </a:lnTo>
                  <a:lnTo>
                    <a:pt x="5763" y="1521"/>
                  </a:lnTo>
                  <a:lnTo>
                    <a:pt x="5747" y="1512"/>
                  </a:lnTo>
                  <a:lnTo>
                    <a:pt x="5730" y="1503"/>
                  </a:lnTo>
                  <a:lnTo>
                    <a:pt x="5712" y="1496"/>
                  </a:lnTo>
                  <a:lnTo>
                    <a:pt x="5695" y="1489"/>
                  </a:lnTo>
                  <a:lnTo>
                    <a:pt x="5677" y="1482"/>
                  </a:lnTo>
                  <a:lnTo>
                    <a:pt x="5657" y="1476"/>
                  </a:lnTo>
                  <a:lnTo>
                    <a:pt x="5637" y="1469"/>
                  </a:lnTo>
                  <a:lnTo>
                    <a:pt x="5617" y="1465"/>
                  </a:lnTo>
                  <a:lnTo>
                    <a:pt x="5597" y="1460"/>
                  </a:lnTo>
                  <a:lnTo>
                    <a:pt x="5575" y="1456"/>
                  </a:lnTo>
                  <a:lnTo>
                    <a:pt x="5555" y="1454"/>
                  </a:lnTo>
                  <a:lnTo>
                    <a:pt x="5534" y="1451"/>
                  </a:lnTo>
                  <a:lnTo>
                    <a:pt x="5512" y="1449"/>
                  </a:lnTo>
                  <a:lnTo>
                    <a:pt x="5491" y="1448"/>
                  </a:lnTo>
                  <a:lnTo>
                    <a:pt x="5470" y="1448"/>
                  </a:lnTo>
                  <a:lnTo>
                    <a:pt x="5459" y="1447"/>
                  </a:lnTo>
                  <a:lnTo>
                    <a:pt x="5448" y="1447"/>
                  </a:lnTo>
                  <a:lnTo>
                    <a:pt x="5438" y="1445"/>
                  </a:lnTo>
                  <a:lnTo>
                    <a:pt x="5429" y="1442"/>
                  </a:lnTo>
                  <a:lnTo>
                    <a:pt x="5419" y="1440"/>
                  </a:lnTo>
                  <a:lnTo>
                    <a:pt x="5411" y="1437"/>
                  </a:lnTo>
                  <a:lnTo>
                    <a:pt x="5402" y="1432"/>
                  </a:lnTo>
                  <a:lnTo>
                    <a:pt x="5394" y="1428"/>
                  </a:lnTo>
                  <a:lnTo>
                    <a:pt x="5388" y="1422"/>
                  </a:lnTo>
                  <a:lnTo>
                    <a:pt x="5381" y="1418"/>
                  </a:lnTo>
                  <a:lnTo>
                    <a:pt x="5375" y="1412"/>
                  </a:lnTo>
                  <a:lnTo>
                    <a:pt x="5371" y="1405"/>
                  </a:lnTo>
                  <a:lnTo>
                    <a:pt x="5367" y="1400"/>
                  </a:lnTo>
                  <a:lnTo>
                    <a:pt x="5365" y="1393"/>
                  </a:lnTo>
                  <a:lnTo>
                    <a:pt x="5364" y="1386"/>
                  </a:lnTo>
                  <a:lnTo>
                    <a:pt x="5363" y="1380"/>
                  </a:lnTo>
                  <a:lnTo>
                    <a:pt x="5364" y="1372"/>
                  </a:lnTo>
                  <a:lnTo>
                    <a:pt x="5367" y="1364"/>
                  </a:lnTo>
                  <a:lnTo>
                    <a:pt x="5372" y="1356"/>
                  </a:lnTo>
                  <a:lnTo>
                    <a:pt x="5379" y="1348"/>
                  </a:lnTo>
                  <a:lnTo>
                    <a:pt x="5388" y="1340"/>
                  </a:lnTo>
                  <a:lnTo>
                    <a:pt x="5397" y="1333"/>
                  </a:lnTo>
                  <a:lnTo>
                    <a:pt x="5406" y="1326"/>
                  </a:lnTo>
                  <a:lnTo>
                    <a:pt x="5417" y="1319"/>
                  </a:lnTo>
                  <a:lnTo>
                    <a:pt x="5428" y="1313"/>
                  </a:lnTo>
                  <a:lnTo>
                    <a:pt x="5439" y="1308"/>
                  </a:lnTo>
                  <a:lnTo>
                    <a:pt x="5451" y="1303"/>
                  </a:lnTo>
                  <a:lnTo>
                    <a:pt x="5463" y="1299"/>
                  </a:lnTo>
                  <a:lnTo>
                    <a:pt x="5475" y="1295"/>
                  </a:lnTo>
                  <a:lnTo>
                    <a:pt x="5485" y="1293"/>
                  </a:lnTo>
                  <a:lnTo>
                    <a:pt x="5496" y="1291"/>
                  </a:lnTo>
                  <a:lnTo>
                    <a:pt x="5506" y="1291"/>
                  </a:lnTo>
                  <a:lnTo>
                    <a:pt x="5530" y="1290"/>
                  </a:lnTo>
                  <a:lnTo>
                    <a:pt x="5556" y="1289"/>
                  </a:lnTo>
                  <a:lnTo>
                    <a:pt x="5581" y="1285"/>
                  </a:lnTo>
                  <a:lnTo>
                    <a:pt x="5606" y="1280"/>
                  </a:lnTo>
                  <a:lnTo>
                    <a:pt x="5630" y="1274"/>
                  </a:lnTo>
                  <a:lnTo>
                    <a:pt x="5654" y="1267"/>
                  </a:lnTo>
                  <a:lnTo>
                    <a:pt x="5679" y="1258"/>
                  </a:lnTo>
                  <a:lnTo>
                    <a:pt x="5702" y="1248"/>
                  </a:lnTo>
                  <a:lnTo>
                    <a:pt x="5726" y="1238"/>
                  </a:lnTo>
                  <a:lnTo>
                    <a:pt x="5748" y="1226"/>
                  </a:lnTo>
                  <a:lnTo>
                    <a:pt x="5771" y="1213"/>
                  </a:lnTo>
                  <a:lnTo>
                    <a:pt x="5792" y="1200"/>
                  </a:lnTo>
                  <a:lnTo>
                    <a:pt x="5812" y="1186"/>
                  </a:lnTo>
                  <a:lnTo>
                    <a:pt x="5833" y="1172"/>
                  </a:lnTo>
                  <a:lnTo>
                    <a:pt x="5852" y="1156"/>
                  </a:lnTo>
                  <a:lnTo>
                    <a:pt x="5871" y="1139"/>
                  </a:lnTo>
                  <a:lnTo>
                    <a:pt x="5889" y="1122"/>
                  </a:lnTo>
                  <a:lnTo>
                    <a:pt x="5906" y="1104"/>
                  </a:lnTo>
                  <a:lnTo>
                    <a:pt x="5922" y="1085"/>
                  </a:lnTo>
                  <a:lnTo>
                    <a:pt x="5936" y="1066"/>
                  </a:lnTo>
                  <a:lnTo>
                    <a:pt x="5951" y="1046"/>
                  </a:lnTo>
                  <a:lnTo>
                    <a:pt x="5964" y="1026"/>
                  </a:lnTo>
                  <a:lnTo>
                    <a:pt x="5977" y="1004"/>
                  </a:lnTo>
                  <a:lnTo>
                    <a:pt x="5988" y="983"/>
                  </a:lnTo>
                  <a:lnTo>
                    <a:pt x="5998" y="961"/>
                  </a:lnTo>
                  <a:lnTo>
                    <a:pt x="6007" y="938"/>
                  </a:lnTo>
                  <a:lnTo>
                    <a:pt x="6015" y="916"/>
                  </a:lnTo>
                  <a:lnTo>
                    <a:pt x="6022" y="893"/>
                  </a:lnTo>
                  <a:lnTo>
                    <a:pt x="6026" y="871"/>
                  </a:lnTo>
                  <a:lnTo>
                    <a:pt x="6029" y="847"/>
                  </a:lnTo>
                  <a:lnTo>
                    <a:pt x="6032" y="825"/>
                  </a:lnTo>
                  <a:lnTo>
                    <a:pt x="6033" y="801"/>
                  </a:lnTo>
                  <a:lnTo>
                    <a:pt x="6032" y="784"/>
                  </a:lnTo>
                  <a:lnTo>
                    <a:pt x="6029" y="766"/>
                  </a:lnTo>
                  <a:lnTo>
                    <a:pt x="6026" y="749"/>
                  </a:lnTo>
                  <a:lnTo>
                    <a:pt x="6022" y="732"/>
                  </a:lnTo>
                  <a:lnTo>
                    <a:pt x="6016" y="717"/>
                  </a:lnTo>
                  <a:lnTo>
                    <a:pt x="6009" y="701"/>
                  </a:lnTo>
                  <a:lnTo>
                    <a:pt x="6002" y="685"/>
                  </a:lnTo>
                  <a:lnTo>
                    <a:pt x="5995" y="671"/>
                  </a:lnTo>
                  <a:lnTo>
                    <a:pt x="5987" y="657"/>
                  </a:lnTo>
                  <a:lnTo>
                    <a:pt x="5979" y="644"/>
                  </a:lnTo>
                  <a:lnTo>
                    <a:pt x="5970" y="631"/>
                  </a:lnTo>
                  <a:lnTo>
                    <a:pt x="5962" y="620"/>
                  </a:lnTo>
                  <a:lnTo>
                    <a:pt x="5945" y="601"/>
                  </a:lnTo>
                  <a:lnTo>
                    <a:pt x="5933" y="586"/>
                  </a:lnTo>
                  <a:lnTo>
                    <a:pt x="5942" y="586"/>
                  </a:lnTo>
                  <a:lnTo>
                    <a:pt x="5953" y="588"/>
                  </a:lnTo>
                  <a:lnTo>
                    <a:pt x="5965" y="589"/>
                  </a:lnTo>
                  <a:lnTo>
                    <a:pt x="5981" y="590"/>
                  </a:lnTo>
                  <a:lnTo>
                    <a:pt x="5998" y="592"/>
                  </a:lnTo>
                  <a:lnTo>
                    <a:pt x="6016" y="593"/>
                  </a:lnTo>
                  <a:lnTo>
                    <a:pt x="6033" y="595"/>
                  </a:lnTo>
                  <a:lnTo>
                    <a:pt x="6051" y="597"/>
                  </a:lnTo>
                  <a:lnTo>
                    <a:pt x="6069" y="599"/>
                  </a:lnTo>
                  <a:lnTo>
                    <a:pt x="6087" y="600"/>
                  </a:lnTo>
                  <a:lnTo>
                    <a:pt x="6104" y="602"/>
                  </a:lnTo>
                  <a:lnTo>
                    <a:pt x="6120" y="603"/>
                  </a:lnTo>
                  <a:lnTo>
                    <a:pt x="6136" y="604"/>
                  </a:lnTo>
                  <a:lnTo>
                    <a:pt x="6150" y="607"/>
                  </a:lnTo>
                  <a:lnTo>
                    <a:pt x="6162" y="608"/>
                  </a:lnTo>
                  <a:lnTo>
                    <a:pt x="6172" y="609"/>
                  </a:lnTo>
                  <a:lnTo>
                    <a:pt x="6186" y="491"/>
                  </a:lnTo>
                  <a:close/>
                  <a:moveTo>
                    <a:pt x="5768" y="927"/>
                  </a:moveTo>
                  <a:lnTo>
                    <a:pt x="5757" y="959"/>
                  </a:lnTo>
                  <a:lnTo>
                    <a:pt x="5745" y="993"/>
                  </a:lnTo>
                  <a:lnTo>
                    <a:pt x="5730" y="1025"/>
                  </a:lnTo>
                  <a:lnTo>
                    <a:pt x="5715" y="1056"/>
                  </a:lnTo>
                  <a:lnTo>
                    <a:pt x="5706" y="1071"/>
                  </a:lnTo>
                  <a:lnTo>
                    <a:pt x="5697" y="1085"/>
                  </a:lnTo>
                  <a:lnTo>
                    <a:pt x="5687" y="1100"/>
                  </a:lnTo>
                  <a:lnTo>
                    <a:pt x="5677" y="1113"/>
                  </a:lnTo>
                  <a:lnTo>
                    <a:pt x="5666" y="1126"/>
                  </a:lnTo>
                  <a:lnTo>
                    <a:pt x="5655" y="1138"/>
                  </a:lnTo>
                  <a:lnTo>
                    <a:pt x="5644" y="1149"/>
                  </a:lnTo>
                  <a:lnTo>
                    <a:pt x="5633" y="1160"/>
                  </a:lnTo>
                  <a:lnTo>
                    <a:pt x="5620" y="1169"/>
                  </a:lnTo>
                  <a:lnTo>
                    <a:pt x="5608" y="1178"/>
                  </a:lnTo>
                  <a:lnTo>
                    <a:pt x="5596" y="1185"/>
                  </a:lnTo>
                  <a:lnTo>
                    <a:pt x="5582" y="1192"/>
                  </a:lnTo>
                  <a:lnTo>
                    <a:pt x="5569" y="1196"/>
                  </a:lnTo>
                  <a:lnTo>
                    <a:pt x="5555" y="1200"/>
                  </a:lnTo>
                  <a:lnTo>
                    <a:pt x="5542" y="1201"/>
                  </a:lnTo>
                  <a:lnTo>
                    <a:pt x="5527" y="1202"/>
                  </a:lnTo>
                  <a:lnTo>
                    <a:pt x="5518" y="1202"/>
                  </a:lnTo>
                  <a:lnTo>
                    <a:pt x="5509" y="1201"/>
                  </a:lnTo>
                  <a:lnTo>
                    <a:pt x="5501" y="1199"/>
                  </a:lnTo>
                  <a:lnTo>
                    <a:pt x="5493" y="1196"/>
                  </a:lnTo>
                  <a:lnTo>
                    <a:pt x="5485" y="1193"/>
                  </a:lnTo>
                  <a:lnTo>
                    <a:pt x="5479" y="1189"/>
                  </a:lnTo>
                  <a:lnTo>
                    <a:pt x="5472" y="1184"/>
                  </a:lnTo>
                  <a:lnTo>
                    <a:pt x="5465" y="1178"/>
                  </a:lnTo>
                  <a:lnTo>
                    <a:pt x="5454" y="1166"/>
                  </a:lnTo>
                  <a:lnTo>
                    <a:pt x="5444" y="1151"/>
                  </a:lnTo>
                  <a:lnTo>
                    <a:pt x="5435" y="1136"/>
                  </a:lnTo>
                  <a:lnTo>
                    <a:pt x="5427" y="1118"/>
                  </a:lnTo>
                  <a:lnTo>
                    <a:pt x="5420" y="1099"/>
                  </a:lnTo>
                  <a:lnTo>
                    <a:pt x="5415" y="1077"/>
                  </a:lnTo>
                  <a:lnTo>
                    <a:pt x="5409" y="1056"/>
                  </a:lnTo>
                  <a:lnTo>
                    <a:pt x="5406" y="1032"/>
                  </a:lnTo>
                  <a:lnTo>
                    <a:pt x="5402" y="1009"/>
                  </a:lnTo>
                  <a:lnTo>
                    <a:pt x="5400" y="985"/>
                  </a:lnTo>
                  <a:lnTo>
                    <a:pt x="5399" y="961"/>
                  </a:lnTo>
                  <a:lnTo>
                    <a:pt x="5399" y="937"/>
                  </a:lnTo>
                  <a:lnTo>
                    <a:pt x="5399" y="921"/>
                  </a:lnTo>
                  <a:lnTo>
                    <a:pt x="5400" y="905"/>
                  </a:lnTo>
                  <a:lnTo>
                    <a:pt x="5402" y="890"/>
                  </a:lnTo>
                  <a:lnTo>
                    <a:pt x="5403" y="873"/>
                  </a:lnTo>
                  <a:lnTo>
                    <a:pt x="5407" y="857"/>
                  </a:lnTo>
                  <a:lnTo>
                    <a:pt x="5410" y="841"/>
                  </a:lnTo>
                  <a:lnTo>
                    <a:pt x="5415" y="825"/>
                  </a:lnTo>
                  <a:lnTo>
                    <a:pt x="5419" y="808"/>
                  </a:lnTo>
                  <a:lnTo>
                    <a:pt x="5424" y="792"/>
                  </a:lnTo>
                  <a:lnTo>
                    <a:pt x="5429" y="775"/>
                  </a:lnTo>
                  <a:lnTo>
                    <a:pt x="5436" y="759"/>
                  </a:lnTo>
                  <a:lnTo>
                    <a:pt x="5443" y="745"/>
                  </a:lnTo>
                  <a:lnTo>
                    <a:pt x="5450" y="729"/>
                  </a:lnTo>
                  <a:lnTo>
                    <a:pt x="5457" y="714"/>
                  </a:lnTo>
                  <a:lnTo>
                    <a:pt x="5465" y="700"/>
                  </a:lnTo>
                  <a:lnTo>
                    <a:pt x="5474" y="686"/>
                  </a:lnTo>
                  <a:lnTo>
                    <a:pt x="5483" y="673"/>
                  </a:lnTo>
                  <a:lnTo>
                    <a:pt x="5492" y="659"/>
                  </a:lnTo>
                  <a:lnTo>
                    <a:pt x="5502" y="647"/>
                  </a:lnTo>
                  <a:lnTo>
                    <a:pt x="5512" y="636"/>
                  </a:lnTo>
                  <a:lnTo>
                    <a:pt x="5523" y="625"/>
                  </a:lnTo>
                  <a:lnTo>
                    <a:pt x="5533" y="615"/>
                  </a:lnTo>
                  <a:lnTo>
                    <a:pt x="5544" y="604"/>
                  </a:lnTo>
                  <a:lnTo>
                    <a:pt x="5555" y="595"/>
                  </a:lnTo>
                  <a:lnTo>
                    <a:pt x="5566" y="588"/>
                  </a:lnTo>
                  <a:lnTo>
                    <a:pt x="5579" y="580"/>
                  </a:lnTo>
                  <a:lnTo>
                    <a:pt x="5590" y="574"/>
                  </a:lnTo>
                  <a:lnTo>
                    <a:pt x="5602" y="568"/>
                  </a:lnTo>
                  <a:lnTo>
                    <a:pt x="5615" y="565"/>
                  </a:lnTo>
                  <a:lnTo>
                    <a:pt x="5627" y="563"/>
                  </a:lnTo>
                  <a:lnTo>
                    <a:pt x="5641" y="561"/>
                  </a:lnTo>
                  <a:lnTo>
                    <a:pt x="5654" y="561"/>
                  </a:lnTo>
                  <a:lnTo>
                    <a:pt x="5662" y="561"/>
                  </a:lnTo>
                  <a:lnTo>
                    <a:pt x="5671" y="562"/>
                  </a:lnTo>
                  <a:lnTo>
                    <a:pt x="5679" y="563"/>
                  </a:lnTo>
                  <a:lnTo>
                    <a:pt x="5687" y="565"/>
                  </a:lnTo>
                  <a:lnTo>
                    <a:pt x="5695" y="567"/>
                  </a:lnTo>
                  <a:lnTo>
                    <a:pt x="5701" y="571"/>
                  </a:lnTo>
                  <a:lnTo>
                    <a:pt x="5708" y="574"/>
                  </a:lnTo>
                  <a:lnTo>
                    <a:pt x="5715" y="579"/>
                  </a:lnTo>
                  <a:lnTo>
                    <a:pt x="5720" y="583"/>
                  </a:lnTo>
                  <a:lnTo>
                    <a:pt x="5727" y="589"/>
                  </a:lnTo>
                  <a:lnTo>
                    <a:pt x="5733" y="594"/>
                  </a:lnTo>
                  <a:lnTo>
                    <a:pt x="5737" y="601"/>
                  </a:lnTo>
                  <a:lnTo>
                    <a:pt x="5747" y="616"/>
                  </a:lnTo>
                  <a:lnTo>
                    <a:pt x="5755" y="632"/>
                  </a:lnTo>
                  <a:lnTo>
                    <a:pt x="5763" y="650"/>
                  </a:lnTo>
                  <a:lnTo>
                    <a:pt x="5769" y="670"/>
                  </a:lnTo>
                  <a:lnTo>
                    <a:pt x="5774" y="690"/>
                  </a:lnTo>
                  <a:lnTo>
                    <a:pt x="5779" y="711"/>
                  </a:lnTo>
                  <a:lnTo>
                    <a:pt x="5782" y="734"/>
                  </a:lnTo>
                  <a:lnTo>
                    <a:pt x="5784" y="757"/>
                  </a:lnTo>
                  <a:lnTo>
                    <a:pt x="5786" y="781"/>
                  </a:lnTo>
                  <a:lnTo>
                    <a:pt x="5787" y="805"/>
                  </a:lnTo>
                  <a:lnTo>
                    <a:pt x="5786" y="834"/>
                  </a:lnTo>
                  <a:lnTo>
                    <a:pt x="5782" y="863"/>
                  </a:lnTo>
                  <a:lnTo>
                    <a:pt x="5775" y="893"/>
                  </a:lnTo>
                  <a:lnTo>
                    <a:pt x="5768" y="927"/>
                  </a:lnTo>
                  <a:close/>
                  <a:moveTo>
                    <a:pt x="5641" y="1870"/>
                  </a:moveTo>
                  <a:lnTo>
                    <a:pt x="5633" y="1882"/>
                  </a:lnTo>
                  <a:lnTo>
                    <a:pt x="5625" y="1893"/>
                  </a:lnTo>
                  <a:lnTo>
                    <a:pt x="5616" y="1904"/>
                  </a:lnTo>
                  <a:lnTo>
                    <a:pt x="5607" y="1914"/>
                  </a:lnTo>
                  <a:lnTo>
                    <a:pt x="5598" y="1924"/>
                  </a:lnTo>
                  <a:lnTo>
                    <a:pt x="5587" y="1935"/>
                  </a:lnTo>
                  <a:lnTo>
                    <a:pt x="5577" y="1944"/>
                  </a:lnTo>
                  <a:lnTo>
                    <a:pt x="5565" y="1952"/>
                  </a:lnTo>
                  <a:lnTo>
                    <a:pt x="5542" y="1969"/>
                  </a:lnTo>
                  <a:lnTo>
                    <a:pt x="5516" y="1985"/>
                  </a:lnTo>
                  <a:lnTo>
                    <a:pt x="5490" y="1999"/>
                  </a:lnTo>
                  <a:lnTo>
                    <a:pt x="5462" y="2010"/>
                  </a:lnTo>
                  <a:lnTo>
                    <a:pt x="5448" y="2015"/>
                  </a:lnTo>
                  <a:lnTo>
                    <a:pt x="5434" y="2020"/>
                  </a:lnTo>
                  <a:lnTo>
                    <a:pt x="5420" y="2023"/>
                  </a:lnTo>
                  <a:lnTo>
                    <a:pt x="5406" y="2027"/>
                  </a:lnTo>
                  <a:lnTo>
                    <a:pt x="5392" y="2029"/>
                  </a:lnTo>
                  <a:lnTo>
                    <a:pt x="5378" y="2031"/>
                  </a:lnTo>
                  <a:lnTo>
                    <a:pt x="5364" y="2032"/>
                  </a:lnTo>
                  <a:lnTo>
                    <a:pt x="5351" y="2032"/>
                  </a:lnTo>
                  <a:lnTo>
                    <a:pt x="5329" y="2031"/>
                  </a:lnTo>
                  <a:lnTo>
                    <a:pt x="5309" y="2029"/>
                  </a:lnTo>
                  <a:lnTo>
                    <a:pt x="5289" y="2026"/>
                  </a:lnTo>
                  <a:lnTo>
                    <a:pt x="5270" y="2020"/>
                  </a:lnTo>
                  <a:lnTo>
                    <a:pt x="5251" y="2013"/>
                  </a:lnTo>
                  <a:lnTo>
                    <a:pt x="5233" y="2006"/>
                  </a:lnTo>
                  <a:lnTo>
                    <a:pt x="5216" y="1997"/>
                  </a:lnTo>
                  <a:lnTo>
                    <a:pt x="5200" y="1988"/>
                  </a:lnTo>
                  <a:lnTo>
                    <a:pt x="5185" y="1977"/>
                  </a:lnTo>
                  <a:lnTo>
                    <a:pt x="5172" y="1966"/>
                  </a:lnTo>
                  <a:lnTo>
                    <a:pt x="5160" y="1954"/>
                  </a:lnTo>
                  <a:lnTo>
                    <a:pt x="5149" y="1939"/>
                  </a:lnTo>
                  <a:lnTo>
                    <a:pt x="5145" y="1932"/>
                  </a:lnTo>
                  <a:lnTo>
                    <a:pt x="5142" y="1924"/>
                  </a:lnTo>
                  <a:lnTo>
                    <a:pt x="5138" y="1917"/>
                  </a:lnTo>
                  <a:lnTo>
                    <a:pt x="5136" y="1910"/>
                  </a:lnTo>
                  <a:lnTo>
                    <a:pt x="5134" y="1902"/>
                  </a:lnTo>
                  <a:lnTo>
                    <a:pt x="5133" y="1894"/>
                  </a:lnTo>
                  <a:lnTo>
                    <a:pt x="5132" y="1885"/>
                  </a:lnTo>
                  <a:lnTo>
                    <a:pt x="5132" y="1877"/>
                  </a:lnTo>
                  <a:lnTo>
                    <a:pt x="5132" y="1865"/>
                  </a:lnTo>
                  <a:lnTo>
                    <a:pt x="5133" y="1854"/>
                  </a:lnTo>
                  <a:lnTo>
                    <a:pt x="5135" y="1841"/>
                  </a:lnTo>
                  <a:lnTo>
                    <a:pt x="5138" y="1829"/>
                  </a:lnTo>
                  <a:lnTo>
                    <a:pt x="5142" y="1818"/>
                  </a:lnTo>
                  <a:lnTo>
                    <a:pt x="5146" y="1806"/>
                  </a:lnTo>
                  <a:lnTo>
                    <a:pt x="5152" y="1794"/>
                  </a:lnTo>
                  <a:lnTo>
                    <a:pt x="5158" y="1783"/>
                  </a:lnTo>
                  <a:lnTo>
                    <a:pt x="5166" y="1772"/>
                  </a:lnTo>
                  <a:lnTo>
                    <a:pt x="5173" y="1762"/>
                  </a:lnTo>
                  <a:lnTo>
                    <a:pt x="5182" y="1750"/>
                  </a:lnTo>
                  <a:lnTo>
                    <a:pt x="5190" y="1740"/>
                  </a:lnTo>
                  <a:lnTo>
                    <a:pt x="5199" y="1731"/>
                  </a:lnTo>
                  <a:lnTo>
                    <a:pt x="5209" y="1721"/>
                  </a:lnTo>
                  <a:lnTo>
                    <a:pt x="5219" y="1712"/>
                  </a:lnTo>
                  <a:lnTo>
                    <a:pt x="5229" y="1703"/>
                  </a:lnTo>
                  <a:lnTo>
                    <a:pt x="5252" y="1687"/>
                  </a:lnTo>
                  <a:lnTo>
                    <a:pt x="5275" y="1673"/>
                  </a:lnTo>
                  <a:lnTo>
                    <a:pt x="5300" y="1660"/>
                  </a:lnTo>
                  <a:lnTo>
                    <a:pt x="5326" y="1649"/>
                  </a:lnTo>
                  <a:lnTo>
                    <a:pt x="5339" y="1645"/>
                  </a:lnTo>
                  <a:lnTo>
                    <a:pt x="5353" y="1640"/>
                  </a:lnTo>
                  <a:lnTo>
                    <a:pt x="5365" y="1637"/>
                  </a:lnTo>
                  <a:lnTo>
                    <a:pt x="5379" y="1635"/>
                  </a:lnTo>
                  <a:lnTo>
                    <a:pt x="5391" y="1632"/>
                  </a:lnTo>
                  <a:lnTo>
                    <a:pt x="5405" y="1630"/>
                  </a:lnTo>
                  <a:lnTo>
                    <a:pt x="5417" y="1630"/>
                  </a:lnTo>
                  <a:lnTo>
                    <a:pt x="5430" y="1629"/>
                  </a:lnTo>
                  <a:lnTo>
                    <a:pt x="5456" y="1630"/>
                  </a:lnTo>
                  <a:lnTo>
                    <a:pt x="5481" y="1632"/>
                  </a:lnTo>
                  <a:lnTo>
                    <a:pt x="5505" y="1635"/>
                  </a:lnTo>
                  <a:lnTo>
                    <a:pt x="5526" y="1639"/>
                  </a:lnTo>
                  <a:lnTo>
                    <a:pt x="5547" y="1645"/>
                  </a:lnTo>
                  <a:lnTo>
                    <a:pt x="5568" y="1651"/>
                  </a:lnTo>
                  <a:lnTo>
                    <a:pt x="5586" y="1660"/>
                  </a:lnTo>
                  <a:lnTo>
                    <a:pt x="5602" y="1669"/>
                  </a:lnTo>
                  <a:lnTo>
                    <a:pt x="5618" y="1680"/>
                  </a:lnTo>
                  <a:lnTo>
                    <a:pt x="5632" y="1691"/>
                  </a:lnTo>
                  <a:lnTo>
                    <a:pt x="5643" y="1702"/>
                  </a:lnTo>
                  <a:lnTo>
                    <a:pt x="5653" y="1715"/>
                  </a:lnTo>
                  <a:lnTo>
                    <a:pt x="5660" y="1729"/>
                  </a:lnTo>
                  <a:lnTo>
                    <a:pt x="5665" y="1742"/>
                  </a:lnTo>
                  <a:lnTo>
                    <a:pt x="5669" y="1757"/>
                  </a:lnTo>
                  <a:lnTo>
                    <a:pt x="5669" y="1773"/>
                  </a:lnTo>
                  <a:lnTo>
                    <a:pt x="5669" y="1786"/>
                  </a:lnTo>
                  <a:lnTo>
                    <a:pt x="5668" y="1799"/>
                  </a:lnTo>
                  <a:lnTo>
                    <a:pt x="5665" y="1811"/>
                  </a:lnTo>
                  <a:lnTo>
                    <a:pt x="5662" y="1823"/>
                  </a:lnTo>
                  <a:lnTo>
                    <a:pt x="5657" y="1836"/>
                  </a:lnTo>
                  <a:lnTo>
                    <a:pt x="5653" y="1847"/>
                  </a:lnTo>
                  <a:lnTo>
                    <a:pt x="5647" y="1859"/>
                  </a:lnTo>
                  <a:lnTo>
                    <a:pt x="5641" y="1870"/>
                  </a:lnTo>
                  <a:close/>
                  <a:moveTo>
                    <a:pt x="7660" y="584"/>
                  </a:moveTo>
                  <a:lnTo>
                    <a:pt x="7646" y="571"/>
                  </a:lnTo>
                  <a:lnTo>
                    <a:pt x="7631" y="556"/>
                  </a:lnTo>
                  <a:lnTo>
                    <a:pt x="7614" y="543"/>
                  </a:lnTo>
                  <a:lnTo>
                    <a:pt x="7595" y="530"/>
                  </a:lnTo>
                  <a:lnTo>
                    <a:pt x="7573" y="518"/>
                  </a:lnTo>
                  <a:lnTo>
                    <a:pt x="7551" y="507"/>
                  </a:lnTo>
                  <a:lnTo>
                    <a:pt x="7526" y="497"/>
                  </a:lnTo>
                  <a:lnTo>
                    <a:pt x="7500" y="489"/>
                  </a:lnTo>
                  <a:lnTo>
                    <a:pt x="7473" y="481"/>
                  </a:lnTo>
                  <a:lnTo>
                    <a:pt x="7445" y="475"/>
                  </a:lnTo>
                  <a:lnTo>
                    <a:pt x="7417" y="473"/>
                  </a:lnTo>
                  <a:lnTo>
                    <a:pt x="7387" y="472"/>
                  </a:lnTo>
                  <a:lnTo>
                    <a:pt x="7364" y="472"/>
                  </a:lnTo>
                  <a:lnTo>
                    <a:pt x="7341" y="474"/>
                  </a:lnTo>
                  <a:lnTo>
                    <a:pt x="7318" y="476"/>
                  </a:lnTo>
                  <a:lnTo>
                    <a:pt x="7296" y="481"/>
                  </a:lnTo>
                  <a:lnTo>
                    <a:pt x="7273" y="485"/>
                  </a:lnTo>
                  <a:lnTo>
                    <a:pt x="7252" y="491"/>
                  </a:lnTo>
                  <a:lnTo>
                    <a:pt x="7230" y="499"/>
                  </a:lnTo>
                  <a:lnTo>
                    <a:pt x="7208" y="507"/>
                  </a:lnTo>
                  <a:lnTo>
                    <a:pt x="7187" y="516"/>
                  </a:lnTo>
                  <a:lnTo>
                    <a:pt x="7167" y="526"/>
                  </a:lnTo>
                  <a:lnTo>
                    <a:pt x="7146" y="537"/>
                  </a:lnTo>
                  <a:lnTo>
                    <a:pt x="7126" y="547"/>
                  </a:lnTo>
                  <a:lnTo>
                    <a:pt x="7108" y="559"/>
                  </a:lnTo>
                  <a:lnTo>
                    <a:pt x="7090" y="572"/>
                  </a:lnTo>
                  <a:lnTo>
                    <a:pt x="7072" y="585"/>
                  </a:lnTo>
                  <a:lnTo>
                    <a:pt x="7055" y="599"/>
                  </a:lnTo>
                  <a:lnTo>
                    <a:pt x="7039" y="613"/>
                  </a:lnTo>
                  <a:lnTo>
                    <a:pt x="7024" y="628"/>
                  </a:lnTo>
                  <a:lnTo>
                    <a:pt x="7009" y="643"/>
                  </a:lnTo>
                  <a:lnTo>
                    <a:pt x="6996" y="658"/>
                  </a:lnTo>
                  <a:lnTo>
                    <a:pt x="6983" y="674"/>
                  </a:lnTo>
                  <a:lnTo>
                    <a:pt x="6971" y="691"/>
                  </a:lnTo>
                  <a:lnTo>
                    <a:pt x="6960" y="707"/>
                  </a:lnTo>
                  <a:lnTo>
                    <a:pt x="6950" y="723"/>
                  </a:lnTo>
                  <a:lnTo>
                    <a:pt x="6941" y="741"/>
                  </a:lnTo>
                  <a:lnTo>
                    <a:pt x="6933" y="758"/>
                  </a:lnTo>
                  <a:lnTo>
                    <a:pt x="6926" y="775"/>
                  </a:lnTo>
                  <a:lnTo>
                    <a:pt x="6921" y="792"/>
                  </a:lnTo>
                  <a:lnTo>
                    <a:pt x="6917" y="810"/>
                  </a:lnTo>
                  <a:lnTo>
                    <a:pt x="6914" y="827"/>
                  </a:lnTo>
                  <a:lnTo>
                    <a:pt x="6912" y="844"/>
                  </a:lnTo>
                  <a:lnTo>
                    <a:pt x="6912" y="862"/>
                  </a:lnTo>
                  <a:lnTo>
                    <a:pt x="6912" y="873"/>
                  </a:lnTo>
                  <a:lnTo>
                    <a:pt x="6914" y="885"/>
                  </a:lnTo>
                  <a:lnTo>
                    <a:pt x="6916" y="896"/>
                  </a:lnTo>
                  <a:lnTo>
                    <a:pt x="6919" y="909"/>
                  </a:lnTo>
                  <a:lnTo>
                    <a:pt x="6924" y="920"/>
                  </a:lnTo>
                  <a:lnTo>
                    <a:pt x="6930" y="931"/>
                  </a:lnTo>
                  <a:lnTo>
                    <a:pt x="6936" y="943"/>
                  </a:lnTo>
                  <a:lnTo>
                    <a:pt x="6943" y="953"/>
                  </a:lnTo>
                  <a:lnTo>
                    <a:pt x="6961" y="974"/>
                  </a:lnTo>
                  <a:lnTo>
                    <a:pt x="6980" y="995"/>
                  </a:lnTo>
                  <a:lnTo>
                    <a:pt x="7001" y="1017"/>
                  </a:lnTo>
                  <a:lnTo>
                    <a:pt x="7025" y="1037"/>
                  </a:lnTo>
                  <a:lnTo>
                    <a:pt x="7051" y="1057"/>
                  </a:lnTo>
                  <a:lnTo>
                    <a:pt x="7077" y="1077"/>
                  </a:lnTo>
                  <a:lnTo>
                    <a:pt x="7104" y="1096"/>
                  </a:lnTo>
                  <a:lnTo>
                    <a:pt x="7132" y="1116"/>
                  </a:lnTo>
                  <a:lnTo>
                    <a:pt x="7160" y="1135"/>
                  </a:lnTo>
                  <a:lnTo>
                    <a:pt x="7187" y="1153"/>
                  </a:lnTo>
                  <a:lnTo>
                    <a:pt x="7213" y="1172"/>
                  </a:lnTo>
                  <a:lnTo>
                    <a:pt x="7237" y="1190"/>
                  </a:lnTo>
                  <a:lnTo>
                    <a:pt x="7262" y="1208"/>
                  </a:lnTo>
                  <a:lnTo>
                    <a:pt x="7283" y="1227"/>
                  </a:lnTo>
                  <a:lnTo>
                    <a:pt x="7303" y="1245"/>
                  </a:lnTo>
                  <a:lnTo>
                    <a:pt x="7319" y="1263"/>
                  </a:lnTo>
                  <a:lnTo>
                    <a:pt x="7327" y="1272"/>
                  </a:lnTo>
                  <a:lnTo>
                    <a:pt x="7334" y="1282"/>
                  </a:lnTo>
                  <a:lnTo>
                    <a:pt x="7340" y="1291"/>
                  </a:lnTo>
                  <a:lnTo>
                    <a:pt x="7344" y="1300"/>
                  </a:lnTo>
                  <a:lnTo>
                    <a:pt x="7348" y="1309"/>
                  </a:lnTo>
                  <a:lnTo>
                    <a:pt x="7350" y="1319"/>
                  </a:lnTo>
                  <a:lnTo>
                    <a:pt x="7351" y="1328"/>
                  </a:lnTo>
                  <a:lnTo>
                    <a:pt x="7352" y="1337"/>
                  </a:lnTo>
                  <a:lnTo>
                    <a:pt x="7351" y="1356"/>
                  </a:lnTo>
                  <a:lnTo>
                    <a:pt x="7348" y="1374"/>
                  </a:lnTo>
                  <a:lnTo>
                    <a:pt x="7342" y="1392"/>
                  </a:lnTo>
                  <a:lnTo>
                    <a:pt x="7334" y="1410"/>
                  </a:lnTo>
                  <a:lnTo>
                    <a:pt x="7325" y="1428"/>
                  </a:lnTo>
                  <a:lnTo>
                    <a:pt x="7314" y="1444"/>
                  </a:lnTo>
                  <a:lnTo>
                    <a:pt x="7300" y="1459"/>
                  </a:lnTo>
                  <a:lnTo>
                    <a:pt x="7287" y="1474"/>
                  </a:lnTo>
                  <a:lnTo>
                    <a:pt x="7271" y="1489"/>
                  </a:lnTo>
                  <a:lnTo>
                    <a:pt x="7254" y="1500"/>
                  </a:lnTo>
                  <a:lnTo>
                    <a:pt x="7236" y="1511"/>
                  </a:lnTo>
                  <a:lnTo>
                    <a:pt x="7218" y="1520"/>
                  </a:lnTo>
                  <a:lnTo>
                    <a:pt x="7198" y="1527"/>
                  </a:lnTo>
                  <a:lnTo>
                    <a:pt x="7179" y="1532"/>
                  </a:lnTo>
                  <a:lnTo>
                    <a:pt x="7159" y="1536"/>
                  </a:lnTo>
                  <a:lnTo>
                    <a:pt x="7140" y="1537"/>
                  </a:lnTo>
                  <a:lnTo>
                    <a:pt x="7123" y="1536"/>
                  </a:lnTo>
                  <a:lnTo>
                    <a:pt x="7107" y="1535"/>
                  </a:lnTo>
                  <a:lnTo>
                    <a:pt x="7092" y="1532"/>
                  </a:lnTo>
                  <a:lnTo>
                    <a:pt x="7078" y="1529"/>
                  </a:lnTo>
                  <a:lnTo>
                    <a:pt x="7064" y="1526"/>
                  </a:lnTo>
                  <a:lnTo>
                    <a:pt x="7051" y="1521"/>
                  </a:lnTo>
                  <a:lnTo>
                    <a:pt x="7039" y="1515"/>
                  </a:lnTo>
                  <a:lnTo>
                    <a:pt x="7026" y="1509"/>
                  </a:lnTo>
                  <a:lnTo>
                    <a:pt x="7016" y="1502"/>
                  </a:lnTo>
                  <a:lnTo>
                    <a:pt x="7006" y="1494"/>
                  </a:lnTo>
                  <a:lnTo>
                    <a:pt x="6998" y="1486"/>
                  </a:lnTo>
                  <a:lnTo>
                    <a:pt x="6991" y="1477"/>
                  </a:lnTo>
                  <a:lnTo>
                    <a:pt x="6987" y="1468"/>
                  </a:lnTo>
                  <a:lnTo>
                    <a:pt x="6982" y="1459"/>
                  </a:lnTo>
                  <a:lnTo>
                    <a:pt x="6981" y="1449"/>
                  </a:lnTo>
                  <a:lnTo>
                    <a:pt x="6980" y="1439"/>
                  </a:lnTo>
                  <a:lnTo>
                    <a:pt x="6980" y="1430"/>
                  </a:lnTo>
                  <a:lnTo>
                    <a:pt x="6978" y="1421"/>
                  </a:lnTo>
                  <a:lnTo>
                    <a:pt x="6977" y="1412"/>
                  </a:lnTo>
                  <a:lnTo>
                    <a:pt x="6973" y="1403"/>
                  </a:lnTo>
                  <a:lnTo>
                    <a:pt x="6970" y="1395"/>
                  </a:lnTo>
                  <a:lnTo>
                    <a:pt x="6965" y="1387"/>
                  </a:lnTo>
                  <a:lnTo>
                    <a:pt x="6960" y="1380"/>
                  </a:lnTo>
                  <a:lnTo>
                    <a:pt x="6953" y="1372"/>
                  </a:lnTo>
                  <a:lnTo>
                    <a:pt x="6946" y="1365"/>
                  </a:lnTo>
                  <a:lnTo>
                    <a:pt x="6940" y="1358"/>
                  </a:lnTo>
                  <a:lnTo>
                    <a:pt x="6932" y="1354"/>
                  </a:lnTo>
                  <a:lnTo>
                    <a:pt x="6924" y="1349"/>
                  </a:lnTo>
                  <a:lnTo>
                    <a:pt x="6916" y="1346"/>
                  </a:lnTo>
                  <a:lnTo>
                    <a:pt x="6907" y="1344"/>
                  </a:lnTo>
                  <a:lnTo>
                    <a:pt x="6898" y="1342"/>
                  </a:lnTo>
                  <a:lnTo>
                    <a:pt x="6889" y="1341"/>
                  </a:lnTo>
                  <a:lnTo>
                    <a:pt x="6876" y="1342"/>
                  </a:lnTo>
                  <a:lnTo>
                    <a:pt x="6862" y="1344"/>
                  </a:lnTo>
                  <a:lnTo>
                    <a:pt x="6850" y="1347"/>
                  </a:lnTo>
                  <a:lnTo>
                    <a:pt x="6837" y="1350"/>
                  </a:lnTo>
                  <a:lnTo>
                    <a:pt x="6825" y="1356"/>
                  </a:lnTo>
                  <a:lnTo>
                    <a:pt x="6814" y="1362"/>
                  </a:lnTo>
                  <a:lnTo>
                    <a:pt x="6803" y="1369"/>
                  </a:lnTo>
                  <a:lnTo>
                    <a:pt x="6791" y="1378"/>
                  </a:lnTo>
                  <a:lnTo>
                    <a:pt x="6782" y="1387"/>
                  </a:lnTo>
                  <a:lnTo>
                    <a:pt x="6773" y="1398"/>
                  </a:lnTo>
                  <a:lnTo>
                    <a:pt x="6767" y="1408"/>
                  </a:lnTo>
                  <a:lnTo>
                    <a:pt x="6760" y="1419"/>
                  </a:lnTo>
                  <a:lnTo>
                    <a:pt x="6755" y="1431"/>
                  </a:lnTo>
                  <a:lnTo>
                    <a:pt x="6752" y="1444"/>
                  </a:lnTo>
                  <a:lnTo>
                    <a:pt x="6751" y="1456"/>
                  </a:lnTo>
                  <a:lnTo>
                    <a:pt x="6750" y="1469"/>
                  </a:lnTo>
                  <a:lnTo>
                    <a:pt x="6750" y="1477"/>
                  </a:lnTo>
                  <a:lnTo>
                    <a:pt x="6752" y="1484"/>
                  </a:lnTo>
                  <a:lnTo>
                    <a:pt x="6753" y="1492"/>
                  </a:lnTo>
                  <a:lnTo>
                    <a:pt x="6756" y="1499"/>
                  </a:lnTo>
                  <a:lnTo>
                    <a:pt x="6761" y="1506"/>
                  </a:lnTo>
                  <a:lnTo>
                    <a:pt x="6765" y="1513"/>
                  </a:lnTo>
                  <a:lnTo>
                    <a:pt x="6771" y="1520"/>
                  </a:lnTo>
                  <a:lnTo>
                    <a:pt x="6778" y="1528"/>
                  </a:lnTo>
                  <a:lnTo>
                    <a:pt x="6792" y="1541"/>
                  </a:lnTo>
                  <a:lnTo>
                    <a:pt x="6810" y="1555"/>
                  </a:lnTo>
                  <a:lnTo>
                    <a:pt x="6832" y="1568"/>
                  </a:lnTo>
                  <a:lnTo>
                    <a:pt x="6855" y="1581"/>
                  </a:lnTo>
                  <a:lnTo>
                    <a:pt x="6881" y="1592"/>
                  </a:lnTo>
                  <a:lnTo>
                    <a:pt x="6909" y="1603"/>
                  </a:lnTo>
                  <a:lnTo>
                    <a:pt x="6938" y="1612"/>
                  </a:lnTo>
                  <a:lnTo>
                    <a:pt x="6971" y="1620"/>
                  </a:lnTo>
                  <a:lnTo>
                    <a:pt x="7005" y="1627"/>
                  </a:lnTo>
                  <a:lnTo>
                    <a:pt x="7041" y="1632"/>
                  </a:lnTo>
                  <a:lnTo>
                    <a:pt x="7078" y="1635"/>
                  </a:lnTo>
                  <a:lnTo>
                    <a:pt x="7117" y="1636"/>
                  </a:lnTo>
                  <a:lnTo>
                    <a:pt x="7141" y="1636"/>
                  </a:lnTo>
                  <a:lnTo>
                    <a:pt x="7164" y="1635"/>
                  </a:lnTo>
                  <a:lnTo>
                    <a:pt x="7188" y="1632"/>
                  </a:lnTo>
                  <a:lnTo>
                    <a:pt x="7210" y="1629"/>
                  </a:lnTo>
                  <a:lnTo>
                    <a:pt x="7233" y="1624"/>
                  </a:lnTo>
                  <a:lnTo>
                    <a:pt x="7255" y="1620"/>
                  </a:lnTo>
                  <a:lnTo>
                    <a:pt x="7278" y="1614"/>
                  </a:lnTo>
                  <a:lnTo>
                    <a:pt x="7300" y="1608"/>
                  </a:lnTo>
                  <a:lnTo>
                    <a:pt x="7322" y="1600"/>
                  </a:lnTo>
                  <a:lnTo>
                    <a:pt x="7342" y="1592"/>
                  </a:lnTo>
                  <a:lnTo>
                    <a:pt x="7362" y="1583"/>
                  </a:lnTo>
                  <a:lnTo>
                    <a:pt x="7382" y="1573"/>
                  </a:lnTo>
                  <a:lnTo>
                    <a:pt x="7401" y="1563"/>
                  </a:lnTo>
                  <a:lnTo>
                    <a:pt x="7419" y="1551"/>
                  </a:lnTo>
                  <a:lnTo>
                    <a:pt x="7437" y="1540"/>
                  </a:lnTo>
                  <a:lnTo>
                    <a:pt x="7455" y="1528"/>
                  </a:lnTo>
                  <a:lnTo>
                    <a:pt x="7471" y="1514"/>
                  </a:lnTo>
                  <a:lnTo>
                    <a:pt x="7487" y="1501"/>
                  </a:lnTo>
                  <a:lnTo>
                    <a:pt x="7501" y="1486"/>
                  </a:lnTo>
                  <a:lnTo>
                    <a:pt x="7516" y="1472"/>
                  </a:lnTo>
                  <a:lnTo>
                    <a:pt x="7528" y="1456"/>
                  </a:lnTo>
                  <a:lnTo>
                    <a:pt x="7541" y="1440"/>
                  </a:lnTo>
                  <a:lnTo>
                    <a:pt x="7552" y="1423"/>
                  </a:lnTo>
                  <a:lnTo>
                    <a:pt x="7562" y="1405"/>
                  </a:lnTo>
                  <a:lnTo>
                    <a:pt x="7571" y="1387"/>
                  </a:lnTo>
                  <a:lnTo>
                    <a:pt x="7580" y="1369"/>
                  </a:lnTo>
                  <a:lnTo>
                    <a:pt x="7587" y="1350"/>
                  </a:lnTo>
                  <a:lnTo>
                    <a:pt x="7593" y="1331"/>
                  </a:lnTo>
                  <a:lnTo>
                    <a:pt x="7597" y="1312"/>
                  </a:lnTo>
                  <a:lnTo>
                    <a:pt x="7599" y="1292"/>
                  </a:lnTo>
                  <a:lnTo>
                    <a:pt x="7602" y="1272"/>
                  </a:lnTo>
                  <a:lnTo>
                    <a:pt x="7603" y="1250"/>
                  </a:lnTo>
                  <a:lnTo>
                    <a:pt x="7602" y="1239"/>
                  </a:lnTo>
                  <a:lnTo>
                    <a:pt x="7600" y="1228"/>
                  </a:lnTo>
                  <a:lnTo>
                    <a:pt x="7597" y="1217"/>
                  </a:lnTo>
                  <a:lnTo>
                    <a:pt x="7594" y="1205"/>
                  </a:lnTo>
                  <a:lnTo>
                    <a:pt x="7589" y="1194"/>
                  </a:lnTo>
                  <a:lnTo>
                    <a:pt x="7584" y="1183"/>
                  </a:lnTo>
                  <a:lnTo>
                    <a:pt x="7577" y="1172"/>
                  </a:lnTo>
                  <a:lnTo>
                    <a:pt x="7569" y="1162"/>
                  </a:lnTo>
                  <a:lnTo>
                    <a:pt x="7551" y="1140"/>
                  </a:lnTo>
                  <a:lnTo>
                    <a:pt x="7532" y="1119"/>
                  </a:lnTo>
                  <a:lnTo>
                    <a:pt x="7509" y="1099"/>
                  </a:lnTo>
                  <a:lnTo>
                    <a:pt x="7486" y="1078"/>
                  </a:lnTo>
                  <a:lnTo>
                    <a:pt x="7460" y="1058"/>
                  </a:lnTo>
                  <a:lnTo>
                    <a:pt x="7434" y="1039"/>
                  </a:lnTo>
                  <a:lnTo>
                    <a:pt x="7406" y="1020"/>
                  </a:lnTo>
                  <a:lnTo>
                    <a:pt x="7378" y="1001"/>
                  </a:lnTo>
                  <a:lnTo>
                    <a:pt x="7349" y="982"/>
                  </a:lnTo>
                  <a:lnTo>
                    <a:pt x="7321" y="963"/>
                  </a:lnTo>
                  <a:lnTo>
                    <a:pt x="7295" y="944"/>
                  </a:lnTo>
                  <a:lnTo>
                    <a:pt x="7269" y="926"/>
                  </a:lnTo>
                  <a:lnTo>
                    <a:pt x="7245" y="907"/>
                  </a:lnTo>
                  <a:lnTo>
                    <a:pt x="7223" y="887"/>
                  </a:lnTo>
                  <a:lnTo>
                    <a:pt x="7204" y="868"/>
                  </a:lnTo>
                  <a:lnTo>
                    <a:pt x="7186" y="849"/>
                  </a:lnTo>
                  <a:lnTo>
                    <a:pt x="7178" y="839"/>
                  </a:lnTo>
                  <a:lnTo>
                    <a:pt x="7171" y="829"/>
                  </a:lnTo>
                  <a:lnTo>
                    <a:pt x="7165" y="820"/>
                  </a:lnTo>
                  <a:lnTo>
                    <a:pt x="7161" y="810"/>
                  </a:lnTo>
                  <a:lnTo>
                    <a:pt x="7158" y="800"/>
                  </a:lnTo>
                  <a:lnTo>
                    <a:pt x="7154" y="790"/>
                  </a:lnTo>
                  <a:lnTo>
                    <a:pt x="7153" y="781"/>
                  </a:lnTo>
                  <a:lnTo>
                    <a:pt x="7153" y="771"/>
                  </a:lnTo>
                  <a:lnTo>
                    <a:pt x="7153" y="761"/>
                  </a:lnTo>
                  <a:lnTo>
                    <a:pt x="7154" y="750"/>
                  </a:lnTo>
                  <a:lnTo>
                    <a:pt x="7155" y="741"/>
                  </a:lnTo>
                  <a:lnTo>
                    <a:pt x="7158" y="731"/>
                  </a:lnTo>
                  <a:lnTo>
                    <a:pt x="7160" y="722"/>
                  </a:lnTo>
                  <a:lnTo>
                    <a:pt x="7163" y="712"/>
                  </a:lnTo>
                  <a:lnTo>
                    <a:pt x="7167" y="703"/>
                  </a:lnTo>
                  <a:lnTo>
                    <a:pt x="7171" y="694"/>
                  </a:lnTo>
                  <a:lnTo>
                    <a:pt x="7181" y="676"/>
                  </a:lnTo>
                  <a:lnTo>
                    <a:pt x="7194" y="659"/>
                  </a:lnTo>
                  <a:lnTo>
                    <a:pt x="7207" y="644"/>
                  </a:lnTo>
                  <a:lnTo>
                    <a:pt x="7222" y="630"/>
                  </a:lnTo>
                  <a:lnTo>
                    <a:pt x="7237" y="617"/>
                  </a:lnTo>
                  <a:lnTo>
                    <a:pt x="7254" y="606"/>
                  </a:lnTo>
                  <a:lnTo>
                    <a:pt x="7271" y="595"/>
                  </a:lnTo>
                  <a:lnTo>
                    <a:pt x="7290" y="586"/>
                  </a:lnTo>
                  <a:lnTo>
                    <a:pt x="7308" y="580"/>
                  </a:lnTo>
                  <a:lnTo>
                    <a:pt x="7327" y="575"/>
                  </a:lnTo>
                  <a:lnTo>
                    <a:pt x="7346" y="572"/>
                  </a:lnTo>
                  <a:lnTo>
                    <a:pt x="7366" y="571"/>
                  </a:lnTo>
                  <a:lnTo>
                    <a:pt x="7376" y="572"/>
                  </a:lnTo>
                  <a:lnTo>
                    <a:pt x="7386" y="573"/>
                  </a:lnTo>
                  <a:lnTo>
                    <a:pt x="7396" y="576"/>
                  </a:lnTo>
                  <a:lnTo>
                    <a:pt x="7405" y="580"/>
                  </a:lnTo>
                  <a:lnTo>
                    <a:pt x="7413" y="584"/>
                  </a:lnTo>
                  <a:lnTo>
                    <a:pt x="7421" y="590"/>
                  </a:lnTo>
                  <a:lnTo>
                    <a:pt x="7428" y="597"/>
                  </a:lnTo>
                  <a:lnTo>
                    <a:pt x="7435" y="604"/>
                  </a:lnTo>
                  <a:lnTo>
                    <a:pt x="7441" y="612"/>
                  </a:lnTo>
                  <a:lnTo>
                    <a:pt x="7446" y="621"/>
                  </a:lnTo>
                  <a:lnTo>
                    <a:pt x="7451" y="629"/>
                  </a:lnTo>
                  <a:lnTo>
                    <a:pt x="7454" y="637"/>
                  </a:lnTo>
                  <a:lnTo>
                    <a:pt x="7457" y="645"/>
                  </a:lnTo>
                  <a:lnTo>
                    <a:pt x="7459" y="653"/>
                  </a:lnTo>
                  <a:lnTo>
                    <a:pt x="7460" y="661"/>
                  </a:lnTo>
                  <a:lnTo>
                    <a:pt x="7460" y="668"/>
                  </a:lnTo>
                  <a:lnTo>
                    <a:pt x="7461" y="679"/>
                  </a:lnTo>
                  <a:lnTo>
                    <a:pt x="7462" y="688"/>
                  </a:lnTo>
                  <a:lnTo>
                    <a:pt x="7464" y="697"/>
                  </a:lnTo>
                  <a:lnTo>
                    <a:pt x="7467" y="706"/>
                  </a:lnTo>
                  <a:lnTo>
                    <a:pt x="7471" y="714"/>
                  </a:lnTo>
                  <a:lnTo>
                    <a:pt x="7476" y="722"/>
                  </a:lnTo>
                  <a:lnTo>
                    <a:pt x="7481" y="730"/>
                  </a:lnTo>
                  <a:lnTo>
                    <a:pt x="7487" y="737"/>
                  </a:lnTo>
                  <a:lnTo>
                    <a:pt x="7494" y="744"/>
                  </a:lnTo>
                  <a:lnTo>
                    <a:pt x="7501" y="749"/>
                  </a:lnTo>
                  <a:lnTo>
                    <a:pt x="7509" y="755"/>
                  </a:lnTo>
                  <a:lnTo>
                    <a:pt x="7517" y="758"/>
                  </a:lnTo>
                  <a:lnTo>
                    <a:pt x="7525" y="762"/>
                  </a:lnTo>
                  <a:lnTo>
                    <a:pt x="7534" y="764"/>
                  </a:lnTo>
                  <a:lnTo>
                    <a:pt x="7544" y="765"/>
                  </a:lnTo>
                  <a:lnTo>
                    <a:pt x="7553" y="766"/>
                  </a:lnTo>
                  <a:lnTo>
                    <a:pt x="7566" y="765"/>
                  </a:lnTo>
                  <a:lnTo>
                    <a:pt x="7578" y="764"/>
                  </a:lnTo>
                  <a:lnTo>
                    <a:pt x="7590" y="761"/>
                  </a:lnTo>
                  <a:lnTo>
                    <a:pt x="7602" y="756"/>
                  </a:lnTo>
                  <a:lnTo>
                    <a:pt x="7613" y="750"/>
                  </a:lnTo>
                  <a:lnTo>
                    <a:pt x="7624" y="744"/>
                  </a:lnTo>
                  <a:lnTo>
                    <a:pt x="7634" y="736"/>
                  </a:lnTo>
                  <a:lnTo>
                    <a:pt x="7644" y="727"/>
                  </a:lnTo>
                  <a:lnTo>
                    <a:pt x="7653" y="718"/>
                  </a:lnTo>
                  <a:lnTo>
                    <a:pt x="7662" y="707"/>
                  </a:lnTo>
                  <a:lnTo>
                    <a:pt x="7669" y="697"/>
                  </a:lnTo>
                  <a:lnTo>
                    <a:pt x="7675" y="685"/>
                  </a:lnTo>
                  <a:lnTo>
                    <a:pt x="7679" y="674"/>
                  </a:lnTo>
                  <a:lnTo>
                    <a:pt x="7681" y="663"/>
                  </a:lnTo>
                  <a:lnTo>
                    <a:pt x="7684" y="650"/>
                  </a:lnTo>
                  <a:lnTo>
                    <a:pt x="7685" y="638"/>
                  </a:lnTo>
                  <a:lnTo>
                    <a:pt x="7684" y="631"/>
                  </a:lnTo>
                  <a:lnTo>
                    <a:pt x="7682" y="625"/>
                  </a:lnTo>
                  <a:lnTo>
                    <a:pt x="7680" y="619"/>
                  </a:lnTo>
                  <a:lnTo>
                    <a:pt x="7678" y="612"/>
                  </a:lnTo>
                  <a:lnTo>
                    <a:pt x="7670" y="599"/>
                  </a:lnTo>
                  <a:lnTo>
                    <a:pt x="7660" y="584"/>
                  </a:lnTo>
                  <a:close/>
                  <a:moveTo>
                    <a:pt x="8592" y="498"/>
                  </a:moveTo>
                  <a:lnTo>
                    <a:pt x="8359" y="498"/>
                  </a:lnTo>
                  <a:lnTo>
                    <a:pt x="8424" y="194"/>
                  </a:lnTo>
                  <a:lnTo>
                    <a:pt x="8329" y="194"/>
                  </a:lnTo>
                  <a:lnTo>
                    <a:pt x="8323" y="212"/>
                  </a:lnTo>
                  <a:lnTo>
                    <a:pt x="8316" y="229"/>
                  </a:lnTo>
                  <a:lnTo>
                    <a:pt x="8309" y="245"/>
                  </a:lnTo>
                  <a:lnTo>
                    <a:pt x="8302" y="261"/>
                  </a:lnTo>
                  <a:lnTo>
                    <a:pt x="8294" y="276"/>
                  </a:lnTo>
                  <a:lnTo>
                    <a:pt x="8286" y="291"/>
                  </a:lnTo>
                  <a:lnTo>
                    <a:pt x="8277" y="304"/>
                  </a:lnTo>
                  <a:lnTo>
                    <a:pt x="8268" y="319"/>
                  </a:lnTo>
                  <a:lnTo>
                    <a:pt x="8258" y="333"/>
                  </a:lnTo>
                  <a:lnTo>
                    <a:pt x="8248" y="345"/>
                  </a:lnTo>
                  <a:lnTo>
                    <a:pt x="8238" y="357"/>
                  </a:lnTo>
                  <a:lnTo>
                    <a:pt x="8226" y="370"/>
                  </a:lnTo>
                  <a:lnTo>
                    <a:pt x="8215" y="381"/>
                  </a:lnTo>
                  <a:lnTo>
                    <a:pt x="8203" y="391"/>
                  </a:lnTo>
                  <a:lnTo>
                    <a:pt x="8190" y="402"/>
                  </a:lnTo>
                  <a:lnTo>
                    <a:pt x="8178" y="412"/>
                  </a:lnTo>
                  <a:lnTo>
                    <a:pt x="8165" y="421"/>
                  </a:lnTo>
                  <a:lnTo>
                    <a:pt x="8151" y="430"/>
                  </a:lnTo>
                  <a:lnTo>
                    <a:pt x="8138" y="438"/>
                  </a:lnTo>
                  <a:lnTo>
                    <a:pt x="8123" y="446"/>
                  </a:lnTo>
                  <a:lnTo>
                    <a:pt x="8108" y="454"/>
                  </a:lnTo>
                  <a:lnTo>
                    <a:pt x="8094" y="461"/>
                  </a:lnTo>
                  <a:lnTo>
                    <a:pt x="8078" y="467"/>
                  </a:lnTo>
                  <a:lnTo>
                    <a:pt x="8062" y="473"/>
                  </a:lnTo>
                  <a:lnTo>
                    <a:pt x="8047" y="477"/>
                  </a:lnTo>
                  <a:lnTo>
                    <a:pt x="8031" y="483"/>
                  </a:lnTo>
                  <a:lnTo>
                    <a:pt x="8014" y="486"/>
                  </a:lnTo>
                  <a:lnTo>
                    <a:pt x="7997" y="491"/>
                  </a:lnTo>
                  <a:lnTo>
                    <a:pt x="7962" y="497"/>
                  </a:lnTo>
                  <a:lnTo>
                    <a:pt x="7925" y="500"/>
                  </a:lnTo>
                  <a:lnTo>
                    <a:pt x="7904" y="598"/>
                  </a:lnTo>
                  <a:lnTo>
                    <a:pt x="8089" y="598"/>
                  </a:lnTo>
                  <a:lnTo>
                    <a:pt x="7936" y="1323"/>
                  </a:lnTo>
                  <a:lnTo>
                    <a:pt x="7934" y="1337"/>
                  </a:lnTo>
                  <a:lnTo>
                    <a:pt x="7932" y="1351"/>
                  </a:lnTo>
                  <a:lnTo>
                    <a:pt x="7930" y="1365"/>
                  </a:lnTo>
                  <a:lnTo>
                    <a:pt x="7926" y="1380"/>
                  </a:lnTo>
                  <a:lnTo>
                    <a:pt x="7924" y="1393"/>
                  </a:lnTo>
                  <a:lnTo>
                    <a:pt x="7923" y="1407"/>
                  </a:lnTo>
                  <a:lnTo>
                    <a:pt x="7922" y="1419"/>
                  </a:lnTo>
                  <a:lnTo>
                    <a:pt x="7921" y="1430"/>
                  </a:lnTo>
                  <a:lnTo>
                    <a:pt x="7922" y="1450"/>
                  </a:lnTo>
                  <a:lnTo>
                    <a:pt x="7924" y="1469"/>
                  </a:lnTo>
                  <a:lnTo>
                    <a:pt x="7929" y="1489"/>
                  </a:lnTo>
                  <a:lnTo>
                    <a:pt x="7934" y="1508"/>
                  </a:lnTo>
                  <a:lnTo>
                    <a:pt x="7942" y="1526"/>
                  </a:lnTo>
                  <a:lnTo>
                    <a:pt x="7951" y="1542"/>
                  </a:lnTo>
                  <a:lnTo>
                    <a:pt x="7962" y="1558"/>
                  </a:lnTo>
                  <a:lnTo>
                    <a:pt x="7976" y="1573"/>
                  </a:lnTo>
                  <a:lnTo>
                    <a:pt x="7982" y="1580"/>
                  </a:lnTo>
                  <a:lnTo>
                    <a:pt x="7990" y="1586"/>
                  </a:lnTo>
                  <a:lnTo>
                    <a:pt x="7998" y="1592"/>
                  </a:lnTo>
                  <a:lnTo>
                    <a:pt x="8007" y="1599"/>
                  </a:lnTo>
                  <a:lnTo>
                    <a:pt x="8026" y="1609"/>
                  </a:lnTo>
                  <a:lnTo>
                    <a:pt x="8048" y="1619"/>
                  </a:lnTo>
                  <a:lnTo>
                    <a:pt x="8059" y="1622"/>
                  </a:lnTo>
                  <a:lnTo>
                    <a:pt x="8070" y="1626"/>
                  </a:lnTo>
                  <a:lnTo>
                    <a:pt x="8082" y="1629"/>
                  </a:lnTo>
                  <a:lnTo>
                    <a:pt x="8096" y="1631"/>
                  </a:lnTo>
                  <a:lnTo>
                    <a:pt x="8109" y="1633"/>
                  </a:lnTo>
                  <a:lnTo>
                    <a:pt x="8124" y="1635"/>
                  </a:lnTo>
                  <a:lnTo>
                    <a:pt x="8139" y="1636"/>
                  </a:lnTo>
                  <a:lnTo>
                    <a:pt x="8153" y="1636"/>
                  </a:lnTo>
                  <a:lnTo>
                    <a:pt x="8171" y="1636"/>
                  </a:lnTo>
                  <a:lnTo>
                    <a:pt x="8189" y="1635"/>
                  </a:lnTo>
                  <a:lnTo>
                    <a:pt x="8208" y="1632"/>
                  </a:lnTo>
                  <a:lnTo>
                    <a:pt x="8227" y="1629"/>
                  </a:lnTo>
                  <a:lnTo>
                    <a:pt x="8247" y="1626"/>
                  </a:lnTo>
                  <a:lnTo>
                    <a:pt x="8266" y="1622"/>
                  </a:lnTo>
                  <a:lnTo>
                    <a:pt x="8284" y="1618"/>
                  </a:lnTo>
                  <a:lnTo>
                    <a:pt x="8300" y="1613"/>
                  </a:lnTo>
                  <a:lnTo>
                    <a:pt x="8317" y="1608"/>
                  </a:lnTo>
                  <a:lnTo>
                    <a:pt x="8333" y="1602"/>
                  </a:lnTo>
                  <a:lnTo>
                    <a:pt x="8348" y="1597"/>
                  </a:lnTo>
                  <a:lnTo>
                    <a:pt x="8361" y="1592"/>
                  </a:lnTo>
                  <a:lnTo>
                    <a:pt x="8375" y="1586"/>
                  </a:lnTo>
                  <a:lnTo>
                    <a:pt x="8385" y="1581"/>
                  </a:lnTo>
                  <a:lnTo>
                    <a:pt x="8394" y="1576"/>
                  </a:lnTo>
                  <a:lnTo>
                    <a:pt x="8402" y="1572"/>
                  </a:lnTo>
                  <a:lnTo>
                    <a:pt x="8344" y="1455"/>
                  </a:lnTo>
                  <a:lnTo>
                    <a:pt x="8333" y="1464"/>
                  </a:lnTo>
                  <a:lnTo>
                    <a:pt x="8318" y="1473"/>
                  </a:lnTo>
                  <a:lnTo>
                    <a:pt x="8300" y="1483"/>
                  </a:lnTo>
                  <a:lnTo>
                    <a:pt x="8281" y="1493"/>
                  </a:lnTo>
                  <a:lnTo>
                    <a:pt x="8260" y="1502"/>
                  </a:lnTo>
                  <a:lnTo>
                    <a:pt x="8241" y="1509"/>
                  </a:lnTo>
                  <a:lnTo>
                    <a:pt x="8232" y="1511"/>
                  </a:lnTo>
                  <a:lnTo>
                    <a:pt x="8224" y="1513"/>
                  </a:lnTo>
                  <a:lnTo>
                    <a:pt x="8216" y="1514"/>
                  </a:lnTo>
                  <a:lnTo>
                    <a:pt x="8208" y="1514"/>
                  </a:lnTo>
                  <a:lnTo>
                    <a:pt x="8203" y="1514"/>
                  </a:lnTo>
                  <a:lnTo>
                    <a:pt x="8197" y="1513"/>
                  </a:lnTo>
                  <a:lnTo>
                    <a:pt x="8193" y="1512"/>
                  </a:lnTo>
                  <a:lnTo>
                    <a:pt x="8188" y="1510"/>
                  </a:lnTo>
                  <a:lnTo>
                    <a:pt x="8184" y="1506"/>
                  </a:lnTo>
                  <a:lnTo>
                    <a:pt x="8180" y="1503"/>
                  </a:lnTo>
                  <a:lnTo>
                    <a:pt x="8177" y="1500"/>
                  </a:lnTo>
                  <a:lnTo>
                    <a:pt x="8173" y="1495"/>
                  </a:lnTo>
                  <a:lnTo>
                    <a:pt x="8169" y="1485"/>
                  </a:lnTo>
                  <a:lnTo>
                    <a:pt x="8166" y="1475"/>
                  </a:lnTo>
                  <a:lnTo>
                    <a:pt x="8163" y="1464"/>
                  </a:lnTo>
                  <a:lnTo>
                    <a:pt x="8162" y="1453"/>
                  </a:lnTo>
                  <a:lnTo>
                    <a:pt x="8163" y="1438"/>
                  </a:lnTo>
                  <a:lnTo>
                    <a:pt x="8166" y="1419"/>
                  </a:lnTo>
                  <a:lnTo>
                    <a:pt x="8168" y="1409"/>
                  </a:lnTo>
                  <a:lnTo>
                    <a:pt x="8169" y="1399"/>
                  </a:lnTo>
                  <a:lnTo>
                    <a:pt x="8171" y="1390"/>
                  </a:lnTo>
                  <a:lnTo>
                    <a:pt x="8173" y="1382"/>
                  </a:lnTo>
                  <a:lnTo>
                    <a:pt x="8340" y="598"/>
                  </a:lnTo>
                  <a:lnTo>
                    <a:pt x="8570" y="598"/>
                  </a:lnTo>
                  <a:lnTo>
                    <a:pt x="8592" y="498"/>
                  </a:lnTo>
                  <a:close/>
                  <a:moveTo>
                    <a:pt x="9841" y="1501"/>
                  </a:moveTo>
                  <a:lnTo>
                    <a:pt x="9805" y="1408"/>
                  </a:lnTo>
                  <a:lnTo>
                    <a:pt x="9795" y="1419"/>
                  </a:lnTo>
                  <a:lnTo>
                    <a:pt x="9778" y="1435"/>
                  </a:lnTo>
                  <a:lnTo>
                    <a:pt x="9767" y="1444"/>
                  </a:lnTo>
                  <a:lnTo>
                    <a:pt x="9756" y="1453"/>
                  </a:lnTo>
                  <a:lnTo>
                    <a:pt x="9743" y="1462"/>
                  </a:lnTo>
                  <a:lnTo>
                    <a:pt x="9730" y="1469"/>
                  </a:lnTo>
                  <a:lnTo>
                    <a:pt x="9716" y="1478"/>
                  </a:lnTo>
                  <a:lnTo>
                    <a:pt x="9703" y="1486"/>
                  </a:lnTo>
                  <a:lnTo>
                    <a:pt x="9689" y="1494"/>
                  </a:lnTo>
                  <a:lnTo>
                    <a:pt x="9676" y="1501"/>
                  </a:lnTo>
                  <a:lnTo>
                    <a:pt x="9662" y="1506"/>
                  </a:lnTo>
                  <a:lnTo>
                    <a:pt x="9650" y="1511"/>
                  </a:lnTo>
                  <a:lnTo>
                    <a:pt x="9639" y="1513"/>
                  </a:lnTo>
                  <a:lnTo>
                    <a:pt x="9629" y="1514"/>
                  </a:lnTo>
                  <a:lnTo>
                    <a:pt x="9622" y="1514"/>
                  </a:lnTo>
                  <a:lnTo>
                    <a:pt x="9618" y="1513"/>
                  </a:lnTo>
                  <a:lnTo>
                    <a:pt x="9612" y="1511"/>
                  </a:lnTo>
                  <a:lnTo>
                    <a:pt x="9609" y="1509"/>
                  </a:lnTo>
                  <a:lnTo>
                    <a:pt x="9605" y="1505"/>
                  </a:lnTo>
                  <a:lnTo>
                    <a:pt x="9602" y="1501"/>
                  </a:lnTo>
                  <a:lnTo>
                    <a:pt x="9600" y="1496"/>
                  </a:lnTo>
                  <a:lnTo>
                    <a:pt x="9597" y="1491"/>
                  </a:lnTo>
                  <a:lnTo>
                    <a:pt x="9594" y="1478"/>
                  </a:lnTo>
                  <a:lnTo>
                    <a:pt x="9593" y="1466"/>
                  </a:lnTo>
                  <a:lnTo>
                    <a:pt x="9591" y="1451"/>
                  </a:lnTo>
                  <a:lnTo>
                    <a:pt x="9591" y="1437"/>
                  </a:lnTo>
                  <a:lnTo>
                    <a:pt x="9592" y="1424"/>
                  </a:lnTo>
                  <a:lnTo>
                    <a:pt x="9593" y="1410"/>
                  </a:lnTo>
                  <a:lnTo>
                    <a:pt x="9595" y="1390"/>
                  </a:lnTo>
                  <a:lnTo>
                    <a:pt x="9600" y="1367"/>
                  </a:lnTo>
                  <a:lnTo>
                    <a:pt x="9604" y="1344"/>
                  </a:lnTo>
                  <a:lnTo>
                    <a:pt x="9607" y="1321"/>
                  </a:lnTo>
                  <a:lnTo>
                    <a:pt x="9612" y="1302"/>
                  </a:lnTo>
                  <a:lnTo>
                    <a:pt x="9615" y="1284"/>
                  </a:lnTo>
                  <a:lnTo>
                    <a:pt x="9783" y="498"/>
                  </a:lnTo>
                  <a:lnTo>
                    <a:pt x="9535" y="498"/>
                  </a:lnTo>
                  <a:lnTo>
                    <a:pt x="9362" y="1307"/>
                  </a:lnTo>
                  <a:lnTo>
                    <a:pt x="9357" y="1319"/>
                  </a:lnTo>
                  <a:lnTo>
                    <a:pt x="9349" y="1333"/>
                  </a:lnTo>
                  <a:lnTo>
                    <a:pt x="9340" y="1349"/>
                  </a:lnTo>
                  <a:lnTo>
                    <a:pt x="9329" y="1366"/>
                  </a:lnTo>
                  <a:lnTo>
                    <a:pt x="9315" y="1384"/>
                  </a:lnTo>
                  <a:lnTo>
                    <a:pt x="9301" y="1401"/>
                  </a:lnTo>
                  <a:lnTo>
                    <a:pt x="9285" y="1418"/>
                  </a:lnTo>
                  <a:lnTo>
                    <a:pt x="9267" y="1435"/>
                  </a:lnTo>
                  <a:lnTo>
                    <a:pt x="9249" y="1450"/>
                  </a:lnTo>
                  <a:lnTo>
                    <a:pt x="9230" y="1465"/>
                  </a:lnTo>
                  <a:lnTo>
                    <a:pt x="9210" y="1478"/>
                  </a:lnTo>
                  <a:lnTo>
                    <a:pt x="9187" y="1491"/>
                  </a:lnTo>
                  <a:lnTo>
                    <a:pt x="9176" y="1496"/>
                  </a:lnTo>
                  <a:lnTo>
                    <a:pt x="9165" y="1501"/>
                  </a:lnTo>
                  <a:lnTo>
                    <a:pt x="9153" y="1505"/>
                  </a:lnTo>
                  <a:lnTo>
                    <a:pt x="9142" y="1509"/>
                  </a:lnTo>
                  <a:lnTo>
                    <a:pt x="9131" y="1511"/>
                  </a:lnTo>
                  <a:lnTo>
                    <a:pt x="9119" y="1513"/>
                  </a:lnTo>
                  <a:lnTo>
                    <a:pt x="9106" y="1514"/>
                  </a:lnTo>
                  <a:lnTo>
                    <a:pt x="9095" y="1514"/>
                  </a:lnTo>
                  <a:lnTo>
                    <a:pt x="9079" y="1513"/>
                  </a:lnTo>
                  <a:lnTo>
                    <a:pt x="9065" y="1511"/>
                  </a:lnTo>
                  <a:lnTo>
                    <a:pt x="9051" y="1508"/>
                  </a:lnTo>
                  <a:lnTo>
                    <a:pt x="9039" y="1503"/>
                  </a:lnTo>
                  <a:lnTo>
                    <a:pt x="9028" y="1496"/>
                  </a:lnTo>
                  <a:lnTo>
                    <a:pt x="9019" y="1489"/>
                  </a:lnTo>
                  <a:lnTo>
                    <a:pt x="9010" y="1478"/>
                  </a:lnTo>
                  <a:lnTo>
                    <a:pt x="9002" y="1468"/>
                  </a:lnTo>
                  <a:lnTo>
                    <a:pt x="8995" y="1456"/>
                  </a:lnTo>
                  <a:lnTo>
                    <a:pt x="8989" y="1444"/>
                  </a:lnTo>
                  <a:lnTo>
                    <a:pt x="8984" y="1431"/>
                  </a:lnTo>
                  <a:lnTo>
                    <a:pt x="8980" y="1418"/>
                  </a:lnTo>
                  <a:lnTo>
                    <a:pt x="8977" y="1403"/>
                  </a:lnTo>
                  <a:lnTo>
                    <a:pt x="8975" y="1390"/>
                  </a:lnTo>
                  <a:lnTo>
                    <a:pt x="8974" y="1375"/>
                  </a:lnTo>
                  <a:lnTo>
                    <a:pt x="8972" y="1359"/>
                  </a:lnTo>
                  <a:lnTo>
                    <a:pt x="8972" y="1351"/>
                  </a:lnTo>
                  <a:lnTo>
                    <a:pt x="8974" y="1344"/>
                  </a:lnTo>
                  <a:lnTo>
                    <a:pt x="8974" y="1333"/>
                  </a:lnTo>
                  <a:lnTo>
                    <a:pt x="8975" y="1322"/>
                  </a:lnTo>
                  <a:lnTo>
                    <a:pt x="8976" y="1312"/>
                  </a:lnTo>
                  <a:lnTo>
                    <a:pt x="8978" y="1302"/>
                  </a:lnTo>
                  <a:lnTo>
                    <a:pt x="8979" y="1293"/>
                  </a:lnTo>
                  <a:lnTo>
                    <a:pt x="8981" y="1286"/>
                  </a:lnTo>
                  <a:lnTo>
                    <a:pt x="9086" y="810"/>
                  </a:lnTo>
                  <a:lnTo>
                    <a:pt x="9087" y="803"/>
                  </a:lnTo>
                  <a:lnTo>
                    <a:pt x="9088" y="794"/>
                  </a:lnTo>
                  <a:lnTo>
                    <a:pt x="9090" y="785"/>
                  </a:lnTo>
                  <a:lnTo>
                    <a:pt x="9093" y="775"/>
                  </a:lnTo>
                  <a:lnTo>
                    <a:pt x="9095" y="764"/>
                  </a:lnTo>
                  <a:lnTo>
                    <a:pt x="9096" y="753"/>
                  </a:lnTo>
                  <a:lnTo>
                    <a:pt x="9098" y="741"/>
                  </a:lnTo>
                  <a:lnTo>
                    <a:pt x="9101" y="729"/>
                  </a:lnTo>
                  <a:lnTo>
                    <a:pt x="9102" y="718"/>
                  </a:lnTo>
                  <a:lnTo>
                    <a:pt x="9103" y="707"/>
                  </a:lnTo>
                  <a:lnTo>
                    <a:pt x="9104" y="695"/>
                  </a:lnTo>
                  <a:lnTo>
                    <a:pt x="9105" y="684"/>
                  </a:lnTo>
                  <a:lnTo>
                    <a:pt x="9107" y="665"/>
                  </a:lnTo>
                  <a:lnTo>
                    <a:pt x="9107" y="650"/>
                  </a:lnTo>
                  <a:lnTo>
                    <a:pt x="9107" y="634"/>
                  </a:lnTo>
                  <a:lnTo>
                    <a:pt x="9104" y="617"/>
                  </a:lnTo>
                  <a:lnTo>
                    <a:pt x="9101" y="600"/>
                  </a:lnTo>
                  <a:lnTo>
                    <a:pt x="9094" y="584"/>
                  </a:lnTo>
                  <a:lnTo>
                    <a:pt x="9087" y="568"/>
                  </a:lnTo>
                  <a:lnTo>
                    <a:pt x="9077" y="554"/>
                  </a:lnTo>
                  <a:lnTo>
                    <a:pt x="9066" y="539"/>
                  </a:lnTo>
                  <a:lnTo>
                    <a:pt x="9053" y="526"/>
                  </a:lnTo>
                  <a:lnTo>
                    <a:pt x="9047" y="519"/>
                  </a:lnTo>
                  <a:lnTo>
                    <a:pt x="9039" y="513"/>
                  </a:lnTo>
                  <a:lnTo>
                    <a:pt x="9031" y="508"/>
                  </a:lnTo>
                  <a:lnTo>
                    <a:pt x="9023" y="502"/>
                  </a:lnTo>
                  <a:lnTo>
                    <a:pt x="9005" y="493"/>
                  </a:lnTo>
                  <a:lnTo>
                    <a:pt x="8986" y="485"/>
                  </a:lnTo>
                  <a:lnTo>
                    <a:pt x="8966" y="480"/>
                  </a:lnTo>
                  <a:lnTo>
                    <a:pt x="8943" y="475"/>
                  </a:lnTo>
                  <a:lnTo>
                    <a:pt x="8919" y="472"/>
                  </a:lnTo>
                  <a:lnTo>
                    <a:pt x="8893" y="472"/>
                  </a:lnTo>
                  <a:lnTo>
                    <a:pt x="8870" y="473"/>
                  </a:lnTo>
                  <a:lnTo>
                    <a:pt x="8847" y="475"/>
                  </a:lnTo>
                  <a:lnTo>
                    <a:pt x="8824" y="481"/>
                  </a:lnTo>
                  <a:lnTo>
                    <a:pt x="8802" y="489"/>
                  </a:lnTo>
                  <a:lnTo>
                    <a:pt x="8779" y="497"/>
                  </a:lnTo>
                  <a:lnTo>
                    <a:pt x="8758" y="507"/>
                  </a:lnTo>
                  <a:lnTo>
                    <a:pt x="8738" y="517"/>
                  </a:lnTo>
                  <a:lnTo>
                    <a:pt x="8719" y="528"/>
                  </a:lnTo>
                  <a:lnTo>
                    <a:pt x="8701" y="539"/>
                  </a:lnTo>
                  <a:lnTo>
                    <a:pt x="8684" y="550"/>
                  </a:lnTo>
                  <a:lnTo>
                    <a:pt x="8668" y="562"/>
                  </a:lnTo>
                  <a:lnTo>
                    <a:pt x="8654" y="573"/>
                  </a:lnTo>
                  <a:lnTo>
                    <a:pt x="8642" y="584"/>
                  </a:lnTo>
                  <a:lnTo>
                    <a:pt x="8632" y="593"/>
                  </a:lnTo>
                  <a:lnTo>
                    <a:pt x="8624" y="601"/>
                  </a:lnTo>
                  <a:lnTo>
                    <a:pt x="8619" y="609"/>
                  </a:lnTo>
                  <a:lnTo>
                    <a:pt x="8652" y="695"/>
                  </a:lnTo>
                  <a:lnTo>
                    <a:pt x="8662" y="684"/>
                  </a:lnTo>
                  <a:lnTo>
                    <a:pt x="8680" y="668"/>
                  </a:lnTo>
                  <a:lnTo>
                    <a:pt x="8692" y="659"/>
                  </a:lnTo>
                  <a:lnTo>
                    <a:pt x="8704" y="652"/>
                  </a:lnTo>
                  <a:lnTo>
                    <a:pt x="8715" y="643"/>
                  </a:lnTo>
                  <a:lnTo>
                    <a:pt x="8729" y="635"/>
                  </a:lnTo>
                  <a:lnTo>
                    <a:pt x="8741" y="626"/>
                  </a:lnTo>
                  <a:lnTo>
                    <a:pt x="8753" y="619"/>
                  </a:lnTo>
                  <a:lnTo>
                    <a:pt x="8767" y="612"/>
                  </a:lnTo>
                  <a:lnTo>
                    <a:pt x="8779" y="606"/>
                  </a:lnTo>
                  <a:lnTo>
                    <a:pt x="8792" y="600"/>
                  </a:lnTo>
                  <a:lnTo>
                    <a:pt x="8802" y="597"/>
                  </a:lnTo>
                  <a:lnTo>
                    <a:pt x="8812" y="594"/>
                  </a:lnTo>
                  <a:lnTo>
                    <a:pt x="8820" y="593"/>
                  </a:lnTo>
                  <a:lnTo>
                    <a:pt x="8825" y="593"/>
                  </a:lnTo>
                  <a:lnTo>
                    <a:pt x="8831" y="595"/>
                  </a:lnTo>
                  <a:lnTo>
                    <a:pt x="8835" y="597"/>
                  </a:lnTo>
                  <a:lnTo>
                    <a:pt x="8840" y="600"/>
                  </a:lnTo>
                  <a:lnTo>
                    <a:pt x="8843" y="603"/>
                  </a:lnTo>
                  <a:lnTo>
                    <a:pt x="8847" y="608"/>
                  </a:lnTo>
                  <a:lnTo>
                    <a:pt x="8849" y="613"/>
                  </a:lnTo>
                  <a:lnTo>
                    <a:pt x="8851" y="620"/>
                  </a:lnTo>
                  <a:lnTo>
                    <a:pt x="8853" y="632"/>
                  </a:lnTo>
                  <a:lnTo>
                    <a:pt x="8856" y="646"/>
                  </a:lnTo>
                  <a:lnTo>
                    <a:pt x="8857" y="658"/>
                  </a:lnTo>
                  <a:lnTo>
                    <a:pt x="8858" y="671"/>
                  </a:lnTo>
                  <a:lnTo>
                    <a:pt x="8857" y="682"/>
                  </a:lnTo>
                  <a:lnTo>
                    <a:pt x="8856" y="698"/>
                  </a:lnTo>
                  <a:lnTo>
                    <a:pt x="8853" y="717"/>
                  </a:lnTo>
                  <a:lnTo>
                    <a:pt x="8850" y="738"/>
                  </a:lnTo>
                  <a:lnTo>
                    <a:pt x="8846" y="762"/>
                  </a:lnTo>
                  <a:lnTo>
                    <a:pt x="8842" y="782"/>
                  </a:lnTo>
                  <a:lnTo>
                    <a:pt x="8839" y="802"/>
                  </a:lnTo>
                  <a:lnTo>
                    <a:pt x="8835" y="819"/>
                  </a:lnTo>
                  <a:lnTo>
                    <a:pt x="8744" y="1236"/>
                  </a:lnTo>
                  <a:lnTo>
                    <a:pt x="8742" y="1248"/>
                  </a:lnTo>
                  <a:lnTo>
                    <a:pt x="8740" y="1263"/>
                  </a:lnTo>
                  <a:lnTo>
                    <a:pt x="8738" y="1278"/>
                  </a:lnTo>
                  <a:lnTo>
                    <a:pt x="8734" y="1295"/>
                  </a:lnTo>
                  <a:lnTo>
                    <a:pt x="8732" y="1312"/>
                  </a:lnTo>
                  <a:lnTo>
                    <a:pt x="8731" y="1328"/>
                  </a:lnTo>
                  <a:lnTo>
                    <a:pt x="8730" y="1342"/>
                  </a:lnTo>
                  <a:lnTo>
                    <a:pt x="8730" y="1355"/>
                  </a:lnTo>
                  <a:lnTo>
                    <a:pt x="8730" y="1382"/>
                  </a:lnTo>
                  <a:lnTo>
                    <a:pt x="8733" y="1408"/>
                  </a:lnTo>
                  <a:lnTo>
                    <a:pt x="8738" y="1433"/>
                  </a:lnTo>
                  <a:lnTo>
                    <a:pt x="8744" y="1459"/>
                  </a:lnTo>
                  <a:lnTo>
                    <a:pt x="8749" y="1472"/>
                  </a:lnTo>
                  <a:lnTo>
                    <a:pt x="8753" y="1484"/>
                  </a:lnTo>
                  <a:lnTo>
                    <a:pt x="8759" y="1495"/>
                  </a:lnTo>
                  <a:lnTo>
                    <a:pt x="8765" y="1506"/>
                  </a:lnTo>
                  <a:lnTo>
                    <a:pt x="8771" y="1518"/>
                  </a:lnTo>
                  <a:lnTo>
                    <a:pt x="8778" y="1529"/>
                  </a:lnTo>
                  <a:lnTo>
                    <a:pt x="8786" y="1539"/>
                  </a:lnTo>
                  <a:lnTo>
                    <a:pt x="8795" y="1548"/>
                  </a:lnTo>
                  <a:lnTo>
                    <a:pt x="8804" y="1558"/>
                  </a:lnTo>
                  <a:lnTo>
                    <a:pt x="8813" y="1567"/>
                  </a:lnTo>
                  <a:lnTo>
                    <a:pt x="8823" y="1575"/>
                  </a:lnTo>
                  <a:lnTo>
                    <a:pt x="8834" y="1584"/>
                  </a:lnTo>
                  <a:lnTo>
                    <a:pt x="8847" y="1592"/>
                  </a:lnTo>
                  <a:lnTo>
                    <a:pt x="8859" y="1599"/>
                  </a:lnTo>
                  <a:lnTo>
                    <a:pt x="8871" y="1605"/>
                  </a:lnTo>
                  <a:lnTo>
                    <a:pt x="8885" y="1612"/>
                  </a:lnTo>
                  <a:lnTo>
                    <a:pt x="8899" y="1618"/>
                  </a:lnTo>
                  <a:lnTo>
                    <a:pt x="8915" y="1622"/>
                  </a:lnTo>
                  <a:lnTo>
                    <a:pt x="8931" y="1627"/>
                  </a:lnTo>
                  <a:lnTo>
                    <a:pt x="8948" y="1630"/>
                  </a:lnTo>
                  <a:lnTo>
                    <a:pt x="8966" y="1632"/>
                  </a:lnTo>
                  <a:lnTo>
                    <a:pt x="8985" y="1635"/>
                  </a:lnTo>
                  <a:lnTo>
                    <a:pt x="9004" y="1636"/>
                  </a:lnTo>
                  <a:lnTo>
                    <a:pt x="9024" y="1636"/>
                  </a:lnTo>
                  <a:lnTo>
                    <a:pt x="9039" y="1636"/>
                  </a:lnTo>
                  <a:lnTo>
                    <a:pt x="9053" y="1635"/>
                  </a:lnTo>
                  <a:lnTo>
                    <a:pt x="9068" y="1633"/>
                  </a:lnTo>
                  <a:lnTo>
                    <a:pt x="9081" y="1631"/>
                  </a:lnTo>
                  <a:lnTo>
                    <a:pt x="9096" y="1628"/>
                  </a:lnTo>
                  <a:lnTo>
                    <a:pt x="9110" y="1624"/>
                  </a:lnTo>
                  <a:lnTo>
                    <a:pt x="9123" y="1620"/>
                  </a:lnTo>
                  <a:lnTo>
                    <a:pt x="9137" y="1615"/>
                  </a:lnTo>
                  <a:lnTo>
                    <a:pt x="9162" y="1604"/>
                  </a:lnTo>
                  <a:lnTo>
                    <a:pt x="9187" y="1592"/>
                  </a:lnTo>
                  <a:lnTo>
                    <a:pt x="9211" y="1578"/>
                  </a:lnTo>
                  <a:lnTo>
                    <a:pt x="9233" y="1564"/>
                  </a:lnTo>
                  <a:lnTo>
                    <a:pt x="9253" y="1549"/>
                  </a:lnTo>
                  <a:lnTo>
                    <a:pt x="9273" y="1533"/>
                  </a:lnTo>
                  <a:lnTo>
                    <a:pt x="9291" y="1518"/>
                  </a:lnTo>
                  <a:lnTo>
                    <a:pt x="9306" y="1502"/>
                  </a:lnTo>
                  <a:lnTo>
                    <a:pt x="9320" y="1486"/>
                  </a:lnTo>
                  <a:lnTo>
                    <a:pt x="9331" y="1473"/>
                  </a:lnTo>
                  <a:lnTo>
                    <a:pt x="9340" y="1459"/>
                  </a:lnTo>
                  <a:lnTo>
                    <a:pt x="9347" y="1448"/>
                  </a:lnTo>
                  <a:lnTo>
                    <a:pt x="9346" y="1459"/>
                  </a:lnTo>
                  <a:lnTo>
                    <a:pt x="9344" y="1472"/>
                  </a:lnTo>
                  <a:lnTo>
                    <a:pt x="9346" y="1483"/>
                  </a:lnTo>
                  <a:lnTo>
                    <a:pt x="9347" y="1494"/>
                  </a:lnTo>
                  <a:lnTo>
                    <a:pt x="9349" y="1505"/>
                  </a:lnTo>
                  <a:lnTo>
                    <a:pt x="9351" y="1518"/>
                  </a:lnTo>
                  <a:lnTo>
                    <a:pt x="9356" y="1529"/>
                  </a:lnTo>
                  <a:lnTo>
                    <a:pt x="9361" y="1541"/>
                  </a:lnTo>
                  <a:lnTo>
                    <a:pt x="9368" y="1555"/>
                  </a:lnTo>
                  <a:lnTo>
                    <a:pt x="9377" y="1566"/>
                  </a:lnTo>
                  <a:lnTo>
                    <a:pt x="9386" y="1577"/>
                  </a:lnTo>
                  <a:lnTo>
                    <a:pt x="9398" y="1589"/>
                  </a:lnTo>
                  <a:lnTo>
                    <a:pt x="9411" y="1599"/>
                  </a:lnTo>
                  <a:lnTo>
                    <a:pt x="9425" y="1608"/>
                  </a:lnTo>
                  <a:lnTo>
                    <a:pt x="9442" y="1617"/>
                  </a:lnTo>
                  <a:lnTo>
                    <a:pt x="9460" y="1623"/>
                  </a:lnTo>
                  <a:lnTo>
                    <a:pt x="9479" y="1630"/>
                  </a:lnTo>
                  <a:lnTo>
                    <a:pt x="9502" y="1635"/>
                  </a:lnTo>
                  <a:lnTo>
                    <a:pt x="9525" y="1637"/>
                  </a:lnTo>
                  <a:lnTo>
                    <a:pt x="9551" y="1638"/>
                  </a:lnTo>
                  <a:lnTo>
                    <a:pt x="9573" y="1637"/>
                  </a:lnTo>
                  <a:lnTo>
                    <a:pt x="9596" y="1635"/>
                  </a:lnTo>
                  <a:lnTo>
                    <a:pt x="9619" y="1630"/>
                  </a:lnTo>
                  <a:lnTo>
                    <a:pt x="9642" y="1623"/>
                  </a:lnTo>
                  <a:lnTo>
                    <a:pt x="9666" y="1617"/>
                  </a:lnTo>
                  <a:lnTo>
                    <a:pt x="9688" y="1608"/>
                  </a:lnTo>
                  <a:lnTo>
                    <a:pt x="9710" y="1597"/>
                  </a:lnTo>
                  <a:lnTo>
                    <a:pt x="9730" y="1587"/>
                  </a:lnTo>
                  <a:lnTo>
                    <a:pt x="9749" y="1576"/>
                  </a:lnTo>
                  <a:lnTo>
                    <a:pt x="9767" y="1565"/>
                  </a:lnTo>
                  <a:lnTo>
                    <a:pt x="9784" y="1554"/>
                  </a:lnTo>
                  <a:lnTo>
                    <a:pt x="9800" y="1541"/>
                  </a:lnTo>
                  <a:lnTo>
                    <a:pt x="9813" y="1530"/>
                  </a:lnTo>
                  <a:lnTo>
                    <a:pt x="9825" y="1520"/>
                  </a:lnTo>
                  <a:lnTo>
                    <a:pt x="9834" y="1510"/>
                  </a:lnTo>
                  <a:lnTo>
                    <a:pt x="9841" y="1501"/>
                  </a:lnTo>
                  <a:close/>
                  <a:moveTo>
                    <a:pt x="11169" y="0"/>
                  </a:moveTo>
                  <a:lnTo>
                    <a:pt x="11154" y="3"/>
                  </a:lnTo>
                  <a:lnTo>
                    <a:pt x="11135" y="7"/>
                  </a:lnTo>
                  <a:lnTo>
                    <a:pt x="11112" y="10"/>
                  </a:lnTo>
                  <a:lnTo>
                    <a:pt x="11085" y="13"/>
                  </a:lnTo>
                  <a:lnTo>
                    <a:pt x="11056" y="17"/>
                  </a:lnTo>
                  <a:lnTo>
                    <a:pt x="11027" y="20"/>
                  </a:lnTo>
                  <a:lnTo>
                    <a:pt x="10996" y="24"/>
                  </a:lnTo>
                  <a:lnTo>
                    <a:pt x="10966" y="27"/>
                  </a:lnTo>
                  <a:lnTo>
                    <a:pt x="10936" y="30"/>
                  </a:lnTo>
                  <a:lnTo>
                    <a:pt x="10905" y="33"/>
                  </a:lnTo>
                  <a:lnTo>
                    <a:pt x="10877" y="36"/>
                  </a:lnTo>
                  <a:lnTo>
                    <a:pt x="10850" y="38"/>
                  </a:lnTo>
                  <a:lnTo>
                    <a:pt x="10826" y="42"/>
                  </a:lnTo>
                  <a:lnTo>
                    <a:pt x="10805" y="44"/>
                  </a:lnTo>
                  <a:lnTo>
                    <a:pt x="10790" y="45"/>
                  </a:lnTo>
                  <a:lnTo>
                    <a:pt x="10777" y="46"/>
                  </a:lnTo>
                  <a:lnTo>
                    <a:pt x="10749" y="130"/>
                  </a:lnTo>
                  <a:lnTo>
                    <a:pt x="10813" y="137"/>
                  </a:lnTo>
                  <a:lnTo>
                    <a:pt x="10830" y="139"/>
                  </a:lnTo>
                  <a:lnTo>
                    <a:pt x="10845" y="143"/>
                  </a:lnTo>
                  <a:lnTo>
                    <a:pt x="10856" y="147"/>
                  </a:lnTo>
                  <a:lnTo>
                    <a:pt x="10865" y="152"/>
                  </a:lnTo>
                  <a:lnTo>
                    <a:pt x="10868" y="154"/>
                  </a:lnTo>
                  <a:lnTo>
                    <a:pt x="10872" y="157"/>
                  </a:lnTo>
                  <a:lnTo>
                    <a:pt x="10874" y="161"/>
                  </a:lnTo>
                  <a:lnTo>
                    <a:pt x="10876" y="165"/>
                  </a:lnTo>
                  <a:lnTo>
                    <a:pt x="10878" y="174"/>
                  </a:lnTo>
                  <a:lnTo>
                    <a:pt x="10879" y="185"/>
                  </a:lnTo>
                  <a:lnTo>
                    <a:pt x="10879" y="192"/>
                  </a:lnTo>
                  <a:lnTo>
                    <a:pt x="10878" y="200"/>
                  </a:lnTo>
                  <a:lnTo>
                    <a:pt x="10877" y="209"/>
                  </a:lnTo>
                  <a:lnTo>
                    <a:pt x="10875" y="220"/>
                  </a:lnTo>
                  <a:lnTo>
                    <a:pt x="10873" y="231"/>
                  </a:lnTo>
                  <a:lnTo>
                    <a:pt x="10870" y="243"/>
                  </a:lnTo>
                  <a:lnTo>
                    <a:pt x="10868" y="252"/>
                  </a:lnTo>
                  <a:lnTo>
                    <a:pt x="10866" y="262"/>
                  </a:lnTo>
                  <a:lnTo>
                    <a:pt x="10782" y="662"/>
                  </a:lnTo>
                  <a:lnTo>
                    <a:pt x="10778" y="649"/>
                  </a:lnTo>
                  <a:lnTo>
                    <a:pt x="10773" y="636"/>
                  </a:lnTo>
                  <a:lnTo>
                    <a:pt x="10766" y="620"/>
                  </a:lnTo>
                  <a:lnTo>
                    <a:pt x="10758" y="604"/>
                  </a:lnTo>
                  <a:lnTo>
                    <a:pt x="10749" y="588"/>
                  </a:lnTo>
                  <a:lnTo>
                    <a:pt x="10739" y="572"/>
                  </a:lnTo>
                  <a:lnTo>
                    <a:pt x="10728" y="556"/>
                  </a:lnTo>
                  <a:lnTo>
                    <a:pt x="10715" y="541"/>
                  </a:lnTo>
                  <a:lnTo>
                    <a:pt x="10702" y="527"/>
                  </a:lnTo>
                  <a:lnTo>
                    <a:pt x="10686" y="513"/>
                  </a:lnTo>
                  <a:lnTo>
                    <a:pt x="10670" y="502"/>
                  </a:lnTo>
                  <a:lnTo>
                    <a:pt x="10654" y="491"/>
                  </a:lnTo>
                  <a:lnTo>
                    <a:pt x="10645" y="486"/>
                  </a:lnTo>
                  <a:lnTo>
                    <a:pt x="10635" y="483"/>
                  </a:lnTo>
                  <a:lnTo>
                    <a:pt x="10626" y="480"/>
                  </a:lnTo>
                  <a:lnTo>
                    <a:pt x="10615" y="476"/>
                  </a:lnTo>
                  <a:lnTo>
                    <a:pt x="10605" y="474"/>
                  </a:lnTo>
                  <a:lnTo>
                    <a:pt x="10594" y="473"/>
                  </a:lnTo>
                  <a:lnTo>
                    <a:pt x="10583" y="472"/>
                  </a:lnTo>
                  <a:lnTo>
                    <a:pt x="10572" y="472"/>
                  </a:lnTo>
                  <a:lnTo>
                    <a:pt x="10555" y="472"/>
                  </a:lnTo>
                  <a:lnTo>
                    <a:pt x="10539" y="473"/>
                  </a:lnTo>
                  <a:lnTo>
                    <a:pt x="10522" y="474"/>
                  </a:lnTo>
                  <a:lnTo>
                    <a:pt x="10506" y="476"/>
                  </a:lnTo>
                  <a:lnTo>
                    <a:pt x="10491" y="479"/>
                  </a:lnTo>
                  <a:lnTo>
                    <a:pt x="10475" y="482"/>
                  </a:lnTo>
                  <a:lnTo>
                    <a:pt x="10460" y="486"/>
                  </a:lnTo>
                  <a:lnTo>
                    <a:pt x="10445" y="490"/>
                  </a:lnTo>
                  <a:lnTo>
                    <a:pt x="10430" y="495"/>
                  </a:lnTo>
                  <a:lnTo>
                    <a:pt x="10415" y="501"/>
                  </a:lnTo>
                  <a:lnTo>
                    <a:pt x="10401" y="507"/>
                  </a:lnTo>
                  <a:lnTo>
                    <a:pt x="10386" y="513"/>
                  </a:lnTo>
                  <a:lnTo>
                    <a:pt x="10373" y="521"/>
                  </a:lnTo>
                  <a:lnTo>
                    <a:pt x="10358" y="529"/>
                  </a:lnTo>
                  <a:lnTo>
                    <a:pt x="10345" y="538"/>
                  </a:lnTo>
                  <a:lnTo>
                    <a:pt x="10331" y="547"/>
                  </a:lnTo>
                  <a:lnTo>
                    <a:pt x="10305" y="566"/>
                  </a:lnTo>
                  <a:lnTo>
                    <a:pt x="10279" y="586"/>
                  </a:lnTo>
                  <a:lnTo>
                    <a:pt x="10255" y="609"/>
                  </a:lnTo>
                  <a:lnTo>
                    <a:pt x="10231" y="631"/>
                  </a:lnTo>
                  <a:lnTo>
                    <a:pt x="10209" y="656"/>
                  </a:lnTo>
                  <a:lnTo>
                    <a:pt x="10187" y="681"/>
                  </a:lnTo>
                  <a:lnTo>
                    <a:pt x="10167" y="708"/>
                  </a:lnTo>
                  <a:lnTo>
                    <a:pt x="10148" y="735"/>
                  </a:lnTo>
                  <a:lnTo>
                    <a:pt x="10129" y="764"/>
                  </a:lnTo>
                  <a:lnTo>
                    <a:pt x="10112" y="792"/>
                  </a:lnTo>
                  <a:lnTo>
                    <a:pt x="10095" y="822"/>
                  </a:lnTo>
                  <a:lnTo>
                    <a:pt x="10079" y="852"/>
                  </a:lnTo>
                  <a:lnTo>
                    <a:pt x="10066" y="883"/>
                  </a:lnTo>
                  <a:lnTo>
                    <a:pt x="10052" y="913"/>
                  </a:lnTo>
                  <a:lnTo>
                    <a:pt x="10040" y="945"/>
                  </a:lnTo>
                  <a:lnTo>
                    <a:pt x="10029" y="977"/>
                  </a:lnTo>
                  <a:lnTo>
                    <a:pt x="10019" y="1010"/>
                  </a:lnTo>
                  <a:lnTo>
                    <a:pt x="10011" y="1040"/>
                  </a:lnTo>
                  <a:lnTo>
                    <a:pt x="10003" y="1072"/>
                  </a:lnTo>
                  <a:lnTo>
                    <a:pt x="9997" y="1102"/>
                  </a:lnTo>
                  <a:lnTo>
                    <a:pt x="9993" y="1131"/>
                  </a:lnTo>
                  <a:lnTo>
                    <a:pt x="9989" y="1159"/>
                  </a:lnTo>
                  <a:lnTo>
                    <a:pt x="9987" y="1187"/>
                  </a:lnTo>
                  <a:lnTo>
                    <a:pt x="9987" y="1216"/>
                  </a:lnTo>
                  <a:lnTo>
                    <a:pt x="9988" y="1251"/>
                  </a:lnTo>
                  <a:lnTo>
                    <a:pt x="9991" y="1289"/>
                  </a:lnTo>
                  <a:lnTo>
                    <a:pt x="9996" y="1326"/>
                  </a:lnTo>
                  <a:lnTo>
                    <a:pt x="10004" y="1363"/>
                  </a:lnTo>
                  <a:lnTo>
                    <a:pt x="10009" y="1381"/>
                  </a:lnTo>
                  <a:lnTo>
                    <a:pt x="10013" y="1399"/>
                  </a:lnTo>
                  <a:lnTo>
                    <a:pt x="10019" y="1417"/>
                  </a:lnTo>
                  <a:lnTo>
                    <a:pt x="10025" y="1433"/>
                  </a:lnTo>
                  <a:lnTo>
                    <a:pt x="10033" y="1450"/>
                  </a:lnTo>
                  <a:lnTo>
                    <a:pt x="10041" y="1466"/>
                  </a:lnTo>
                  <a:lnTo>
                    <a:pt x="10050" y="1482"/>
                  </a:lnTo>
                  <a:lnTo>
                    <a:pt x="10060" y="1498"/>
                  </a:lnTo>
                  <a:lnTo>
                    <a:pt x="10070" y="1512"/>
                  </a:lnTo>
                  <a:lnTo>
                    <a:pt x="10082" y="1527"/>
                  </a:lnTo>
                  <a:lnTo>
                    <a:pt x="10093" y="1540"/>
                  </a:lnTo>
                  <a:lnTo>
                    <a:pt x="10106" y="1553"/>
                  </a:lnTo>
                  <a:lnTo>
                    <a:pt x="10120" y="1565"/>
                  </a:lnTo>
                  <a:lnTo>
                    <a:pt x="10133" y="1576"/>
                  </a:lnTo>
                  <a:lnTo>
                    <a:pt x="10148" y="1587"/>
                  </a:lnTo>
                  <a:lnTo>
                    <a:pt x="10164" y="1597"/>
                  </a:lnTo>
                  <a:lnTo>
                    <a:pt x="10181" y="1606"/>
                  </a:lnTo>
                  <a:lnTo>
                    <a:pt x="10198" y="1614"/>
                  </a:lnTo>
                  <a:lnTo>
                    <a:pt x="10216" y="1621"/>
                  </a:lnTo>
                  <a:lnTo>
                    <a:pt x="10236" y="1627"/>
                  </a:lnTo>
                  <a:lnTo>
                    <a:pt x="10256" y="1630"/>
                  </a:lnTo>
                  <a:lnTo>
                    <a:pt x="10276" y="1633"/>
                  </a:lnTo>
                  <a:lnTo>
                    <a:pt x="10299" y="1636"/>
                  </a:lnTo>
                  <a:lnTo>
                    <a:pt x="10321" y="1636"/>
                  </a:lnTo>
                  <a:lnTo>
                    <a:pt x="10337" y="1636"/>
                  </a:lnTo>
                  <a:lnTo>
                    <a:pt x="10351" y="1635"/>
                  </a:lnTo>
                  <a:lnTo>
                    <a:pt x="10366" y="1632"/>
                  </a:lnTo>
                  <a:lnTo>
                    <a:pt x="10381" y="1630"/>
                  </a:lnTo>
                  <a:lnTo>
                    <a:pt x="10394" y="1628"/>
                  </a:lnTo>
                  <a:lnTo>
                    <a:pt x="10408" y="1623"/>
                  </a:lnTo>
                  <a:lnTo>
                    <a:pt x="10421" y="1619"/>
                  </a:lnTo>
                  <a:lnTo>
                    <a:pt x="10434" y="1614"/>
                  </a:lnTo>
                  <a:lnTo>
                    <a:pt x="10459" y="1602"/>
                  </a:lnTo>
                  <a:lnTo>
                    <a:pt x="10483" y="1590"/>
                  </a:lnTo>
                  <a:lnTo>
                    <a:pt x="10504" y="1576"/>
                  </a:lnTo>
                  <a:lnTo>
                    <a:pt x="10526" y="1562"/>
                  </a:lnTo>
                  <a:lnTo>
                    <a:pt x="10545" y="1547"/>
                  </a:lnTo>
                  <a:lnTo>
                    <a:pt x="10561" y="1531"/>
                  </a:lnTo>
                  <a:lnTo>
                    <a:pt x="10578" y="1515"/>
                  </a:lnTo>
                  <a:lnTo>
                    <a:pt x="10593" y="1499"/>
                  </a:lnTo>
                  <a:lnTo>
                    <a:pt x="10605" y="1483"/>
                  </a:lnTo>
                  <a:lnTo>
                    <a:pt x="10617" y="1468"/>
                  </a:lnTo>
                  <a:lnTo>
                    <a:pt x="10624" y="1456"/>
                  </a:lnTo>
                  <a:lnTo>
                    <a:pt x="10631" y="1446"/>
                  </a:lnTo>
                  <a:lnTo>
                    <a:pt x="10630" y="1457"/>
                  </a:lnTo>
                  <a:lnTo>
                    <a:pt x="10630" y="1468"/>
                  </a:lnTo>
                  <a:lnTo>
                    <a:pt x="10631" y="1481"/>
                  </a:lnTo>
                  <a:lnTo>
                    <a:pt x="10633" y="1492"/>
                  </a:lnTo>
                  <a:lnTo>
                    <a:pt x="10636" y="1503"/>
                  </a:lnTo>
                  <a:lnTo>
                    <a:pt x="10638" y="1515"/>
                  </a:lnTo>
                  <a:lnTo>
                    <a:pt x="10641" y="1527"/>
                  </a:lnTo>
                  <a:lnTo>
                    <a:pt x="10647" y="1540"/>
                  </a:lnTo>
                  <a:lnTo>
                    <a:pt x="10654" y="1553"/>
                  </a:lnTo>
                  <a:lnTo>
                    <a:pt x="10660" y="1564"/>
                  </a:lnTo>
                  <a:lnTo>
                    <a:pt x="10670" y="1575"/>
                  </a:lnTo>
                  <a:lnTo>
                    <a:pt x="10681" y="1586"/>
                  </a:lnTo>
                  <a:lnTo>
                    <a:pt x="10694" y="1596"/>
                  </a:lnTo>
                  <a:lnTo>
                    <a:pt x="10708" y="1605"/>
                  </a:lnTo>
                  <a:lnTo>
                    <a:pt x="10724" y="1614"/>
                  </a:lnTo>
                  <a:lnTo>
                    <a:pt x="10742" y="1621"/>
                  </a:lnTo>
                  <a:lnTo>
                    <a:pt x="10751" y="1624"/>
                  </a:lnTo>
                  <a:lnTo>
                    <a:pt x="10761" y="1628"/>
                  </a:lnTo>
                  <a:lnTo>
                    <a:pt x="10773" y="1630"/>
                  </a:lnTo>
                  <a:lnTo>
                    <a:pt x="10785" y="1632"/>
                  </a:lnTo>
                  <a:lnTo>
                    <a:pt x="10810" y="1635"/>
                  </a:lnTo>
                  <a:lnTo>
                    <a:pt x="10837" y="1636"/>
                  </a:lnTo>
                  <a:lnTo>
                    <a:pt x="10859" y="1635"/>
                  </a:lnTo>
                  <a:lnTo>
                    <a:pt x="10882" y="1632"/>
                  </a:lnTo>
                  <a:lnTo>
                    <a:pt x="10905" y="1628"/>
                  </a:lnTo>
                  <a:lnTo>
                    <a:pt x="10928" y="1621"/>
                  </a:lnTo>
                  <a:lnTo>
                    <a:pt x="10950" y="1614"/>
                  </a:lnTo>
                  <a:lnTo>
                    <a:pt x="10973" y="1605"/>
                  </a:lnTo>
                  <a:lnTo>
                    <a:pt x="10993" y="1596"/>
                  </a:lnTo>
                  <a:lnTo>
                    <a:pt x="11013" y="1586"/>
                  </a:lnTo>
                  <a:lnTo>
                    <a:pt x="11032" y="1575"/>
                  </a:lnTo>
                  <a:lnTo>
                    <a:pt x="11049" y="1565"/>
                  </a:lnTo>
                  <a:lnTo>
                    <a:pt x="11066" y="1554"/>
                  </a:lnTo>
                  <a:lnTo>
                    <a:pt x="11081" y="1541"/>
                  </a:lnTo>
                  <a:lnTo>
                    <a:pt x="11094" y="1530"/>
                  </a:lnTo>
                  <a:lnTo>
                    <a:pt x="11105" y="1520"/>
                  </a:lnTo>
                  <a:lnTo>
                    <a:pt x="11114" y="1510"/>
                  </a:lnTo>
                  <a:lnTo>
                    <a:pt x="11121" y="1501"/>
                  </a:lnTo>
                  <a:lnTo>
                    <a:pt x="11087" y="1408"/>
                  </a:lnTo>
                  <a:lnTo>
                    <a:pt x="11083" y="1414"/>
                  </a:lnTo>
                  <a:lnTo>
                    <a:pt x="11077" y="1421"/>
                  </a:lnTo>
                  <a:lnTo>
                    <a:pt x="11068" y="1428"/>
                  </a:lnTo>
                  <a:lnTo>
                    <a:pt x="11058" y="1437"/>
                  </a:lnTo>
                  <a:lnTo>
                    <a:pt x="11047" y="1446"/>
                  </a:lnTo>
                  <a:lnTo>
                    <a:pt x="11036" y="1454"/>
                  </a:lnTo>
                  <a:lnTo>
                    <a:pt x="11023" y="1463"/>
                  </a:lnTo>
                  <a:lnTo>
                    <a:pt x="11010" y="1471"/>
                  </a:lnTo>
                  <a:lnTo>
                    <a:pt x="10996" y="1480"/>
                  </a:lnTo>
                  <a:lnTo>
                    <a:pt x="10983" y="1486"/>
                  </a:lnTo>
                  <a:lnTo>
                    <a:pt x="10971" y="1494"/>
                  </a:lnTo>
                  <a:lnTo>
                    <a:pt x="10957" y="1501"/>
                  </a:lnTo>
                  <a:lnTo>
                    <a:pt x="10944" y="1506"/>
                  </a:lnTo>
                  <a:lnTo>
                    <a:pt x="10932" y="1511"/>
                  </a:lnTo>
                  <a:lnTo>
                    <a:pt x="10921" y="1513"/>
                  </a:lnTo>
                  <a:lnTo>
                    <a:pt x="10910" y="1514"/>
                  </a:lnTo>
                  <a:lnTo>
                    <a:pt x="10904" y="1514"/>
                  </a:lnTo>
                  <a:lnTo>
                    <a:pt x="10900" y="1513"/>
                  </a:lnTo>
                  <a:lnTo>
                    <a:pt x="10894" y="1511"/>
                  </a:lnTo>
                  <a:lnTo>
                    <a:pt x="10891" y="1509"/>
                  </a:lnTo>
                  <a:lnTo>
                    <a:pt x="10886" y="1505"/>
                  </a:lnTo>
                  <a:lnTo>
                    <a:pt x="10884" y="1501"/>
                  </a:lnTo>
                  <a:lnTo>
                    <a:pt x="10882" y="1496"/>
                  </a:lnTo>
                  <a:lnTo>
                    <a:pt x="10879" y="1491"/>
                  </a:lnTo>
                  <a:lnTo>
                    <a:pt x="10876" y="1478"/>
                  </a:lnTo>
                  <a:lnTo>
                    <a:pt x="10874" y="1466"/>
                  </a:lnTo>
                  <a:lnTo>
                    <a:pt x="10873" y="1451"/>
                  </a:lnTo>
                  <a:lnTo>
                    <a:pt x="10873" y="1437"/>
                  </a:lnTo>
                  <a:lnTo>
                    <a:pt x="10873" y="1426"/>
                  </a:lnTo>
                  <a:lnTo>
                    <a:pt x="10875" y="1409"/>
                  </a:lnTo>
                  <a:lnTo>
                    <a:pt x="10876" y="1400"/>
                  </a:lnTo>
                  <a:lnTo>
                    <a:pt x="10877" y="1390"/>
                  </a:lnTo>
                  <a:lnTo>
                    <a:pt x="10879" y="1378"/>
                  </a:lnTo>
                  <a:lnTo>
                    <a:pt x="10882" y="1368"/>
                  </a:lnTo>
                  <a:lnTo>
                    <a:pt x="10884" y="1357"/>
                  </a:lnTo>
                  <a:lnTo>
                    <a:pt x="10885" y="1346"/>
                  </a:lnTo>
                  <a:lnTo>
                    <a:pt x="10887" y="1336"/>
                  </a:lnTo>
                  <a:lnTo>
                    <a:pt x="10890" y="1325"/>
                  </a:lnTo>
                  <a:lnTo>
                    <a:pt x="10891" y="1314"/>
                  </a:lnTo>
                  <a:lnTo>
                    <a:pt x="10893" y="1305"/>
                  </a:lnTo>
                  <a:lnTo>
                    <a:pt x="10895" y="1296"/>
                  </a:lnTo>
                  <a:lnTo>
                    <a:pt x="10897" y="1289"/>
                  </a:lnTo>
                  <a:lnTo>
                    <a:pt x="11169" y="0"/>
                  </a:lnTo>
                  <a:close/>
                  <a:moveTo>
                    <a:pt x="10747" y="828"/>
                  </a:moveTo>
                  <a:lnTo>
                    <a:pt x="10654" y="1266"/>
                  </a:lnTo>
                  <a:lnTo>
                    <a:pt x="10649" y="1280"/>
                  </a:lnTo>
                  <a:lnTo>
                    <a:pt x="10642" y="1295"/>
                  </a:lnTo>
                  <a:lnTo>
                    <a:pt x="10633" y="1312"/>
                  </a:lnTo>
                  <a:lnTo>
                    <a:pt x="10621" y="1331"/>
                  </a:lnTo>
                  <a:lnTo>
                    <a:pt x="10608" y="1353"/>
                  </a:lnTo>
                  <a:lnTo>
                    <a:pt x="10593" y="1373"/>
                  </a:lnTo>
                  <a:lnTo>
                    <a:pt x="10576" y="1393"/>
                  </a:lnTo>
                  <a:lnTo>
                    <a:pt x="10558" y="1413"/>
                  </a:lnTo>
                  <a:lnTo>
                    <a:pt x="10539" y="1433"/>
                  </a:lnTo>
                  <a:lnTo>
                    <a:pt x="10519" y="1451"/>
                  </a:lnTo>
                  <a:lnTo>
                    <a:pt x="10496" y="1468"/>
                  </a:lnTo>
                  <a:lnTo>
                    <a:pt x="10474" y="1484"/>
                  </a:lnTo>
                  <a:lnTo>
                    <a:pt x="10463" y="1491"/>
                  </a:lnTo>
                  <a:lnTo>
                    <a:pt x="10451" y="1498"/>
                  </a:lnTo>
                  <a:lnTo>
                    <a:pt x="10439" y="1502"/>
                  </a:lnTo>
                  <a:lnTo>
                    <a:pt x="10428" y="1506"/>
                  </a:lnTo>
                  <a:lnTo>
                    <a:pt x="10415" y="1510"/>
                  </a:lnTo>
                  <a:lnTo>
                    <a:pt x="10404" y="1512"/>
                  </a:lnTo>
                  <a:lnTo>
                    <a:pt x="10393" y="1513"/>
                  </a:lnTo>
                  <a:lnTo>
                    <a:pt x="10381" y="1514"/>
                  </a:lnTo>
                  <a:lnTo>
                    <a:pt x="10372" y="1513"/>
                  </a:lnTo>
                  <a:lnTo>
                    <a:pt x="10363" y="1512"/>
                  </a:lnTo>
                  <a:lnTo>
                    <a:pt x="10355" y="1510"/>
                  </a:lnTo>
                  <a:lnTo>
                    <a:pt x="10346" y="1506"/>
                  </a:lnTo>
                  <a:lnTo>
                    <a:pt x="10338" y="1503"/>
                  </a:lnTo>
                  <a:lnTo>
                    <a:pt x="10331" y="1498"/>
                  </a:lnTo>
                  <a:lnTo>
                    <a:pt x="10323" y="1492"/>
                  </a:lnTo>
                  <a:lnTo>
                    <a:pt x="10316" y="1485"/>
                  </a:lnTo>
                  <a:lnTo>
                    <a:pt x="10304" y="1471"/>
                  </a:lnTo>
                  <a:lnTo>
                    <a:pt x="10293" y="1453"/>
                  </a:lnTo>
                  <a:lnTo>
                    <a:pt x="10283" y="1433"/>
                  </a:lnTo>
                  <a:lnTo>
                    <a:pt x="10274" y="1412"/>
                  </a:lnTo>
                  <a:lnTo>
                    <a:pt x="10266" y="1390"/>
                  </a:lnTo>
                  <a:lnTo>
                    <a:pt x="10259" y="1366"/>
                  </a:lnTo>
                  <a:lnTo>
                    <a:pt x="10254" y="1341"/>
                  </a:lnTo>
                  <a:lnTo>
                    <a:pt x="10249" y="1317"/>
                  </a:lnTo>
                  <a:lnTo>
                    <a:pt x="10246" y="1291"/>
                  </a:lnTo>
                  <a:lnTo>
                    <a:pt x="10243" y="1265"/>
                  </a:lnTo>
                  <a:lnTo>
                    <a:pt x="10242" y="1240"/>
                  </a:lnTo>
                  <a:lnTo>
                    <a:pt x="10241" y="1216"/>
                  </a:lnTo>
                  <a:lnTo>
                    <a:pt x="10242" y="1193"/>
                  </a:lnTo>
                  <a:lnTo>
                    <a:pt x="10245" y="1168"/>
                  </a:lnTo>
                  <a:lnTo>
                    <a:pt x="10247" y="1141"/>
                  </a:lnTo>
                  <a:lnTo>
                    <a:pt x="10251" y="1111"/>
                  </a:lnTo>
                  <a:lnTo>
                    <a:pt x="10257" y="1080"/>
                  </a:lnTo>
                  <a:lnTo>
                    <a:pt x="10264" y="1048"/>
                  </a:lnTo>
                  <a:lnTo>
                    <a:pt x="10272" y="1014"/>
                  </a:lnTo>
                  <a:lnTo>
                    <a:pt x="10282" y="981"/>
                  </a:lnTo>
                  <a:lnTo>
                    <a:pt x="10292" y="946"/>
                  </a:lnTo>
                  <a:lnTo>
                    <a:pt x="10303" y="912"/>
                  </a:lnTo>
                  <a:lnTo>
                    <a:pt x="10315" y="877"/>
                  </a:lnTo>
                  <a:lnTo>
                    <a:pt x="10329" y="843"/>
                  </a:lnTo>
                  <a:lnTo>
                    <a:pt x="10343" y="809"/>
                  </a:lnTo>
                  <a:lnTo>
                    <a:pt x="10359" y="776"/>
                  </a:lnTo>
                  <a:lnTo>
                    <a:pt x="10376" y="746"/>
                  </a:lnTo>
                  <a:lnTo>
                    <a:pt x="10393" y="717"/>
                  </a:lnTo>
                  <a:lnTo>
                    <a:pt x="10403" y="703"/>
                  </a:lnTo>
                  <a:lnTo>
                    <a:pt x="10412" y="691"/>
                  </a:lnTo>
                  <a:lnTo>
                    <a:pt x="10422" y="679"/>
                  </a:lnTo>
                  <a:lnTo>
                    <a:pt x="10431" y="667"/>
                  </a:lnTo>
                  <a:lnTo>
                    <a:pt x="10441" y="656"/>
                  </a:lnTo>
                  <a:lnTo>
                    <a:pt x="10451" y="646"/>
                  </a:lnTo>
                  <a:lnTo>
                    <a:pt x="10463" y="637"/>
                  </a:lnTo>
                  <a:lnTo>
                    <a:pt x="10473" y="628"/>
                  </a:lnTo>
                  <a:lnTo>
                    <a:pt x="10484" y="619"/>
                  </a:lnTo>
                  <a:lnTo>
                    <a:pt x="10495" y="612"/>
                  </a:lnTo>
                  <a:lnTo>
                    <a:pt x="10506" y="607"/>
                  </a:lnTo>
                  <a:lnTo>
                    <a:pt x="10518" y="602"/>
                  </a:lnTo>
                  <a:lnTo>
                    <a:pt x="10530" y="598"/>
                  </a:lnTo>
                  <a:lnTo>
                    <a:pt x="10542" y="595"/>
                  </a:lnTo>
                  <a:lnTo>
                    <a:pt x="10555" y="594"/>
                  </a:lnTo>
                  <a:lnTo>
                    <a:pt x="10567" y="593"/>
                  </a:lnTo>
                  <a:lnTo>
                    <a:pt x="10576" y="593"/>
                  </a:lnTo>
                  <a:lnTo>
                    <a:pt x="10585" y="594"/>
                  </a:lnTo>
                  <a:lnTo>
                    <a:pt x="10594" y="597"/>
                  </a:lnTo>
                  <a:lnTo>
                    <a:pt x="10603" y="600"/>
                  </a:lnTo>
                  <a:lnTo>
                    <a:pt x="10612" y="603"/>
                  </a:lnTo>
                  <a:lnTo>
                    <a:pt x="10620" y="607"/>
                  </a:lnTo>
                  <a:lnTo>
                    <a:pt x="10629" y="612"/>
                  </a:lnTo>
                  <a:lnTo>
                    <a:pt x="10637" y="618"/>
                  </a:lnTo>
                  <a:lnTo>
                    <a:pt x="10652" y="630"/>
                  </a:lnTo>
                  <a:lnTo>
                    <a:pt x="10667" y="645"/>
                  </a:lnTo>
                  <a:lnTo>
                    <a:pt x="10681" y="661"/>
                  </a:lnTo>
                  <a:lnTo>
                    <a:pt x="10693" y="679"/>
                  </a:lnTo>
                  <a:lnTo>
                    <a:pt x="10705" y="697"/>
                  </a:lnTo>
                  <a:lnTo>
                    <a:pt x="10715" y="716"/>
                  </a:lnTo>
                  <a:lnTo>
                    <a:pt x="10724" y="735"/>
                  </a:lnTo>
                  <a:lnTo>
                    <a:pt x="10732" y="755"/>
                  </a:lnTo>
                  <a:lnTo>
                    <a:pt x="10738" y="774"/>
                  </a:lnTo>
                  <a:lnTo>
                    <a:pt x="10742" y="793"/>
                  </a:lnTo>
                  <a:lnTo>
                    <a:pt x="10746" y="811"/>
                  </a:lnTo>
                  <a:lnTo>
                    <a:pt x="10747" y="828"/>
                  </a:lnTo>
                  <a:close/>
                  <a:moveTo>
                    <a:pt x="11800" y="79"/>
                  </a:moveTo>
                  <a:lnTo>
                    <a:pt x="11791" y="71"/>
                  </a:lnTo>
                  <a:lnTo>
                    <a:pt x="11781" y="64"/>
                  </a:lnTo>
                  <a:lnTo>
                    <a:pt x="11771" y="57"/>
                  </a:lnTo>
                  <a:lnTo>
                    <a:pt x="11759" y="53"/>
                  </a:lnTo>
                  <a:lnTo>
                    <a:pt x="11747" y="49"/>
                  </a:lnTo>
                  <a:lnTo>
                    <a:pt x="11735" y="46"/>
                  </a:lnTo>
                  <a:lnTo>
                    <a:pt x="11721" y="45"/>
                  </a:lnTo>
                  <a:lnTo>
                    <a:pt x="11708" y="44"/>
                  </a:lnTo>
                  <a:lnTo>
                    <a:pt x="11689" y="45"/>
                  </a:lnTo>
                  <a:lnTo>
                    <a:pt x="11671" y="48"/>
                  </a:lnTo>
                  <a:lnTo>
                    <a:pt x="11653" y="53"/>
                  </a:lnTo>
                  <a:lnTo>
                    <a:pt x="11636" y="60"/>
                  </a:lnTo>
                  <a:lnTo>
                    <a:pt x="11619" y="69"/>
                  </a:lnTo>
                  <a:lnTo>
                    <a:pt x="11603" y="78"/>
                  </a:lnTo>
                  <a:lnTo>
                    <a:pt x="11587" y="88"/>
                  </a:lnTo>
                  <a:lnTo>
                    <a:pt x="11574" y="100"/>
                  </a:lnTo>
                  <a:lnTo>
                    <a:pt x="11560" y="112"/>
                  </a:lnTo>
                  <a:lnTo>
                    <a:pt x="11548" y="127"/>
                  </a:lnTo>
                  <a:lnTo>
                    <a:pt x="11538" y="142"/>
                  </a:lnTo>
                  <a:lnTo>
                    <a:pt x="11529" y="158"/>
                  </a:lnTo>
                  <a:lnTo>
                    <a:pt x="11522" y="175"/>
                  </a:lnTo>
                  <a:lnTo>
                    <a:pt x="11517" y="193"/>
                  </a:lnTo>
                  <a:lnTo>
                    <a:pt x="11513" y="210"/>
                  </a:lnTo>
                  <a:lnTo>
                    <a:pt x="11512" y="228"/>
                  </a:lnTo>
                  <a:lnTo>
                    <a:pt x="11513" y="242"/>
                  </a:lnTo>
                  <a:lnTo>
                    <a:pt x="11514" y="254"/>
                  </a:lnTo>
                  <a:lnTo>
                    <a:pt x="11518" y="265"/>
                  </a:lnTo>
                  <a:lnTo>
                    <a:pt x="11521" y="276"/>
                  </a:lnTo>
                  <a:lnTo>
                    <a:pt x="11527" y="288"/>
                  </a:lnTo>
                  <a:lnTo>
                    <a:pt x="11532" y="297"/>
                  </a:lnTo>
                  <a:lnTo>
                    <a:pt x="11539" y="307"/>
                  </a:lnTo>
                  <a:lnTo>
                    <a:pt x="11548" y="316"/>
                  </a:lnTo>
                  <a:lnTo>
                    <a:pt x="11557" y="324"/>
                  </a:lnTo>
                  <a:lnTo>
                    <a:pt x="11567" y="330"/>
                  </a:lnTo>
                  <a:lnTo>
                    <a:pt x="11577" y="336"/>
                  </a:lnTo>
                  <a:lnTo>
                    <a:pt x="11589" y="342"/>
                  </a:lnTo>
                  <a:lnTo>
                    <a:pt x="11601" y="345"/>
                  </a:lnTo>
                  <a:lnTo>
                    <a:pt x="11613" y="347"/>
                  </a:lnTo>
                  <a:lnTo>
                    <a:pt x="11627" y="349"/>
                  </a:lnTo>
                  <a:lnTo>
                    <a:pt x="11641" y="349"/>
                  </a:lnTo>
                  <a:lnTo>
                    <a:pt x="11658" y="349"/>
                  </a:lnTo>
                  <a:lnTo>
                    <a:pt x="11676" y="346"/>
                  </a:lnTo>
                  <a:lnTo>
                    <a:pt x="11693" y="342"/>
                  </a:lnTo>
                  <a:lnTo>
                    <a:pt x="11711" y="336"/>
                  </a:lnTo>
                  <a:lnTo>
                    <a:pt x="11728" y="328"/>
                  </a:lnTo>
                  <a:lnTo>
                    <a:pt x="11744" y="318"/>
                  </a:lnTo>
                  <a:lnTo>
                    <a:pt x="11758" y="308"/>
                  </a:lnTo>
                  <a:lnTo>
                    <a:pt x="11773" y="295"/>
                  </a:lnTo>
                  <a:lnTo>
                    <a:pt x="11786" y="282"/>
                  </a:lnTo>
                  <a:lnTo>
                    <a:pt x="11798" y="268"/>
                  </a:lnTo>
                  <a:lnTo>
                    <a:pt x="11808" y="253"/>
                  </a:lnTo>
                  <a:lnTo>
                    <a:pt x="11817" y="237"/>
                  </a:lnTo>
                  <a:lnTo>
                    <a:pt x="11825" y="220"/>
                  </a:lnTo>
                  <a:lnTo>
                    <a:pt x="11829" y="202"/>
                  </a:lnTo>
                  <a:lnTo>
                    <a:pt x="11832" y="184"/>
                  </a:lnTo>
                  <a:lnTo>
                    <a:pt x="11834" y="166"/>
                  </a:lnTo>
                  <a:lnTo>
                    <a:pt x="11834" y="153"/>
                  </a:lnTo>
                  <a:lnTo>
                    <a:pt x="11831" y="140"/>
                  </a:lnTo>
                  <a:lnTo>
                    <a:pt x="11829" y="129"/>
                  </a:lnTo>
                  <a:lnTo>
                    <a:pt x="11825" y="118"/>
                  </a:lnTo>
                  <a:lnTo>
                    <a:pt x="11820" y="107"/>
                  </a:lnTo>
                  <a:lnTo>
                    <a:pt x="11814" y="97"/>
                  </a:lnTo>
                  <a:lnTo>
                    <a:pt x="11808" y="88"/>
                  </a:lnTo>
                  <a:lnTo>
                    <a:pt x="11800" y="79"/>
                  </a:lnTo>
                  <a:close/>
                  <a:moveTo>
                    <a:pt x="11790" y="1501"/>
                  </a:moveTo>
                  <a:lnTo>
                    <a:pt x="11754" y="1408"/>
                  </a:lnTo>
                  <a:lnTo>
                    <a:pt x="11749" y="1414"/>
                  </a:lnTo>
                  <a:lnTo>
                    <a:pt x="11744" y="1421"/>
                  </a:lnTo>
                  <a:lnTo>
                    <a:pt x="11736" y="1428"/>
                  </a:lnTo>
                  <a:lnTo>
                    <a:pt x="11727" y="1437"/>
                  </a:lnTo>
                  <a:lnTo>
                    <a:pt x="11716" y="1446"/>
                  </a:lnTo>
                  <a:lnTo>
                    <a:pt x="11704" y="1454"/>
                  </a:lnTo>
                  <a:lnTo>
                    <a:pt x="11692" y="1463"/>
                  </a:lnTo>
                  <a:lnTo>
                    <a:pt x="11678" y="1471"/>
                  </a:lnTo>
                  <a:lnTo>
                    <a:pt x="11665" y="1480"/>
                  </a:lnTo>
                  <a:lnTo>
                    <a:pt x="11652" y="1486"/>
                  </a:lnTo>
                  <a:lnTo>
                    <a:pt x="11639" y="1494"/>
                  </a:lnTo>
                  <a:lnTo>
                    <a:pt x="11626" y="1501"/>
                  </a:lnTo>
                  <a:lnTo>
                    <a:pt x="11612" y="1506"/>
                  </a:lnTo>
                  <a:lnTo>
                    <a:pt x="11601" y="1511"/>
                  </a:lnTo>
                  <a:lnTo>
                    <a:pt x="11590" y="1513"/>
                  </a:lnTo>
                  <a:lnTo>
                    <a:pt x="11578" y="1514"/>
                  </a:lnTo>
                  <a:lnTo>
                    <a:pt x="11573" y="1514"/>
                  </a:lnTo>
                  <a:lnTo>
                    <a:pt x="11568" y="1513"/>
                  </a:lnTo>
                  <a:lnTo>
                    <a:pt x="11564" y="1511"/>
                  </a:lnTo>
                  <a:lnTo>
                    <a:pt x="11559" y="1509"/>
                  </a:lnTo>
                  <a:lnTo>
                    <a:pt x="11556" y="1505"/>
                  </a:lnTo>
                  <a:lnTo>
                    <a:pt x="11553" y="1501"/>
                  </a:lnTo>
                  <a:lnTo>
                    <a:pt x="11550" y="1496"/>
                  </a:lnTo>
                  <a:lnTo>
                    <a:pt x="11549" y="1491"/>
                  </a:lnTo>
                  <a:lnTo>
                    <a:pt x="11547" y="1478"/>
                  </a:lnTo>
                  <a:lnTo>
                    <a:pt x="11545" y="1466"/>
                  </a:lnTo>
                  <a:lnTo>
                    <a:pt x="11544" y="1451"/>
                  </a:lnTo>
                  <a:lnTo>
                    <a:pt x="11544" y="1437"/>
                  </a:lnTo>
                  <a:lnTo>
                    <a:pt x="11544" y="1426"/>
                  </a:lnTo>
                  <a:lnTo>
                    <a:pt x="11546" y="1409"/>
                  </a:lnTo>
                  <a:lnTo>
                    <a:pt x="11547" y="1400"/>
                  </a:lnTo>
                  <a:lnTo>
                    <a:pt x="11548" y="1390"/>
                  </a:lnTo>
                  <a:lnTo>
                    <a:pt x="11549" y="1378"/>
                  </a:lnTo>
                  <a:lnTo>
                    <a:pt x="11551" y="1368"/>
                  </a:lnTo>
                  <a:lnTo>
                    <a:pt x="11553" y="1357"/>
                  </a:lnTo>
                  <a:lnTo>
                    <a:pt x="11555" y="1346"/>
                  </a:lnTo>
                  <a:lnTo>
                    <a:pt x="11557" y="1336"/>
                  </a:lnTo>
                  <a:lnTo>
                    <a:pt x="11559" y="1325"/>
                  </a:lnTo>
                  <a:lnTo>
                    <a:pt x="11562" y="1314"/>
                  </a:lnTo>
                  <a:lnTo>
                    <a:pt x="11564" y="1305"/>
                  </a:lnTo>
                  <a:lnTo>
                    <a:pt x="11566" y="1296"/>
                  </a:lnTo>
                  <a:lnTo>
                    <a:pt x="11568" y="1289"/>
                  </a:lnTo>
                  <a:lnTo>
                    <a:pt x="11694" y="814"/>
                  </a:lnTo>
                  <a:lnTo>
                    <a:pt x="11695" y="808"/>
                  </a:lnTo>
                  <a:lnTo>
                    <a:pt x="11698" y="799"/>
                  </a:lnTo>
                  <a:lnTo>
                    <a:pt x="11700" y="789"/>
                  </a:lnTo>
                  <a:lnTo>
                    <a:pt x="11702" y="779"/>
                  </a:lnTo>
                  <a:lnTo>
                    <a:pt x="11704" y="766"/>
                  </a:lnTo>
                  <a:lnTo>
                    <a:pt x="11707" y="755"/>
                  </a:lnTo>
                  <a:lnTo>
                    <a:pt x="11710" y="743"/>
                  </a:lnTo>
                  <a:lnTo>
                    <a:pt x="11712" y="730"/>
                  </a:lnTo>
                  <a:lnTo>
                    <a:pt x="11714" y="719"/>
                  </a:lnTo>
                  <a:lnTo>
                    <a:pt x="11716" y="707"/>
                  </a:lnTo>
                  <a:lnTo>
                    <a:pt x="11718" y="695"/>
                  </a:lnTo>
                  <a:lnTo>
                    <a:pt x="11720" y="684"/>
                  </a:lnTo>
                  <a:lnTo>
                    <a:pt x="11722" y="665"/>
                  </a:lnTo>
                  <a:lnTo>
                    <a:pt x="11723" y="650"/>
                  </a:lnTo>
                  <a:lnTo>
                    <a:pt x="11722" y="634"/>
                  </a:lnTo>
                  <a:lnTo>
                    <a:pt x="11720" y="618"/>
                  </a:lnTo>
                  <a:lnTo>
                    <a:pt x="11716" y="601"/>
                  </a:lnTo>
                  <a:lnTo>
                    <a:pt x="11710" y="585"/>
                  </a:lnTo>
                  <a:lnTo>
                    <a:pt x="11702" y="571"/>
                  </a:lnTo>
                  <a:lnTo>
                    <a:pt x="11693" y="555"/>
                  </a:lnTo>
                  <a:lnTo>
                    <a:pt x="11683" y="540"/>
                  </a:lnTo>
                  <a:lnTo>
                    <a:pt x="11671" y="527"/>
                  </a:lnTo>
                  <a:lnTo>
                    <a:pt x="11664" y="520"/>
                  </a:lnTo>
                  <a:lnTo>
                    <a:pt x="11657" y="513"/>
                  </a:lnTo>
                  <a:lnTo>
                    <a:pt x="11649" y="508"/>
                  </a:lnTo>
                  <a:lnTo>
                    <a:pt x="11641" y="502"/>
                  </a:lnTo>
                  <a:lnTo>
                    <a:pt x="11634" y="498"/>
                  </a:lnTo>
                  <a:lnTo>
                    <a:pt x="11625" y="493"/>
                  </a:lnTo>
                  <a:lnTo>
                    <a:pt x="11614" y="489"/>
                  </a:lnTo>
                  <a:lnTo>
                    <a:pt x="11605" y="485"/>
                  </a:lnTo>
                  <a:lnTo>
                    <a:pt x="11584" y="480"/>
                  </a:lnTo>
                  <a:lnTo>
                    <a:pt x="11563" y="475"/>
                  </a:lnTo>
                  <a:lnTo>
                    <a:pt x="11538" y="472"/>
                  </a:lnTo>
                  <a:lnTo>
                    <a:pt x="11512" y="472"/>
                  </a:lnTo>
                  <a:lnTo>
                    <a:pt x="11490" y="473"/>
                  </a:lnTo>
                  <a:lnTo>
                    <a:pt x="11466" y="475"/>
                  </a:lnTo>
                  <a:lnTo>
                    <a:pt x="11444" y="481"/>
                  </a:lnTo>
                  <a:lnTo>
                    <a:pt x="11421" y="489"/>
                  </a:lnTo>
                  <a:lnTo>
                    <a:pt x="11399" y="497"/>
                  </a:lnTo>
                  <a:lnTo>
                    <a:pt x="11377" y="507"/>
                  </a:lnTo>
                  <a:lnTo>
                    <a:pt x="11357" y="517"/>
                  </a:lnTo>
                  <a:lnTo>
                    <a:pt x="11338" y="528"/>
                  </a:lnTo>
                  <a:lnTo>
                    <a:pt x="11320" y="539"/>
                  </a:lnTo>
                  <a:lnTo>
                    <a:pt x="11303" y="550"/>
                  </a:lnTo>
                  <a:lnTo>
                    <a:pt x="11287" y="562"/>
                  </a:lnTo>
                  <a:lnTo>
                    <a:pt x="11274" y="573"/>
                  </a:lnTo>
                  <a:lnTo>
                    <a:pt x="11262" y="584"/>
                  </a:lnTo>
                  <a:lnTo>
                    <a:pt x="11251" y="593"/>
                  </a:lnTo>
                  <a:lnTo>
                    <a:pt x="11244" y="601"/>
                  </a:lnTo>
                  <a:lnTo>
                    <a:pt x="11238" y="609"/>
                  </a:lnTo>
                  <a:lnTo>
                    <a:pt x="11272" y="695"/>
                  </a:lnTo>
                  <a:lnTo>
                    <a:pt x="11282" y="684"/>
                  </a:lnTo>
                  <a:lnTo>
                    <a:pt x="11300" y="668"/>
                  </a:lnTo>
                  <a:lnTo>
                    <a:pt x="11311" y="659"/>
                  </a:lnTo>
                  <a:lnTo>
                    <a:pt x="11323" y="652"/>
                  </a:lnTo>
                  <a:lnTo>
                    <a:pt x="11336" y="643"/>
                  </a:lnTo>
                  <a:lnTo>
                    <a:pt x="11349" y="635"/>
                  </a:lnTo>
                  <a:lnTo>
                    <a:pt x="11362" y="626"/>
                  </a:lnTo>
                  <a:lnTo>
                    <a:pt x="11375" y="619"/>
                  </a:lnTo>
                  <a:lnTo>
                    <a:pt x="11387" y="612"/>
                  </a:lnTo>
                  <a:lnTo>
                    <a:pt x="11401" y="606"/>
                  </a:lnTo>
                  <a:lnTo>
                    <a:pt x="11413" y="600"/>
                  </a:lnTo>
                  <a:lnTo>
                    <a:pt x="11423" y="597"/>
                  </a:lnTo>
                  <a:lnTo>
                    <a:pt x="11433" y="594"/>
                  </a:lnTo>
                  <a:lnTo>
                    <a:pt x="11441" y="593"/>
                  </a:lnTo>
                  <a:lnTo>
                    <a:pt x="11447" y="593"/>
                  </a:lnTo>
                  <a:lnTo>
                    <a:pt x="11453" y="595"/>
                  </a:lnTo>
                  <a:lnTo>
                    <a:pt x="11457" y="597"/>
                  </a:lnTo>
                  <a:lnTo>
                    <a:pt x="11462" y="600"/>
                  </a:lnTo>
                  <a:lnTo>
                    <a:pt x="11465" y="603"/>
                  </a:lnTo>
                  <a:lnTo>
                    <a:pt x="11468" y="608"/>
                  </a:lnTo>
                  <a:lnTo>
                    <a:pt x="11471" y="613"/>
                  </a:lnTo>
                  <a:lnTo>
                    <a:pt x="11473" y="620"/>
                  </a:lnTo>
                  <a:lnTo>
                    <a:pt x="11475" y="632"/>
                  </a:lnTo>
                  <a:lnTo>
                    <a:pt x="11477" y="646"/>
                  </a:lnTo>
                  <a:lnTo>
                    <a:pt x="11478" y="658"/>
                  </a:lnTo>
                  <a:lnTo>
                    <a:pt x="11480" y="671"/>
                  </a:lnTo>
                  <a:lnTo>
                    <a:pt x="11478" y="683"/>
                  </a:lnTo>
                  <a:lnTo>
                    <a:pt x="11476" y="700"/>
                  </a:lnTo>
                  <a:lnTo>
                    <a:pt x="11474" y="709"/>
                  </a:lnTo>
                  <a:lnTo>
                    <a:pt x="11472" y="718"/>
                  </a:lnTo>
                  <a:lnTo>
                    <a:pt x="11469" y="729"/>
                  </a:lnTo>
                  <a:lnTo>
                    <a:pt x="11467" y="739"/>
                  </a:lnTo>
                  <a:lnTo>
                    <a:pt x="11464" y="750"/>
                  </a:lnTo>
                  <a:lnTo>
                    <a:pt x="11462" y="762"/>
                  </a:lnTo>
                  <a:lnTo>
                    <a:pt x="11459" y="772"/>
                  </a:lnTo>
                  <a:lnTo>
                    <a:pt x="11456" y="783"/>
                  </a:lnTo>
                  <a:lnTo>
                    <a:pt x="11454" y="793"/>
                  </a:lnTo>
                  <a:lnTo>
                    <a:pt x="11450" y="802"/>
                  </a:lnTo>
                  <a:lnTo>
                    <a:pt x="11448" y="811"/>
                  </a:lnTo>
                  <a:lnTo>
                    <a:pt x="11446" y="819"/>
                  </a:lnTo>
                  <a:lnTo>
                    <a:pt x="11318" y="1293"/>
                  </a:lnTo>
                  <a:lnTo>
                    <a:pt x="11316" y="1301"/>
                  </a:lnTo>
                  <a:lnTo>
                    <a:pt x="11313" y="1310"/>
                  </a:lnTo>
                  <a:lnTo>
                    <a:pt x="11312" y="1320"/>
                  </a:lnTo>
                  <a:lnTo>
                    <a:pt x="11310" y="1331"/>
                  </a:lnTo>
                  <a:lnTo>
                    <a:pt x="11309" y="1344"/>
                  </a:lnTo>
                  <a:lnTo>
                    <a:pt x="11307" y="1355"/>
                  </a:lnTo>
                  <a:lnTo>
                    <a:pt x="11305" y="1367"/>
                  </a:lnTo>
                  <a:lnTo>
                    <a:pt x="11303" y="1380"/>
                  </a:lnTo>
                  <a:lnTo>
                    <a:pt x="11302" y="1391"/>
                  </a:lnTo>
                  <a:lnTo>
                    <a:pt x="11300" y="1403"/>
                  </a:lnTo>
                  <a:lnTo>
                    <a:pt x="11299" y="1414"/>
                  </a:lnTo>
                  <a:lnTo>
                    <a:pt x="11298" y="1424"/>
                  </a:lnTo>
                  <a:lnTo>
                    <a:pt x="11296" y="1444"/>
                  </a:lnTo>
                  <a:lnTo>
                    <a:pt x="11295" y="1457"/>
                  </a:lnTo>
                  <a:lnTo>
                    <a:pt x="11296" y="1473"/>
                  </a:lnTo>
                  <a:lnTo>
                    <a:pt x="11298" y="1490"/>
                  </a:lnTo>
                  <a:lnTo>
                    <a:pt x="11301" y="1505"/>
                  </a:lnTo>
                  <a:lnTo>
                    <a:pt x="11304" y="1522"/>
                  </a:lnTo>
                  <a:lnTo>
                    <a:pt x="11310" y="1538"/>
                  </a:lnTo>
                  <a:lnTo>
                    <a:pt x="11317" y="1553"/>
                  </a:lnTo>
                  <a:lnTo>
                    <a:pt x="11326" y="1566"/>
                  </a:lnTo>
                  <a:lnTo>
                    <a:pt x="11337" y="1580"/>
                  </a:lnTo>
                  <a:lnTo>
                    <a:pt x="11342" y="1586"/>
                  </a:lnTo>
                  <a:lnTo>
                    <a:pt x="11349" y="1592"/>
                  </a:lnTo>
                  <a:lnTo>
                    <a:pt x="11356" y="1597"/>
                  </a:lnTo>
                  <a:lnTo>
                    <a:pt x="11364" y="1602"/>
                  </a:lnTo>
                  <a:lnTo>
                    <a:pt x="11382" y="1612"/>
                  </a:lnTo>
                  <a:lnTo>
                    <a:pt x="11401" y="1620"/>
                  </a:lnTo>
                  <a:lnTo>
                    <a:pt x="11411" y="1624"/>
                  </a:lnTo>
                  <a:lnTo>
                    <a:pt x="11422" y="1627"/>
                  </a:lnTo>
                  <a:lnTo>
                    <a:pt x="11435" y="1630"/>
                  </a:lnTo>
                  <a:lnTo>
                    <a:pt x="11447" y="1632"/>
                  </a:lnTo>
                  <a:lnTo>
                    <a:pt x="11475" y="1635"/>
                  </a:lnTo>
                  <a:lnTo>
                    <a:pt x="11505" y="1636"/>
                  </a:lnTo>
                  <a:lnTo>
                    <a:pt x="11528" y="1635"/>
                  </a:lnTo>
                  <a:lnTo>
                    <a:pt x="11550" y="1632"/>
                  </a:lnTo>
                  <a:lnTo>
                    <a:pt x="11574" y="1628"/>
                  </a:lnTo>
                  <a:lnTo>
                    <a:pt x="11596" y="1621"/>
                  </a:lnTo>
                  <a:lnTo>
                    <a:pt x="11619" y="1614"/>
                  </a:lnTo>
                  <a:lnTo>
                    <a:pt x="11641" y="1605"/>
                  </a:lnTo>
                  <a:lnTo>
                    <a:pt x="11662" y="1596"/>
                  </a:lnTo>
                  <a:lnTo>
                    <a:pt x="11682" y="1586"/>
                  </a:lnTo>
                  <a:lnTo>
                    <a:pt x="11701" y="1575"/>
                  </a:lnTo>
                  <a:lnTo>
                    <a:pt x="11718" y="1565"/>
                  </a:lnTo>
                  <a:lnTo>
                    <a:pt x="11735" y="1554"/>
                  </a:lnTo>
                  <a:lnTo>
                    <a:pt x="11749" y="1541"/>
                  </a:lnTo>
                  <a:lnTo>
                    <a:pt x="11763" y="1530"/>
                  </a:lnTo>
                  <a:lnTo>
                    <a:pt x="11774" y="1520"/>
                  </a:lnTo>
                  <a:lnTo>
                    <a:pt x="11783" y="1510"/>
                  </a:lnTo>
                  <a:lnTo>
                    <a:pt x="11790" y="1501"/>
                  </a:lnTo>
                  <a:close/>
                  <a:moveTo>
                    <a:pt x="12858" y="637"/>
                  </a:moveTo>
                  <a:lnTo>
                    <a:pt x="12853" y="625"/>
                  </a:lnTo>
                  <a:lnTo>
                    <a:pt x="12845" y="613"/>
                  </a:lnTo>
                  <a:lnTo>
                    <a:pt x="12838" y="602"/>
                  </a:lnTo>
                  <a:lnTo>
                    <a:pt x="12830" y="592"/>
                  </a:lnTo>
                  <a:lnTo>
                    <a:pt x="12821" y="581"/>
                  </a:lnTo>
                  <a:lnTo>
                    <a:pt x="12811" y="572"/>
                  </a:lnTo>
                  <a:lnTo>
                    <a:pt x="12802" y="562"/>
                  </a:lnTo>
                  <a:lnTo>
                    <a:pt x="12791" y="553"/>
                  </a:lnTo>
                  <a:lnTo>
                    <a:pt x="12780" y="544"/>
                  </a:lnTo>
                  <a:lnTo>
                    <a:pt x="12769" y="535"/>
                  </a:lnTo>
                  <a:lnTo>
                    <a:pt x="12756" y="527"/>
                  </a:lnTo>
                  <a:lnTo>
                    <a:pt x="12744" y="519"/>
                  </a:lnTo>
                  <a:lnTo>
                    <a:pt x="12730" y="512"/>
                  </a:lnTo>
                  <a:lnTo>
                    <a:pt x="12717" y="506"/>
                  </a:lnTo>
                  <a:lnTo>
                    <a:pt x="12703" y="500"/>
                  </a:lnTo>
                  <a:lnTo>
                    <a:pt x="12689" y="493"/>
                  </a:lnTo>
                  <a:lnTo>
                    <a:pt x="12673" y="489"/>
                  </a:lnTo>
                  <a:lnTo>
                    <a:pt x="12658" y="484"/>
                  </a:lnTo>
                  <a:lnTo>
                    <a:pt x="12643" y="480"/>
                  </a:lnTo>
                  <a:lnTo>
                    <a:pt x="12626" y="477"/>
                  </a:lnTo>
                  <a:lnTo>
                    <a:pt x="12610" y="474"/>
                  </a:lnTo>
                  <a:lnTo>
                    <a:pt x="12593" y="473"/>
                  </a:lnTo>
                  <a:lnTo>
                    <a:pt x="12576" y="472"/>
                  </a:lnTo>
                  <a:lnTo>
                    <a:pt x="12559" y="472"/>
                  </a:lnTo>
                  <a:lnTo>
                    <a:pt x="12544" y="472"/>
                  </a:lnTo>
                  <a:lnTo>
                    <a:pt x="12527" y="473"/>
                  </a:lnTo>
                  <a:lnTo>
                    <a:pt x="12511" y="474"/>
                  </a:lnTo>
                  <a:lnTo>
                    <a:pt x="12494" y="476"/>
                  </a:lnTo>
                  <a:lnTo>
                    <a:pt x="12479" y="479"/>
                  </a:lnTo>
                  <a:lnTo>
                    <a:pt x="12463" y="482"/>
                  </a:lnTo>
                  <a:lnTo>
                    <a:pt x="12447" y="485"/>
                  </a:lnTo>
                  <a:lnTo>
                    <a:pt x="12433" y="490"/>
                  </a:lnTo>
                  <a:lnTo>
                    <a:pt x="12417" y="494"/>
                  </a:lnTo>
                  <a:lnTo>
                    <a:pt x="12402" y="500"/>
                  </a:lnTo>
                  <a:lnTo>
                    <a:pt x="12388" y="506"/>
                  </a:lnTo>
                  <a:lnTo>
                    <a:pt x="12373" y="512"/>
                  </a:lnTo>
                  <a:lnTo>
                    <a:pt x="12358" y="520"/>
                  </a:lnTo>
                  <a:lnTo>
                    <a:pt x="12344" y="528"/>
                  </a:lnTo>
                  <a:lnTo>
                    <a:pt x="12329" y="536"/>
                  </a:lnTo>
                  <a:lnTo>
                    <a:pt x="12316" y="545"/>
                  </a:lnTo>
                  <a:lnTo>
                    <a:pt x="12288" y="564"/>
                  </a:lnTo>
                  <a:lnTo>
                    <a:pt x="12262" y="583"/>
                  </a:lnTo>
                  <a:lnTo>
                    <a:pt x="12236" y="604"/>
                  </a:lnTo>
                  <a:lnTo>
                    <a:pt x="12211" y="627"/>
                  </a:lnTo>
                  <a:lnTo>
                    <a:pt x="12188" y="650"/>
                  </a:lnTo>
                  <a:lnTo>
                    <a:pt x="12165" y="675"/>
                  </a:lnTo>
                  <a:lnTo>
                    <a:pt x="12144" y="701"/>
                  </a:lnTo>
                  <a:lnTo>
                    <a:pt x="12122" y="728"/>
                  </a:lnTo>
                  <a:lnTo>
                    <a:pt x="12103" y="756"/>
                  </a:lnTo>
                  <a:lnTo>
                    <a:pt x="12084" y="785"/>
                  </a:lnTo>
                  <a:lnTo>
                    <a:pt x="12067" y="814"/>
                  </a:lnTo>
                  <a:lnTo>
                    <a:pt x="12050" y="844"/>
                  </a:lnTo>
                  <a:lnTo>
                    <a:pt x="12036" y="874"/>
                  </a:lnTo>
                  <a:lnTo>
                    <a:pt x="12021" y="905"/>
                  </a:lnTo>
                  <a:lnTo>
                    <a:pt x="12008" y="937"/>
                  </a:lnTo>
                  <a:lnTo>
                    <a:pt x="11996" y="970"/>
                  </a:lnTo>
                  <a:lnTo>
                    <a:pt x="11985" y="1002"/>
                  </a:lnTo>
                  <a:lnTo>
                    <a:pt x="11976" y="1034"/>
                  </a:lnTo>
                  <a:lnTo>
                    <a:pt x="11968" y="1065"/>
                  </a:lnTo>
                  <a:lnTo>
                    <a:pt x="11963" y="1096"/>
                  </a:lnTo>
                  <a:lnTo>
                    <a:pt x="11957" y="1127"/>
                  </a:lnTo>
                  <a:lnTo>
                    <a:pt x="11954" y="1157"/>
                  </a:lnTo>
                  <a:lnTo>
                    <a:pt x="11952" y="1186"/>
                  </a:lnTo>
                  <a:lnTo>
                    <a:pt x="11950" y="1216"/>
                  </a:lnTo>
                  <a:lnTo>
                    <a:pt x="11952" y="1237"/>
                  </a:lnTo>
                  <a:lnTo>
                    <a:pt x="11953" y="1258"/>
                  </a:lnTo>
                  <a:lnTo>
                    <a:pt x="11955" y="1278"/>
                  </a:lnTo>
                  <a:lnTo>
                    <a:pt x="11957" y="1299"/>
                  </a:lnTo>
                  <a:lnTo>
                    <a:pt x="11961" y="1319"/>
                  </a:lnTo>
                  <a:lnTo>
                    <a:pt x="11965" y="1339"/>
                  </a:lnTo>
                  <a:lnTo>
                    <a:pt x="11970" y="1359"/>
                  </a:lnTo>
                  <a:lnTo>
                    <a:pt x="11975" y="1378"/>
                  </a:lnTo>
                  <a:lnTo>
                    <a:pt x="11982" y="1396"/>
                  </a:lnTo>
                  <a:lnTo>
                    <a:pt x="11989" y="1415"/>
                  </a:lnTo>
                  <a:lnTo>
                    <a:pt x="11996" y="1432"/>
                  </a:lnTo>
                  <a:lnTo>
                    <a:pt x="12005" y="1449"/>
                  </a:lnTo>
                  <a:lnTo>
                    <a:pt x="12014" y="1466"/>
                  </a:lnTo>
                  <a:lnTo>
                    <a:pt x="12025" y="1482"/>
                  </a:lnTo>
                  <a:lnTo>
                    <a:pt x="12036" y="1498"/>
                  </a:lnTo>
                  <a:lnTo>
                    <a:pt x="12047" y="1512"/>
                  </a:lnTo>
                  <a:lnTo>
                    <a:pt x="12059" y="1526"/>
                  </a:lnTo>
                  <a:lnTo>
                    <a:pt x="12072" y="1539"/>
                  </a:lnTo>
                  <a:lnTo>
                    <a:pt x="12085" y="1551"/>
                  </a:lnTo>
                  <a:lnTo>
                    <a:pt x="12100" y="1564"/>
                  </a:lnTo>
                  <a:lnTo>
                    <a:pt x="12114" y="1574"/>
                  </a:lnTo>
                  <a:lnTo>
                    <a:pt x="12130" y="1585"/>
                  </a:lnTo>
                  <a:lnTo>
                    <a:pt x="12146" y="1594"/>
                  </a:lnTo>
                  <a:lnTo>
                    <a:pt x="12163" y="1603"/>
                  </a:lnTo>
                  <a:lnTo>
                    <a:pt x="12180" y="1611"/>
                  </a:lnTo>
                  <a:lnTo>
                    <a:pt x="12198" y="1618"/>
                  </a:lnTo>
                  <a:lnTo>
                    <a:pt x="12216" y="1623"/>
                  </a:lnTo>
                  <a:lnTo>
                    <a:pt x="12235" y="1628"/>
                  </a:lnTo>
                  <a:lnTo>
                    <a:pt x="12254" y="1631"/>
                  </a:lnTo>
                  <a:lnTo>
                    <a:pt x="12274" y="1633"/>
                  </a:lnTo>
                  <a:lnTo>
                    <a:pt x="12295" y="1636"/>
                  </a:lnTo>
                  <a:lnTo>
                    <a:pt x="12317" y="1636"/>
                  </a:lnTo>
                  <a:lnTo>
                    <a:pt x="12356" y="1636"/>
                  </a:lnTo>
                  <a:lnTo>
                    <a:pt x="12395" y="1633"/>
                  </a:lnTo>
                  <a:lnTo>
                    <a:pt x="12433" y="1629"/>
                  </a:lnTo>
                  <a:lnTo>
                    <a:pt x="12470" y="1623"/>
                  </a:lnTo>
                  <a:lnTo>
                    <a:pt x="12503" y="1618"/>
                  </a:lnTo>
                  <a:lnTo>
                    <a:pt x="12536" y="1611"/>
                  </a:lnTo>
                  <a:lnTo>
                    <a:pt x="12566" y="1604"/>
                  </a:lnTo>
                  <a:lnTo>
                    <a:pt x="12594" y="1596"/>
                  </a:lnTo>
                  <a:lnTo>
                    <a:pt x="12620" y="1589"/>
                  </a:lnTo>
                  <a:lnTo>
                    <a:pt x="12643" y="1581"/>
                  </a:lnTo>
                  <a:lnTo>
                    <a:pt x="12664" y="1573"/>
                  </a:lnTo>
                  <a:lnTo>
                    <a:pt x="12682" y="1565"/>
                  </a:lnTo>
                  <a:lnTo>
                    <a:pt x="12697" y="1558"/>
                  </a:lnTo>
                  <a:lnTo>
                    <a:pt x="12709" y="1553"/>
                  </a:lnTo>
                  <a:lnTo>
                    <a:pt x="12719" y="1548"/>
                  </a:lnTo>
                  <a:lnTo>
                    <a:pt x="12726" y="1545"/>
                  </a:lnTo>
                  <a:lnTo>
                    <a:pt x="12691" y="1421"/>
                  </a:lnTo>
                  <a:lnTo>
                    <a:pt x="12683" y="1427"/>
                  </a:lnTo>
                  <a:lnTo>
                    <a:pt x="12674" y="1432"/>
                  </a:lnTo>
                  <a:lnTo>
                    <a:pt x="12662" y="1439"/>
                  </a:lnTo>
                  <a:lnTo>
                    <a:pt x="12646" y="1448"/>
                  </a:lnTo>
                  <a:lnTo>
                    <a:pt x="12629" y="1457"/>
                  </a:lnTo>
                  <a:lnTo>
                    <a:pt x="12610" y="1465"/>
                  </a:lnTo>
                  <a:lnTo>
                    <a:pt x="12591" y="1474"/>
                  </a:lnTo>
                  <a:lnTo>
                    <a:pt x="12570" y="1482"/>
                  </a:lnTo>
                  <a:lnTo>
                    <a:pt x="12548" y="1491"/>
                  </a:lnTo>
                  <a:lnTo>
                    <a:pt x="12526" y="1498"/>
                  </a:lnTo>
                  <a:lnTo>
                    <a:pt x="12503" y="1505"/>
                  </a:lnTo>
                  <a:lnTo>
                    <a:pt x="12480" y="1512"/>
                  </a:lnTo>
                  <a:lnTo>
                    <a:pt x="12457" y="1518"/>
                  </a:lnTo>
                  <a:lnTo>
                    <a:pt x="12436" y="1522"/>
                  </a:lnTo>
                  <a:lnTo>
                    <a:pt x="12415" y="1524"/>
                  </a:lnTo>
                  <a:lnTo>
                    <a:pt x="12394" y="1526"/>
                  </a:lnTo>
                  <a:lnTo>
                    <a:pt x="12382" y="1524"/>
                  </a:lnTo>
                  <a:lnTo>
                    <a:pt x="12371" y="1523"/>
                  </a:lnTo>
                  <a:lnTo>
                    <a:pt x="12361" y="1521"/>
                  </a:lnTo>
                  <a:lnTo>
                    <a:pt x="12349" y="1518"/>
                  </a:lnTo>
                  <a:lnTo>
                    <a:pt x="12339" y="1513"/>
                  </a:lnTo>
                  <a:lnTo>
                    <a:pt x="12329" y="1509"/>
                  </a:lnTo>
                  <a:lnTo>
                    <a:pt x="12320" y="1502"/>
                  </a:lnTo>
                  <a:lnTo>
                    <a:pt x="12311" y="1495"/>
                  </a:lnTo>
                  <a:lnTo>
                    <a:pt x="12302" y="1487"/>
                  </a:lnTo>
                  <a:lnTo>
                    <a:pt x="12293" y="1480"/>
                  </a:lnTo>
                  <a:lnTo>
                    <a:pt x="12285" y="1471"/>
                  </a:lnTo>
                  <a:lnTo>
                    <a:pt x="12277" y="1462"/>
                  </a:lnTo>
                  <a:lnTo>
                    <a:pt x="12270" y="1451"/>
                  </a:lnTo>
                  <a:lnTo>
                    <a:pt x="12262" y="1440"/>
                  </a:lnTo>
                  <a:lnTo>
                    <a:pt x="12255" y="1430"/>
                  </a:lnTo>
                  <a:lnTo>
                    <a:pt x="12249" y="1418"/>
                  </a:lnTo>
                  <a:lnTo>
                    <a:pt x="12237" y="1393"/>
                  </a:lnTo>
                  <a:lnTo>
                    <a:pt x="12226" y="1368"/>
                  </a:lnTo>
                  <a:lnTo>
                    <a:pt x="12217" y="1341"/>
                  </a:lnTo>
                  <a:lnTo>
                    <a:pt x="12209" y="1313"/>
                  </a:lnTo>
                  <a:lnTo>
                    <a:pt x="12202" y="1284"/>
                  </a:lnTo>
                  <a:lnTo>
                    <a:pt x="12198" y="1256"/>
                  </a:lnTo>
                  <a:lnTo>
                    <a:pt x="12195" y="1228"/>
                  </a:lnTo>
                  <a:lnTo>
                    <a:pt x="12194" y="1200"/>
                  </a:lnTo>
                  <a:lnTo>
                    <a:pt x="12194" y="1185"/>
                  </a:lnTo>
                  <a:lnTo>
                    <a:pt x="12194" y="1169"/>
                  </a:lnTo>
                  <a:lnTo>
                    <a:pt x="12195" y="1153"/>
                  </a:lnTo>
                  <a:lnTo>
                    <a:pt x="12195" y="1135"/>
                  </a:lnTo>
                  <a:lnTo>
                    <a:pt x="12197" y="1118"/>
                  </a:lnTo>
                  <a:lnTo>
                    <a:pt x="12198" y="1103"/>
                  </a:lnTo>
                  <a:lnTo>
                    <a:pt x="12199" y="1091"/>
                  </a:lnTo>
                  <a:lnTo>
                    <a:pt x="12201" y="1081"/>
                  </a:lnTo>
                  <a:lnTo>
                    <a:pt x="12235" y="1080"/>
                  </a:lnTo>
                  <a:lnTo>
                    <a:pt x="12268" y="1078"/>
                  </a:lnTo>
                  <a:lnTo>
                    <a:pt x="12302" y="1076"/>
                  </a:lnTo>
                  <a:lnTo>
                    <a:pt x="12335" y="1073"/>
                  </a:lnTo>
                  <a:lnTo>
                    <a:pt x="12367" y="1068"/>
                  </a:lnTo>
                  <a:lnTo>
                    <a:pt x="12400" y="1064"/>
                  </a:lnTo>
                  <a:lnTo>
                    <a:pt x="12431" y="1057"/>
                  </a:lnTo>
                  <a:lnTo>
                    <a:pt x="12463" y="1050"/>
                  </a:lnTo>
                  <a:lnTo>
                    <a:pt x="12493" y="1043"/>
                  </a:lnTo>
                  <a:lnTo>
                    <a:pt x="12522" y="1035"/>
                  </a:lnTo>
                  <a:lnTo>
                    <a:pt x="12552" y="1026"/>
                  </a:lnTo>
                  <a:lnTo>
                    <a:pt x="12579" y="1016"/>
                  </a:lnTo>
                  <a:lnTo>
                    <a:pt x="12606" y="1005"/>
                  </a:lnTo>
                  <a:lnTo>
                    <a:pt x="12631" y="995"/>
                  </a:lnTo>
                  <a:lnTo>
                    <a:pt x="12656" y="984"/>
                  </a:lnTo>
                  <a:lnTo>
                    <a:pt x="12680" y="972"/>
                  </a:lnTo>
                  <a:lnTo>
                    <a:pt x="12702" y="959"/>
                  </a:lnTo>
                  <a:lnTo>
                    <a:pt x="12724" y="947"/>
                  </a:lnTo>
                  <a:lnTo>
                    <a:pt x="12744" y="934"/>
                  </a:lnTo>
                  <a:lnTo>
                    <a:pt x="12763" y="920"/>
                  </a:lnTo>
                  <a:lnTo>
                    <a:pt x="12781" y="905"/>
                  </a:lnTo>
                  <a:lnTo>
                    <a:pt x="12798" y="891"/>
                  </a:lnTo>
                  <a:lnTo>
                    <a:pt x="12813" y="875"/>
                  </a:lnTo>
                  <a:lnTo>
                    <a:pt x="12828" y="861"/>
                  </a:lnTo>
                  <a:lnTo>
                    <a:pt x="12840" y="845"/>
                  </a:lnTo>
                  <a:lnTo>
                    <a:pt x="12852" y="828"/>
                  </a:lnTo>
                  <a:lnTo>
                    <a:pt x="12862" y="812"/>
                  </a:lnTo>
                  <a:lnTo>
                    <a:pt x="12870" y="796"/>
                  </a:lnTo>
                  <a:lnTo>
                    <a:pt x="12875" y="781"/>
                  </a:lnTo>
                  <a:lnTo>
                    <a:pt x="12880" y="765"/>
                  </a:lnTo>
                  <a:lnTo>
                    <a:pt x="12882" y="749"/>
                  </a:lnTo>
                  <a:lnTo>
                    <a:pt x="12883" y="732"/>
                  </a:lnTo>
                  <a:lnTo>
                    <a:pt x="12883" y="720"/>
                  </a:lnTo>
                  <a:lnTo>
                    <a:pt x="12882" y="709"/>
                  </a:lnTo>
                  <a:lnTo>
                    <a:pt x="12880" y="697"/>
                  </a:lnTo>
                  <a:lnTo>
                    <a:pt x="12878" y="684"/>
                  </a:lnTo>
                  <a:lnTo>
                    <a:pt x="12874" y="672"/>
                  </a:lnTo>
                  <a:lnTo>
                    <a:pt x="12870" y="661"/>
                  </a:lnTo>
                  <a:lnTo>
                    <a:pt x="12864" y="648"/>
                  </a:lnTo>
                  <a:lnTo>
                    <a:pt x="12858" y="637"/>
                  </a:lnTo>
                  <a:close/>
                  <a:moveTo>
                    <a:pt x="12607" y="828"/>
                  </a:moveTo>
                  <a:lnTo>
                    <a:pt x="12595" y="839"/>
                  </a:lnTo>
                  <a:lnTo>
                    <a:pt x="12584" y="850"/>
                  </a:lnTo>
                  <a:lnTo>
                    <a:pt x="12572" y="862"/>
                  </a:lnTo>
                  <a:lnTo>
                    <a:pt x="12559" y="872"/>
                  </a:lnTo>
                  <a:lnTo>
                    <a:pt x="12546" y="883"/>
                  </a:lnTo>
                  <a:lnTo>
                    <a:pt x="12531" y="893"/>
                  </a:lnTo>
                  <a:lnTo>
                    <a:pt x="12517" y="902"/>
                  </a:lnTo>
                  <a:lnTo>
                    <a:pt x="12501" y="912"/>
                  </a:lnTo>
                  <a:lnTo>
                    <a:pt x="12485" y="921"/>
                  </a:lnTo>
                  <a:lnTo>
                    <a:pt x="12468" y="930"/>
                  </a:lnTo>
                  <a:lnTo>
                    <a:pt x="12452" y="938"/>
                  </a:lnTo>
                  <a:lnTo>
                    <a:pt x="12435" y="946"/>
                  </a:lnTo>
                  <a:lnTo>
                    <a:pt x="12417" y="954"/>
                  </a:lnTo>
                  <a:lnTo>
                    <a:pt x="12399" y="961"/>
                  </a:lnTo>
                  <a:lnTo>
                    <a:pt x="12381" y="967"/>
                  </a:lnTo>
                  <a:lnTo>
                    <a:pt x="12362" y="973"/>
                  </a:lnTo>
                  <a:lnTo>
                    <a:pt x="12343" y="978"/>
                  </a:lnTo>
                  <a:lnTo>
                    <a:pt x="12324" y="983"/>
                  </a:lnTo>
                  <a:lnTo>
                    <a:pt x="12306" y="987"/>
                  </a:lnTo>
                  <a:lnTo>
                    <a:pt x="12288" y="991"/>
                  </a:lnTo>
                  <a:lnTo>
                    <a:pt x="12270" y="993"/>
                  </a:lnTo>
                  <a:lnTo>
                    <a:pt x="12252" y="994"/>
                  </a:lnTo>
                  <a:lnTo>
                    <a:pt x="12234" y="995"/>
                  </a:lnTo>
                  <a:lnTo>
                    <a:pt x="12217" y="996"/>
                  </a:lnTo>
                  <a:lnTo>
                    <a:pt x="12221" y="977"/>
                  </a:lnTo>
                  <a:lnTo>
                    <a:pt x="12226" y="958"/>
                  </a:lnTo>
                  <a:lnTo>
                    <a:pt x="12231" y="939"/>
                  </a:lnTo>
                  <a:lnTo>
                    <a:pt x="12237" y="921"/>
                  </a:lnTo>
                  <a:lnTo>
                    <a:pt x="12244" y="902"/>
                  </a:lnTo>
                  <a:lnTo>
                    <a:pt x="12252" y="883"/>
                  </a:lnTo>
                  <a:lnTo>
                    <a:pt x="12259" y="864"/>
                  </a:lnTo>
                  <a:lnTo>
                    <a:pt x="12268" y="845"/>
                  </a:lnTo>
                  <a:lnTo>
                    <a:pt x="12288" y="808"/>
                  </a:lnTo>
                  <a:lnTo>
                    <a:pt x="12307" y="772"/>
                  </a:lnTo>
                  <a:lnTo>
                    <a:pt x="12328" y="739"/>
                  </a:lnTo>
                  <a:lnTo>
                    <a:pt x="12349" y="708"/>
                  </a:lnTo>
                  <a:lnTo>
                    <a:pt x="12361" y="692"/>
                  </a:lnTo>
                  <a:lnTo>
                    <a:pt x="12372" y="679"/>
                  </a:lnTo>
                  <a:lnTo>
                    <a:pt x="12383" y="665"/>
                  </a:lnTo>
                  <a:lnTo>
                    <a:pt x="12395" y="653"/>
                  </a:lnTo>
                  <a:lnTo>
                    <a:pt x="12407" y="640"/>
                  </a:lnTo>
                  <a:lnTo>
                    <a:pt x="12419" y="629"/>
                  </a:lnTo>
                  <a:lnTo>
                    <a:pt x="12431" y="619"/>
                  </a:lnTo>
                  <a:lnTo>
                    <a:pt x="12444" y="609"/>
                  </a:lnTo>
                  <a:lnTo>
                    <a:pt x="12456" y="600"/>
                  </a:lnTo>
                  <a:lnTo>
                    <a:pt x="12468" y="592"/>
                  </a:lnTo>
                  <a:lnTo>
                    <a:pt x="12480" y="585"/>
                  </a:lnTo>
                  <a:lnTo>
                    <a:pt x="12492" y="581"/>
                  </a:lnTo>
                  <a:lnTo>
                    <a:pt x="12503" y="576"/>
                  </a:lnTo>
                  <a:lnTo>
                    <a:pt x="12516" y="573"/>
                  </a:lnTo>
                  <a:lnTo>
                    <a:pt x="12527" y="572"/>
                  </a:lnTo>
                  <a:lnTo>
                    <a:pt x="12538" y="571"/>
                  </a:lnTo>
                  <a:lnTo>
                    <a:pt x="12551" y="572"/>
                  </a:lnTo>
                  <a:lnTo>
                    <a:pt x="12563" y="575"/>
                  </a:lnTo>
                  <a:lnTo>
                    <a:pt x="12574" y="580"/>
                  </a:lnTo>
                  <a:lnTo>
                    <a:pt x="12584" y="585"/>
                  </a:lnTo>
                  <a:lnTo>
                    <a:pt x="12594" y="593"/>
                  </a:lnTo>
                  <a:lnTo>
                    <a:pt x="12603" y="602"/>
                  </a:lnTo>
                  <a:lnTo>
                    <a:pt x="12611" y="612"/>
                  </a:lnTo>
                  <a:lnTo>
                    <a:pt x="12619" y="623"/>
                  </a:lnTo>
                  <a:lnTo>
                    <a:pt x="12626" y="635"/>
                  </a:lnTo>
                  <a:lnTo>
                    <a:pt x="12631" y="648"/>
                  </a:lnTo>
                  <a:lnTo>
                    <a:pt x="12636" y="662"/>
                  </a:lnTo>
                  <a:lnTo>
                    <a:pt x="12640" y="675"/>
                  </a:lnTo>
                  <a:lnTo>
                    <a:pt x="12644" y="690"/>
                  </a:lnTo>
                  <a:lnTo>
                    <a:pt x="12646" y="704"/>
                  </a:lnTo>
                  <a:lnTo>
                    <a:pt x="12648" y="718"/>
                  </a:lnTo>
                  <a:lnTo>
                    <a:pt x="12648" y="732"/>
                  </a:lnTo>
                  <a:lnTo>
                    <a:pt x="12648" y="745"/>
                  </a:lnTo>
                  <a:lnTo>
                    <a:pt x="12646" y="757"/>
                  </a:lnTo>
                  <a:lnTo>
                    <a:pt x="12643" y="768"/>
                  </a:lnTo>
                  <a:lnTo>
                    <a:pt x="12638" y="781"/>
                  </a:lnTo>
                  <a:lnTo>
                    <a:pt x="12633" y="793"/>
                  </a:lnTo>
                  <a:lnTo>
                    <a:pt x="12625" y="804"/>
                  </a:lnTo>
                  <a:lnTo>
                    <a:pt x="12617" y="817"/>
                  </a:lnTo>
                  <a:lnTo>
                    <a:pt x="12607" y="828"/>
                  </a:lnTo>
                  <a:close/>
                  <a:moveTo>
                    <a:pt x="13992" y="579"/>
                  </a:moveTo>
                  <a:lnTo>
                    <a:pt x="13986" y="565"/>
                  </a:lnTo>
                  <a:lnTo>
                    <a:pt x="13978" y="552"/>
                  </a:lnTo>
                  <a:lnTo>
                    <a:pt x="13968" y="539"/>
                  </a:lnTo>
                  <a:lnTo>
                    <a:pt x="13956" y="527"/>
                  </a:lnTo>
                  <a:lnTo>
                    <a:pt x="13943" y="516"/>
                  </a:lnTo>
                  <a:lnTo>
                    <a:pt x="13927" y="504"/>
                  </a:lnTo>
                  <a:lnTo>
                    <a:pt x="13910" y="495"/>
                  </a:lnTo>
                  <a:lnTo>
                    <a:pt x="13892" y="488"/>
                  </a:lnTo>
                  <a:lnTo>
                    <a:pt x="13882" y="483"/>
                  </a:lnTo>
                  <a:lnTo>
                    <a:pt x="13872" y="480"/>
                  </a:lnTo>
                  <a:lnTo>
                    <a:pt x="13861" y="477"/>
                  </a:lnTo>
                  <a:lnTo>
                    <a:pt x="13850" y="475"/>
                  </a:lnTo>
                  <a:lnTo>
                    <a:pt x="13826" y="473"/>
                  </a:lnTo>
                  <a:lnTo>
                    <a:pt x="13800" y="472"/>
                  </a:lnTo>
                  <a:lnTo>
                    <a:pt x="13786" y="472"/>
                  </a:lnTo>
                  <a:lnTo>
                    <a:pt x="13771" y="473"/>
                  </a:lnTo>
                  <a:lnTo>
                    <a:pt x="13756" y="475"/>
                  </a:lnTo>
                  <a:lnTo>
                    <a:pt x="13742" y="477"/>
                  </a:lnTo>
                  <a:lnTo>
                    <a:pt x="13728" y="481"/>
                  </a:lnTo>
                  <a:lnTo>
                    <a:pt x="13715" y="485"/>
                  </a:lnTo>
                  <a:lnTo>
                    <a:pt x="13701" y="490"/>
                  </a:lnTo>
                  <a:lnTo>
                    <a:pt x="13688" y="495"/>
                  </a:lnTo>
                  <a:lnTo>
                    <a:pt x="13663" y="509"/>
                  </a:lnTo>
                  <a:lnTo>
                    <a:pt x="13639" y="522"/>
                  </a:lnTo>
                  <a:lnTo>
                    <a:pt x="13617" y="536"/>
                  </a:lnTo>
                  <a:lnTo>
                    <a:pt x="13597" y="552"/>
                  </a:lnTo>
                  <a:lnTo>
                    <a:pt x="13578" y="567"/>
                  </a:lnTo>
                  <a:lnTo>
                    <a:pt x="13560" y="583"/>
                  </a:lnTo>
                  <a:lnTo>
                    <a:pt x="13544" y="599"/>
                  </a:lnTo>
                  <a:lnTo>
                    <a:pt x="13529" y="615"/>
                  </a:lnTo>
                  <a:lnTo>
                    <a:pt x="13518" y="629"/>
                  </a:lnTo>
                  <a:lnTo>
                    <a:pt x="13508" y="643"/>
                  </a:lnTo>
                  <a:lnTo>
                    <a:pt x="13501" y="653"/>
                  </a:lnTo>
                  <a:lnTo>
                    <a:pt x="13497" y="662"/>
                  </a:lnTo>
                  <a:lnTo>
                    <a:pt x="13494" y="650"/>
                  </a:lnTo>
                  <a:lnTo>
                    <a:pt x="13493" y="637"/>
                  </a:lnTo>
                  <a:lnTo>
                    <a:pt x="13492" y="622"/>
                  </a:lnTo>
                  <a:lnTo>
                    <a:pt x="13490" y="611"/>
                  </a:lnTo>
                  <a:lnTo>
                    <a:pt x="13488" y="601"/>
                  </a:lnTo>
                  <a:lnTo>
                    <a:pt x="13483" y="590"/>
                  </a:lnTo>
                  <a:lnTo>
                    <a:pt x="13479" y="580"/>
                  </a:lnTo>
                  <a:lnTo>
                    <a:pt x="13473" y="567"/>
                  </a:lnTo>
                  <a:lnTo>
                    <a:pt x="13466" y="556"/>
                  </a:lnTo>
                  <a:lnTo>
                    <a:pt x="13458" y="545"/>
                  </a:lnTo>
                  <a:lnTo>
                    <a:pt x="13448" y="534"/>
                  </a:lnTo>
                  <a:lnTo>
                    <a:pt x="13438" y="522"/>
                  </a:lnTo>
                  <a:lnTo>
                    <a:pt x="13426" y="512"/>
                  </a:lnTo>
                  <a:lnTo>
                    <a:pt x="13411" y="502"/>
                  </a:lnTo>
                  <a:lnTo>
                    <a:pt x="13396" y="493"/>
                  </a:lnTo>
                  <a:lnTo>
                    <a:pt x="13378" y="486"/>
                  </a:lnTo>
                  <a:lnTo>
                    <a:pt x="13369" y="483"/>
                  </a:lnTo>
                  <a:lnTo>
                    <a:pt x="13358" y="480"/>
                  </a:lnTo>
                  <a:lnTo>
                    <a:pt x="13348" y="477"/>
                  </a:lnTo>
                  <a:lnTo>
                    <a:pt x="13337" y="475"/>
                  </a:lnTo>
                  <a:lnTo>
                    <a:pt x="13314" y="473"/>
                  </a:lnTo>
                  <a:lnTo>
                    <a:pt x="13289" y="472"/>
                  </a:lnTo>
                  <a:lnTo>
                    <a:pt x="13269" y="473"/>
                  </a:lnTo>
                  <a:lnTo>
                    <a:pt x="13247" y="475"/>
                  </a:lnTo>
                  <a:lnTo>
                    <a:pt x="13226" y="481"/>
                  </a:lnTo>
                  <a:lnTo>
                    <a:pt x="13203" y="489"/>
                  </a:lnTo>
                  <a:lnTo>
                    <a:pt x="13181" y="497"/>
                  </a:lnTo>
                  <a:lnTo>
                    <a:pt x="13160" y="507"/>
                  </a:lnTo>
                  <a:lnTo>
                    <a:pt x="13138" y="517"/>
                  </a:lnTo>
                  <a:lnTo>
                    <a:pt x="13119" y="528"/>
                  </a:lnTo>
                  <a:lnTo>
                    <a:pt x="13100" y="539"/>
                  </a:lnTo>
                  <a:lnTo>
                    <a:pt x="13082" y="552"/>
                  </a:lnTo>
                  <a:lnTo>
                    <a:pt x="13066" y="563"/>
                  </a:lnTo>
                  <a:lnTo>
                    <a:pt x="13051" y="574"/>
                  </a:lnTo>
                  <a:lnTo>
                    <a:pt x="13037" y="585"/>
                  </a:lnTo>
                  <a:lnTo>
                    <a:pt x="13026" y="594"/>
                  </a:lnTo>
                  <a:lnTo>
                    <a:pt x="13017" y="602"/>
                  </a:lnTo>
                  <a:lnTo>
                    <a:pt x="13011" y="609"/>
                  </a:lnTo>
                  <a:lnTo>
                    <a:pt x="13047" y="695"/>
                  </a:lnTo>
                  <a:lnTo>
                    <a:pt x="13058" y="684"/>
                  </a:lnTo>
                  <a:lnTo>
                    <a:pt x="13075" y="668"/>
                  </a:lnTo>
                  <a:lnTo>
                    <a:pt x="13087" y="659"/>
                  </a:lnTo>
                  <a:lnTo>
                    <a:pt x="13097" y="652"/>
                  </a:lnTo>
                  <a:lnTo>
                    <a:pt x="13108" y="643"/>
                  </a:lnTo>
                  <a:lnTo>
                    <a:pt x="13120" y="635"/>
                  </a:lnTo>
                  <a:lnTo>
                    <a:pt x="13133" y="626"/>
                  </a:lnTo>
                  <a:lnTo>
                    <a:pt x="13145" y="619"/>
                  </a:lnTo>
                  <a:lnTo>
                    <a:pt x="13157" y="612"/>
                  </a:lnTo>
                  <a:lnTo>
                    <a:pt x="13170" y="606"/>
                  </a:lnTo>
                  <a:lnTo>
                    <a:pt x="13182" y="600"/>
                  </a:lnTo>
                  <a:lnTo>
                    <a:pt x="13194" y="597"/>
                  </a:lnTo>
                  <a:lnTo>
                    <a:pt x="13205" y="594"/>
                  </a:lnTo>
                  <a:lnTo>
                    <a:pt x="13216" y="593"/>
                  </a:lnTo>
                  <a:lnTo>
                    <a:pt x="13221" y="593"/>
                  </a:lnTo>
                  <a:lnTo>
                    <a:pt x="13226" y="595"/>
                  </a:lnTo>
                  <a:lnTo>
                    <a:pt x="13231" y="597"/>
                  </a:lnTo>
                  <a:lnTo>
                    <a:pt x="13235" y="600"/>
                  </a:lnTo>
                  <a:lnTo>
                    <a:pt x="13239" y="603"/>
                  </a:lnTo>
                  <a:lnTo>
                    <a:pt x="13242" y="608"/>
                  </a:lnTo>
                  <a:lnTo>
                    <a:pt x="13244" y="612"/>
                  </a:lnTo>
                  <a:lnTo>
                    <a:pt x="13246" y="619"/>
                  </a:lnTo>
                  <a:lnTo>
                    <a:pt x="13249" y="631"/>
                  </a:lnTo>
                  <a:lnTo>
                    <a:pt x="13252" y="645"/>
                  </a:lnTo>
                  <a:lnTo>
                    <a:pt x="13253" y="657"/>
                  </a:lnTo>
                  <a:lnTo>
                    <a:pt x="13253" y="671"/>
                  </a:lnTo>
                  <a:lnTo>
                    <a:pt x="13253" y="680"/>
                  </a:lnTo>
                  <a:lnTo>
                    <a:pt x="13251" y="695"/>
                  </a:lnTo>
                  <a:lnTo>
                    <a:pt x="13249" y="704"/>
                  </a:lnTo>
                  <a:lnTo>
                    <a:pt x="13248" y="713"/>
                  </a:lnTo>
                  <a:lnTo>
                    <a:pt x="13247" y="723"/>
                  </a:lnTo>
                  <a:lnTo>
                    <a:pt x="13245" y="734"/>
                  </a:lnTo>
                  <a:lnTo>
                    <a:pt x="13244" y="745"/>
                  </a:lnTo>
                  <a:lnTo>
                    <a:pt x="13242" y="755"/>
                  </a:lnTo>
                  <a:lnTo>
                    <a:pt x="13240" y="765"/>
                  </a:lnTo>
                  <a:lnTo>
                    <a:pt x="13238" y="775"/>
                  </a:lnTo>
                  <a:lnTo>
                    <a:pt x="13236" y="792"/>
                  </a:lnTo>
                  <a:lnTo>
                    <a:pt x="13233" y="805"/>
                  </a:lnTo>
                  <a:lnTo>
                    <a:pt x="13061" y="1610"/>
                  </a:lnTo>
                  <a:lnTo>
                    <a:pt x="13310" y="1610"/>
                  </a:lnTo>
                  <a:lnTo>
                    <a:pt x="13483" y="810"/>
                  </a:lnTo>
                  <a:lnTo>
                    <a:pt x="13488" y="799"/>
                  </a:lnTo>
                  <a:lnTo>
                    <a:pt x="13494" y="785"/>
                  </a:lnTo>
                  <a:lnTo>
                    <a:pt x="13503" y="770"/>
                  </a:lnTo>
                  <a:lnTo>
                    <a:pt x="13515" y="753"/>
                  </a:lnTo>
                  <a:lnTo>
                    <a:pt x="13527" y="735"/>
                  </a:lnTo>
                  <a:lnTo>
                    <a:pt x="13541" y="717"/>
                  </a:lnTo>
                  <a:lnTo>
                    <a:pt x="13556" y="700"/>
                  </a:lnTo>
                  <a:lnTo>
                    <a:pt x="13572" y="682"/>
                  </a:lnTo>
                  <a:lnTo>
                    <a:pt x="13589" y="665"/>
                  </a:lnTo>
                  <a:lnTo>
                    <a:pt x="13606" y="649"/>
                  </a:lnTo>
                  <a:lnTo>
                    <a:pt x="13624" y="635"/>
                  </a:lnTo>
                  <a:lnTo>
                    <a:pt x="13643" y="621"/>
                  </a:lnTo>
                  <a:lnTo>
                    <a:pt x="13652" y="615"/>
                  </a:lnTo>
                  <a:lnTo>
                    <a:pt x="13661" y="610"/>
                  </a:lnTo>
                  <a:lnTo>
                    <a:pt x="13670" y="606"/>
                  </a:lnTo>
                  <a:lnTo>
                    <a:pt x="13679" y="602"/>
                  </a:lnTo>
                  <a:lnTo>
                    <a:pt x="13688" y="599"/>
                  </a:lnTo>
                  <a:lnTo>
                    <a:pt x="13697" y="597"/>
                  </a:lnTo>
                  <a:lnTo>
                    <a:pt x="13706" y="595"/>
                  </a:lnTo>
                  <a:lnTo>
                    <a:pt x="13714" y="595"/>
                  </a:lnTo>
                  <a:lnTo>
                    <a:pt x="13719" y="595"/>
                  </a:lnTo>
                  <a:lnTo>
                    <a:pt x="13725" y="597"/>
                  </a:lnTo>
                  <a:lnTo>
                    <a:pt x="13730" y="598"/>
                  </a:lnTo>
                  <a:lnTo>
                    <a:pt x="13735" y="600"/>
                  </a:lnTo>
                  <a:lnTo>
                    <a:pt x="13738" y="603"/>
                  </a:lnTo>
                  <a:lnTo>
                    <a:pt x="13743" y="607"/>
                  </a:lnTo>
                  <a:lnTo>
                    <a:pt x="13746" y="610"/>
                  </a:lnTo>
                  <a:lnTo>
                    <a:pt x="13748" y="615"/>
                  </a:lnTo>
                  <a:lnTo>
                    <a:pt x="13754" y="623"/>
                  </a:lnTo>
                  <a:lnTo>
                    <a:pt x="13757" y="632"/>
                  </a:lnTo>
                  <a:lnTo>
                    <a:pt x="13760" y="641"/>
                  </a:lnTo>
                  <a:lnTo>
                    <a:pt x="13760" y="650"/>
                  </a:lnTo>
                  <a:lnTo>
                    <a:pt x="13761" y="664"/>
                  </a:lnTo>
                  <a:lnTo>
                    <a:pt x="13762" y="676"/>
                  </a:lnTo>
                  <a:lnTo>
                    <a:pt x="13764" y="688"/>
                  </a:lnTo>
                  <a:lnTo>
                    <a:pt x="13766" y="699"/>
                  </a:lnTo>
                  <a:lnTo>
                    <a:pt x="13770" y="710"/>
                  </a:lnTo>
                  <a:lnTo>
                    <a:pt x="13774" y="720"/>
                  </a:lnTo>
                  <a:lnTo>
                    <a:pt x="13780" y="729"/>
                  </a:lnTo>
                  <a:lnTo>
                    <a:pt x="13786" y="738"/>
                  </a:lnTo>
                  <a:lnTo>
                    <a:pt x="13792" y="746"/>
                  </a:lnTo>
                  <a:lnTo>
                    <a:pt x="13799" y="754"/>
                  </a:lnTo>
                  <a:lnTo>
                    <a:pt x="13807" y="759"/>
                  </a:lnTo>
                  <a:lnTo>
                    <a:pt x="13816" y="764"/>
                  </a:lnTo>
                  <a:lnTo>
                    <a:pt x="13825" y="767"/>
                  </a:lnTo>
                  <a:lnTo>
                    <a:pt x="13834" y="771"/>
                  </a:lnTo>
                  <a:lnTo>
                    <a:pt x="13844" y="772"/>
                  </a:lnTo>
                  <a:lnTo>
                    <a:pt x="13855" y="773"/>
                  </a:lnTo>
                  <a:lnTo>
                    <a:pt x="13870" y="772"/>
                  </a:lnTo>
                  <a:lnTo>
                    <a:pt x="13883" y="770"/>
                  </a:lnTo>
                  <a:lnTo>
                    <a:pt x="13897" y="767"/>
                  </a:lnTo>
                  <a:lnTo>
                    <a:pt x="13910" y="763"/>
                  </a:lnTo>
                  <a:lnTo>
                    <a:pt x="13923" y="757"/>
                  </a:lnTo>
                  <a:lnTo>
                    <a:pt x="13935" y="749"/>
                  </a:lnTo>
                  <a:lnTo>
                    <a:pt x="13946" y="741"/>
                  </a:lnTo>
                  <a:lnTo>
                    <a:pt x="13959" y="731"/>
                  </a:lnTo>
                  <a:lnTo>
                    <a:pt x="13969" y="721"/>
                  </a:lnTo>
                  <a:lnTo>
                    <a:pt x="13978" y="710"/>
                  </a:lnTo>
                  <a:lnTo>
                    <a:pt x="13986" y="699"/>
                  </a:lnTo>
                  <a:lnTo>
                    <a:pt x="13992" y="686"/>
                  </a:lnTo>
                  <a:lnTo>
                    <a:pt x="13997" y="674"/>
                  </a:lnTo>
                  <a:lnTo>
                    <a:pt x="14001" y="661"/>
                  </a:lnTo>
                  <a:lnTo>
                    <a:pt x="14002" y="647"/>
                  </a:lnTo>
                  <a:lnTo>
                    <a:pt x="14004" y="634"/>
                  </a:lnTo>
                  <a:lnTo>
                    <a:pt x="14002" y="620"/>
                  </a:lnTo>
                  <a:lnTo>
                    <a:pt x="14001" y="607"/>
                  </a:lnTo>
                  <a:lnTo>
                    <a:pt x="13998" y="593"/>
                  </a:lnTo>
                  <a:lnTo>
                    <a:pt x="13992" y="579"/>
                  </a:lnTo>
                  <a:close/>
                  <a:moveTo>
                    <a:pt x="14989" y="637"/>
                  </a:moveTo>
                  <a:lnTo>
                    <a:pt x="14982" y="625"/>
                  </a:lnTo>
                  <a:lnTo>
                    <a:pt x="14976" y="613"/>
                  </a:lnTo>
                  <a:lnTo>
                    <a:pt x="14968" y="602"/>
                  </a:lnTo>
                  <a:lnTo>
                    <a:pt x="14960" y="592"/>
                  </a:lnTo>
                  <a:lnTo>
                    <a:pt x="14951" y="581"/>
                  </a:lnTo>
                  <a:lnTo>
                    <a:pt x="14942" y="572"/>
                  </a:lnTo>
                  <a:lnTo>
                    <a:pt x="14932" y="562"/>
                  </a:lnTo>
                  <a:lnTo>
                    <a:pt x="14922" y="553"/>
                  </a:lnTo>
                  <a:lnTo>
                    <a:pt x="14910" y="544"/>
                  </a:lnTo>
                  <a:lnTo>
                    <a:pt x="14899" y="535"/>
                  </a:lnTo>
                  <a:lnTo>
                    <a:pt x="14887" y="527"/>
                  </a:lnTo>
                  <a:lnTo>
                    <a:pt x="14874" y="519"/>
                  </a:lnTo>
                  <a:lnTo>
                    <a:pt x="14861" y="512"/>
                  </a:lnTo>
                  <a:lnTo>
                    <a:pt x="14847" y="506"/>
                  </a:lnTo>
                  <a:lnTo>
                    <a:pt x="14833" y="500"/>
                  </a:lnTo>
                  <a:lnTo>
                    <a:pt x="14818" y="493"/>
                  </a:lnTo>
                  <a:lnTo>
                    <a:pt x="14804" y="489"/>
                  </a:lnTo>
                  <a:lnTo>
                    <a:pt x="14788" y="484"/>
                  </a:lnTo>
                  <a:lnTo>
                    <a:pt x="14772" y="480"/>
                  </a:lnTo>
                  <a:lnTo>
                    <a:pt x="14756" y="477"/>
                  </a:lnTo>
                  <a:lnTo>
                    <a:pt x="14741" y="474"/>
                  </a:lnTo>
                  <a:lnTo>
                    <a:pt x="14724" y="473"/>
                  </a:lnTo>
                  <a:lnTo>
                    <a:pt x="14707" y="472"/>
                  </a:lnTo>
                  <a:lnTo>
                    <a:pt x="14690" y="472"/>
                  </a:lnTo>
                  <a:lnTo>
                    <a:pt x="14673" y="472"/>
                  </a:lnTo>
                  <a:lnTo>
                    <a:pt x="14658" y="473"/>
                  </a:lnTo>
                  <a:lnTo>
                    <a:pt x="14641" y="474"/>
                  </a:lnTo>
                  <a:lnTo>
                    <a:pt x="14625" y="476"/>
                  </a:lnTo>
                  <a:lnTo>
                    <a:pt x="14609" y="479"/>
                  </a:lnTo>
                  <a:lnTo>
                    <a:pt x="14593" y="482"/>
                  </a:lnTo>
                  <a:lnTo>
                    <a:pt x="14578" y="485"/>
                  </a:lnTo>
                  <a:lnTo>
                    <a:pt x="14562" y="490"/>
                  </a:lnTo>
                  <a:lnTo>
                    <a:pt x="14547" y="494"/>
                  </a:lnTo>
                  <a:lnTo>
                    <a:pt x="14532" y="500"/>
                  </a:lnTo>
                  <a:lnTo>
                    <a:pt x="14517" y="506"/>
                  </a:lnTo>
                  <a:lnTo>
                    <a:pt x="14502" y="512"/>
                  </a:lnTo>
                  <a:lnTo>
                    <a:pt x="14488" y="520"/>
                  </a:lnTo>
                  <a:lnTo>
                    <a:pt x="14473" y="528"/>
                  </a:lnTo>
                  <a:lnTo>
                    <a:pt x="14460" y="536"/>
                  </a:lnTo>
                  <a:lnTo>
                    <a:pt x="14445" y="545"/>
                  </a:lnTo>
                  <a:lnTo>
                    <a:pt x="14418" y="564"/>
                  </a:lnTo>
                  <a:lnTo>
                    <a:pt x="14391" y="583"/>
                  </a:lnTo>
                  <a:lnTo>
                    <a:pt x="14365" y="604"/>
                  </a:lnTo>
                  <a:lnTo>
                    <a:pt x="14342" y="627"/>
                  </a:lnTo>
                  <a:lnTo>
                    <a:pt x="14318" y="650"/>
                  </a:lnTo>
                  <a:lnTo>
                    <a:pt x="14295" y="675"/>
                  </a:lnTo>
                  <a:lnTo>
                    <a:pt x="14273" y="701"/>
                  </a:lnTo>
                  <a:lnTo>
                    <a:pt x="14253" y="728"/>
                  </a:lnTo>
                  <a:lnTo>
                    <a:pt x="14233" y="756"/>
                  </a:lnTo>
                  <a:lnTo>
                    <a:pt x="14215" y="785"/>
                  </a:lnTo>
                  <a:lnTo>
                    <a:pt x="14197" y="814"/>
                  </a:lnTo>
                  <a:lnTo>
                    <a:pt x="14181" y="844"/>
                  </a:lnTo>
                  <a:lnTo>
                    <a:pt x="14165" y="874"/>
                  </a:lnTo>
                  <a:lnTo>
                    <a:pt x="14152" y="905"/>
                  </a:lnTo>
                  <a:lnTo>
                    <a:pt x="14138" y="937"/>
                  </a:lnTo>
                  <a:lnTo>
                    <a:pt x="14126" y="970"/>
                  </a:lnTo>
                  <a:lnTo>
                    <a:pt x="14116" y="1002"/>
                  </a:lnTo>
                  <a:lnTo>
                    <a:pt x="14107" y="1034"/>
                  </a:lnTo>
                  <a:lnTo>
                    <a:pt x="14099" y="1065"/>
                  </a:lnTo>
                  <a:lnTo>
                    <a:pt x="14092" y="1096"/>
                  </a:lnTo>
                  <a:lnTo>
                    <a:pt x="14088" y="1127"/>
                  </a:lnTo>
                  <a:lnTo>
                    <a:pt x="14084" y="1157"/>
                  </a:lnTo>
                  <a:lnTo>
                    <a:pt x="14082" y="1186"/>
                  </a:lnTo>
                  <a:lnTo>
                    <a:pt x="14081" y="1216"/>
                  </a:lnTo>
                  <a:lnTo>
                    <a:pt x="14081" y="1237"/>
                  </a:lnTo>
                  <a:lnTo>
                    <a:pt x="14082" y="1258"/>
                  </a:lnTo>
                  <a:lnTo>
                    <a:pt x="14084" y="1278"/>
                  </a:lnTo>
                  <a:lnTo>
                    <a:pt x="14087" y="1299"/>
                  </a:lnTo>
                  <a:lnTo>
                    <a:pt x="14091" y="1319"/>
                  </a:lnTo>
                  <a:lnTo>
                    <a:pt x="14095" y="1339"/>
                  </a:lnTo>
                  <a:lnTo>
                    <a:pt x="14100" y="1359"/>
                  </a:lnTo>
                  <a:lnTo>
                    <a:pt x="14106" y="1378"/>
                  </a:lnTo>
                  <a:lnTo>
                    <a:pt x="14111" y="1396"/>
                  </a:lnTo>
                  <a:lnTo>
                    <a:pt x="14119" y="1415"/>
                  </a:lnTo>
                  <a:lnTo>
                    <a:pt x="14127" y="1432"/>
                  </a:lnTo>
                  <a:lnTo>
                    <a:pt x="14136" y="1449"/>
                  </a:lnTo>
                  <a:lnTo>
                    <a:pt x="14145" y="1466"/>
                  </a:lnTo>
                  <a:lnTo>
                    <a:pt x="14155" y="1482"/>
                  </a:lnTo>
                  <a:lnTo>
                    <a:pt x="14166" y="1498"/>
                  </a:lnTo>
                  <a:lnTo>
                    <a:pt x="14178" y="1512"/>
                  </a:lnTo>
                  <a:lnTo>
                    <a:pt x="14190" y="1526"/>
                  </a:lnTo>
                  <a:lnTo>
                    <a:pt x="14202" y="1539"/>
                  </a:lnTo>
                  <a:lnTo>
                    <a:pt x="14216" y="1551"/>
                  </a:lnTo>
                  <a:lnTo>
                    <a:pt x="14231" y="1564"/>
                  </a:lnTo>
                  <a:lnTo>
                    <a:pt x="14245" y="1574"/>
                  </a:lnTo>
                  <a:lnTo>
                    <a:pt x="14260" y="1585"/>
                  </a:lnTo>
                  <a:lnTo>
                    <a:pt x="14277" y="1594"/>
                  </a:lnTo>
                  <a:lnTo>
                    <a:pt x="14292" y="1603"/>
                  </a:lnTo>
                  <a:lnTo>
                    <a:pt x="14310" y="1611"/>
                  </a:lnTo>
                  <a:lnTo>
                    <a:pt x="14327" y="1618"/>
                  </a:lnTo>
                  <a:lnTo>
                    <a:pt x="14346" y="1623"/>
                  </a:lnTo>
                  <a:lnTo>
                    <a:pt x="14365" y="1628"/>
                  </a:lnTo>
                  <a:lnTo>
                    <a:pt x="14384" y="1631"/>
                  </a:lnTo>
                  <a:lnTo>
                    <a:pt x="14405" y="1633"/>
                  </a:lnTo>
                  <a:lnTo>
                    <a:pt x="14425" y="1636"/>
                  </a:lnTo>
                  <a:lnTo>
                    <a:pt x="14446" y="1636"/>
                  </a:lnTo>
                  <a:lnTo>
                    <a:pt x="14487" y="1636"/>
                  </a:lnTo>
                  <a:lnTo>
                    <a:pt x="14526" y="1633"/>
                  </a:lnTo>
                  <a:lnTo>
                    <a:pt x="14563" y="1629"/>
                  </a:lnTo>
                  <a:lnTo>
                    <a:pt x="14599" y="1623"/>
                  </a:lnTo>
                  <a:lnTo>
                    <a:pt x="14634" y="1618"/>
                  </a:lnTo>
                  <a:lnTo>
                    <a:pt x="14667" y="1611"/>
                  </a:lnTo>
                  <a:lnTo>
                    <a:pt x="14696" y="1604"/>
                  </a:lnTo>
                  <a:lnTo>
                    <a:pt x="14724" y="1596"/>
                  </a:lnTo>
                  <a:lnTo>
                    <a:pt x="14750" y="1589"/>
                  </a:lnTo>
                  <a:lnTo>
                    <a:pt x="14773" y="1581"/>
                  </a:lnTo>
                  <a:lnTo>
                    <a:pt x="14794" y="1573"/>
                  </a:lnTo>
                  <a:lnTo>
                    <a:pt x="14811" y="1565"/>
                  </a:lnTo>
                  <a:lnTo>
                    <a:pt x="14827" y="1558"/>
                  </a:lnTo>
                  <a:lnTo>
                    <a:pt x="14840" y="1553"/>
                  </a:lnTo>
                  <a:lnTo>
                    <a:pt x="14850" y="1548"/>
                  </a:lnTo>
                  <a:lnTo>
                    <a:pt x="14856" y="1545"/>
                  </a:lnTo>
                  <a:lnTo>
                    <a:pt x="14820" y="1421"/>
                  </a:lnTo>
                  <a:lnTo>
                    <a:pt x="14814" y="1427"/>
                  </a:lnTo>
                  <a:lnTo>
                    <a:pt x="14804" y="1432"/>
                  </a:lnTo>
                  <a:lnTo>
                    <a:pt x="14791" y="1439"/>
                  </a:lnTo>
                  <a:lnTo>
                    <a:pt x="14777" y="1448"/>
                  </a:lnTo>
                  <a:lnTo>
                    <a:pt x="14759" y="1457"/>
                  </a:lnTo>
                  <a:lnTo>
                    <a:pt x="14741" y="1465"/>
                  </a:lnTo>
                  <a:lnTo>
                    <a:pt x="14720" y="1474"/>
                  </a:lnTo>
                  <a:lnTo>
                    <a:pt x="14700" y="1482"/>
                  </a:lnTo>
                  <a:lnTo>
                    <a:pt x="14678" y="1491"/>
                  </a:lnTo>
                  <a:lnTo>
                    <a:pt x="14656" y="1498"/>
                  </a:lnTo>
                  <a:lnTo>
                    <a:pt x="14634" y="1505"/>
                  </a:lnTo>
                  <a:lnTo>
                    <a:pt x="14610" y="1512"/>
                  </a:lnTo>
                  <a:lnTo>
                    <a:pt x="14588" y="1518"/>
                  </a:lnTo>
                  <a:lnTo>
                    <a:pt x="14565" y="1522"/>
                  </a:lnTo>
                  <a:lnTo>
                    <a:pt x="14544" y="1524"/>
                  </a:lnTo>
                  <a:lnTo>
                    <a:pt x="14524" y="1526"/>
                  </a:lnTo>
                  <a:lnTo>
                    <a:pt x="14513" y="1524"/>
                  </a:lnTo>
                  <a:lnTo>
                    <a:pt x="14501" y="1523"/>
                  </a:lnTo>
                  <a:lnTo>
                    <a:pt x="14490" y="1521"/>
                  </a:lnTo>
                  <a:lnTo>
                    <a:pt x="14480" y="1518"/>
                  </a:lnTo>
                  <a:lnTo>
                    <a:pt x="14470" y="1513"/>
                  </a:lnTo>
                  <a:lnTo>
                    <a:pt x="14460" y="1509"/>
                  </a:lnTo>
                  <a:lnTo>
                    <a:pt x="14451" y="1502"/>
                  </a:lnTo>
                  <a:lnTo>
                    <a:pt x="14441" y="1495"/>
                  </a:lnTo>
                  <a:lnTo>
                    <a:pt x="14432" y="1487"/>
                  </a:lnTo>
                  <a:lnTo>
                    <a:pt x="14424" y="1480"/>
                  </a:lnTo>
                  <a:lnTo>
                    <a:pt x="14415" y="1471"/>
                  </a:lnTo>
                  <a:lnTo>
                    <a:pt x="14407" y="1462"/>
                  </a:lnTo>
                  <a:lnTo>
                    <a:pt x="14399" y="1451"/>
                  </a:lnTo>
                  <a:lnTo>
                    <a:pt x="14392" y="1440"/>
                  </a:lnTo>
                  <a:lnTo>
                    <a:pt x="14386" y="1430"/>
                  </a:lnTo>
                  <a:lnTo>
                    <a:pt x="14379" y="1418"/>
                  </a:lnTo>
                  <a:lnTo>
                    <a:pt x="14366" y="1393"/>
                  </a:lnTo>
                  <a:lnTo>
                    <a:pt x="14356" y="1368"/>
                  </a:lnTo>
                  <a:lnTo>
                    <a:pt x="14347" y="1341"/>
                  </a:lnTo>
                  <a:lnTo>
                    <a:pt x="14340" y="1313"/>
                  </a:lnTo>
                  <a:lnTo>
                    <a:pt x="14333" y="1284"/>
                  </a:lnTo>
                  <a:lnTo>
                    <a:pt x="14328" y="1256"/>
                  </a:lnTo>
                  <a:lnTo>
                    <a:pt x="14326" y="1228"/>
                  </a:lnTo>
                  <a:lnTo>
                    <a:pt x="14325" y="1200"/>
                  </a:lnTo>
                  <a:lnTo>
                    <a:pt x="14325" y="1185"/>
                  </a:lnTo>
                  <a:lnTo>
                    <a:pt x="14325" y="1169"/>
                  </a:lnTo>
                  <a:lnTo>
                    <a:pt x="14325" y="1153"/>
                  </a:lnTo>
                  <a:lnTo>
                    <a:pt x="14326" y="1135"/>
                  </a:lnTo>
                  <a:lnTo>
                    <a:pt x="14326" y="1118"/>
                  </a:lnTo>
                  <a:lnTo>
                    <a:pt x="14328" y="1103"/>
                  </a:lnTo>
                  <a:lnTo>
                    <a:pt x="14329" y="1091"/>
                  </a:lnTo>
                  <a:lnTo>
                    <a:pt x="14332" y="1081"/>
                  </a:lnTo>
                  <a:lnTo>
                    <a:pt x="14365" y="1080"/>
                  </a:lnTo>
                  <a:lnTo>
                    <a:pt x="14399" y="1078"/>
                  </a:lnTo>
                  <a:lnTo>
                    <a:pt x="14433" y="1076"/>
                  </a:lnTo>
                  <a:lnTo>
                    <a:pt x="14465" y="1073"/>
                  </a:lnTo>
                  <a:lnTo>
                    <a:pt x="14498" y="1068"/>
                  </a:lnTo>
                  <a:lnTo>
                    <a:pt x="14529" y="1064"/>
                  </a:lnTo>
                  <a:lnTo>
                    <a:pt x="14561" y="1057"/>
                  </a:lnTo>
                  <a:lnTo>
                    <a:pt x="14592" y="1050"/>
                  </a:lnTo>
                  <a:lnTo>
                    <a:pt x="14623" y="1043"/>
                  </a:lnTo>
                  <a:lnTo>
                    <a:pt x="14653" y="1035"/>
                  </a:lnTo>
                  <a:lnTo>
                    <a:pt x="14681" y="1026"/>
                  </a:lnTo>
                  <a:lnTo>
                    <a:pt x="14709" y="1016"/>
                  </a:lnTo>
                  <a:lnTo>
                    <a:pt x="14735" y="1005"/>
                  </a:lnTo>
                  <a:lnTo>
                    <a:pt x="14761" y="995"/>
                  </a:lnTo>
                  <a:lnTo>
                    <a:pt x="14786" y="984"/>
                  </a:lnTo>
                  <a:lnTo>
                    <a:pt x="14809" y="972"/>
                  </a:lnTo>
                  <a:lnTo>
                    <a:pt x="14833" y="959"/>
                  </a:lnTo>
                  <a:lnTo>
                    <a:pt x="14854" y="947"/>
                  </a:lnTo>
                  <a:lnTo>
                    <a:pt x="14874" y="934"/>
                  </a:lnTo>
                  <a:lnTo>
                    <a:pt x="14894" y="920"/>
                  </a:lnTo>
                  <a:lnTo>
                    <a:pt x="14912" y="905"/>
                  </a:lnTo>
                  <a:lnTo>
                    <a:pt x="14928" y="891"/>
                  </a:lnTo>
                  <a:lnTo>
                    <a:pt x="14944" y="875"/>
                  </a:lnTo>
                  <a:lnTo>
                    <a:pt x="14958" y="861"/>
                  </a:lnTo>
                  <a:lnTo>
                    <a:pt x="14971" y="845"/>
                  </a:lnTo>
                  <a:lnTo>
                    <a:pt x="14982" y="828"/>
                  </a:lnTo>
                  <a:lnTo>
                    <a:pt x="14991" y="812"/>
                  </a:lnTo>
                  <a:lnTo>
                    <a:pt x="14999" y="796"/>
                  </a:lnTo>
                  <a:lnTo>
                    <a:pt x="15006" y="781"/>
                  </a:lnTo>
                  <a:lnTo>
                    <a:pt x="15010" y="765"/>
                  </a:lnTo>
                  <a:lnTo>
                    <a:pt x="15013" y="749"/>
                  </a:lnTo>
                  <a:lnTo>
                    <a:pt x="15014" y="732"/>
                  </a:lnTo>
                  <a:lnTo>
                    <a:pt x="15013" y="720"/>
                  </a:lnTo>
                  <a:lnTo>
                    <a:pt x="15012" y="709"/>
                  </a:lnTo>
                  <a:lnTo>
                    <a:pt x="15010" y="697"/>
                  </a:lnTo>
                  <a:lnTo>
                    <a:pt x="15007" y="684"/>
                  </a:lnTo>
                  <a:lnTo>
                    <a:pt x="15004" y="672"/>
                  </a:lnTo>
                  <a:lnTo>
                    <a:pt x="14999" y="661"/>
                  </a:lnTo>
                  <a:lnTo>
                    <a:pt x="14995" y="648"/>
                  </a:lnTo>
                  <a:lnTo>
                    <a:pt x="14989" y="637"/>
                  </a:lnTo>
                  <a:close/>
                  <a:moveTo>
                    <a:pt x="14736" y="828"/>
                  </a:moveTo>
                  <a:lnTo>
                    <a:pt x="14726" y="839"/>
                  </a:lnTo>
                  <a:lnTo>
                    <a:pt x="14714" y="850"/>
                  </a:lnTo>
                  <a:lnTo>
                    <a:pt x="14702" y="862"/>
                  </a:lnTo>
                  <a:lnTo>
                    <a:pt x="14689" y="872"/>
                  </a:lnTo>
                  <a:lnTo>
                    <a:pt x="14676" y="883"/>
                  </a:lnTo>
                  <a:lnTo>
                    <a:pt x="14662" y="893"/>
                  </a:lnTo>
                  <a:lnTo>
                    <a:pt x="14646" y="902"/>
                  </a:lnTo>
                  <a:lnTo>
                    <a:pt x="14632" y="912"/>
                  </a:lnTo>
                  <a:lnTo>
                    <a:pt x="14616" y="921"/>
                  </a:lnTo>
                  <a:lnTo>
                    <a:pt x="14599" y="930"/>
                  </a:lnTo>
                  <a:lnTo>
                    <a:pt x="14582" y="938"/>
                  </a:lnTo>
                  <a:lnTo>
                    <a:pt x="14565" y="946"/>
                  </a:lnTo>
                  <a:lnTo>
                    <a:pt x="14547" y="954"/>
                  </a:lnTo>
                  <a:lnTo>
                    <a:pt x="14529" y="961"/>
                  </a:lnTo>
                  <a:lnTo>
                    <a:pt x="14510" y="967"/>
                  </a:lnTo>
                  <a:lnTo>
                    <a:pt x="14492" y="973"/>
                  </a:lnTo>
                  <a:lnTo>
                    <a:pt x="14473" y="978"/>
                  </a:lnTo>
                  <a:lnTo>
                    <a:pt x="14454" y="983"/>
                  </a:lnTo>
                  <a:lnTo>
                    <a:pt x="14436" y="987"/>
                  </a:lnTo>
                  <a:lnTo>
                    <a:pt x="14417" y="991"/>
                  </a:lnTo>
                  <a:lnTo>
                    <a:pt x="14399" y="993"/>
                  </a:lnTo>
                  <a:lnTo>
                    <a:pt x="14381" y="994"/>
                  </a:lnTo>
                  <a:lnTo>
                    <a:pt x="14364" y="995"/>
                  </a:lnTo>
                  <a:lnTo>
                    <a:pt x="14347" y="996"/>
                  </a:lnTo>
                  <a:lnTo>
                    <a:pt x="14351" y="977"/>
                  </a:lnTo>
                  <a:lnTo>
                    <a:pt x="14356" y="958"/>
                  </a:lnTo>
                  <a:lnTo>
                    <a:pt x="14361" y="939"/>
                  </a:lnTo>
                  <a:lnTo>
                    <a:pt x="14368" y="921"/>
                  </a:lnTo>
                  <a:lnTo>
                    <a:pt x="14374" y="902"/>
                  </a:lnTo>
                  <a:lnTo>
                    <a:pt x="14382" y="883"/>
                  </a:lnTo>
                  <a:lnTo>
                    <a:pt x="14390" y="864"/>
                  </a:lnTo>
                  <a:lnTo>
                    <a:pt x="14399" y="845"/>
                  </a:lnTo>
                  <a:lnTo>
                    <a:pt x="14418" y="808"/>
                  </a:lnTo>
                  <a:lnTo>
                    <a:pt x="14437" y="772"/>
                  </a:lnTo>
                  <a:lnTo>
                    <a:pt x="14458" y="739"/>
                  </a:lnTo>
                  <a:lnTo>
                    <a:pt x="14480" y="708"/>
                  </a:lnTo>
                  <a:lnTo>
                    <a:pt x="14491" y="692"/>
                  </a:lnTo>
                  <a:lnTo>
                    <a:pt x="14502" y="679"/>
                  </a:lnTo>
                  <a:lnTo>
                    <a:pt x="14514" y="665"/>
                  </a:lnTo>
                  <a:lnTo>
                    <a:pt x="14525" y="653"/>
                  </a:lnTo>
                  <a:lnTo>
                    <a:pt x="14537" y="640"/>
                  </a:lnTo>
                  <a:lnTo>
                    <a:pt x="14550" y="629"/>
                  </a:lnTo>
                  <a:lnTo>
                    <a:pt x="14561" y="619"/>
                  </a:lnTo>
                  <a:lnTo>
                    <a:pt x="14574" y="609"/>
                  </a:lnTo>
                  <a:lnTo>
                    <a:pt x="14586" y="600"/>
                  </a:lnTo>
                  <a:lnTo>
                    <a:pt x="14598" y="592"/>
                  </a:lnTo>
                  <a:lnTo>
                    <a:pt x="14610" y="585"/>
                  </a:lnTo>
                  <a:lnTo>
                    <a:pt x="14623" y="581"/>
                  </a:lnTo>
                  <a:lnTo>
                    <a:pt x="14634" y="576"/>
                  </a:lnTo>
                  <a:lnTo>
                    <a:pt x="14645" y="573"/>
                  </a:lnTo>
                  <a:lnTo>
                    <a:pt x="14656" y="572"/>
                  </a:lnTo>
                  <a:lnTo>
                    <a:pt x="14668" y="571"/>
                  </a:lnTo>
                  <a:lnTo>
                    <a:pt x="14681" y="572"/>
                  </a:lnTo>
                  <a:lnTo>
                    <a:pt x="14692" y="575"/>
                  </a:lnTo>
                  <a:lnTo>
                    <a:pt x="14704" y="580"/>
                  </a:lnTo>
                  <a:lnTo>
                    <a:pt x="14715" y="585"/>
                  </a:lnTo>
                  <a:lnTo>
                    <a:pt x="14724" y="593"/>
                  </a:lnTo>
                  <a:lnTo>
                    <a:pt x="14733" y="602"/>
                  </a:lnTo>
                  <a:lnTo>
                    <a:pt x="14741" y="612"/>
                  </a:lnTo>
                  <a:lnTo>
                    <a:pt x="14749" y="623"/>
                  </a:lnTo>
                  <a:lnTo>
                    <a:pt x="14755" y="635"/>
                  </a:lnTo>
                  <a:lnTo>
                    <a:pt x="14761" y="648"/>
                  </a:lnTo>
                  <a:lnTo>
                    <a:pt x="14767" y="662"/>
                  </a:lnTo>
                  <a:lnTo>
                    <a:pt x="14771" y="675"/>
                  </a:lnTo>
                  <a:lnTo>
                    <a:pt x="14774" y="690"/>
                  </a:lnTo>
                  <a:lnTo>
                    <a:pt x="14777" y="704"/>
                  </a:lnTo>
                  <a:lnTo>
                    <a:pt x="14778" y="718"/>
                  </a:lnTo>
                  <a:lnTo>
                    <a:pt x="14779" y="732"/>
                  </a:lnTo>
                  <a:lnTo>
                    <a:pt x="14778" y="745"/>
                  </a:lnTo>
                  <a:lnTo>
                    <a:pt x="14776" y="757"/>
                  </a:lnTo>
                  <a:lnTo>
                    <a:pt x="14772" y="768"/>
                  </a:lnTo>
                  <a:lnTo>
                    <a:pt x="14768" y="781"/>
                  </a:lnTo>
                  <a:lnTo>
                    <a:pt x="14762" y="793"/>
                  </a:lnTo>
                  <a:lnTo>
                    <a:pt x="14755" y="804"/>
                  </a:lnTo>
                  <a:lnTo>
                    <a:pt x="14746" y="817"/>
                  </a:lnTo>
                  <a:lnTo>
                    <a:pt x="14736" y="828"/>
                  </a:lnTo>
                  <a:close/>
                  <a:moveTo>
                    <a:pt x="16369" y="1501"/>
                  </a:moveTo>
                  <a:lnTo>
                    <a:pt x="16333" y="1408"/>
                  </a:lnTo>
                  <a:lnTo>
                    <a:pt x="16329" y="1414"/>
                  </a:lnTo>
                  <a:lnTo>
                    <a:pt x="16323" y="1421"/>
                  </a:lnTo>
                  <a:lnTo>
                    <a:pt x="16315" y="1428"/>
                  </a:lnTo>
                  <a:lnTo>
                    <a:pt x="16305" y="1437"/>
                  </a:lnTo>
                  <a:lnTo>
                    <a:pt x="16295" y="1446"/>
                  </a:lnTo>
                  <a:lnTo>
                    <a:pt x="16282" y="1454"/>
                  </a:lnTo>
                  <a:lnTo>
                    <a:pt x="16271" y="1463"/>
                  </a:lnTo>
                  <a:lnTo>
                    <a:pt x="16258" y="1471"/>
                  </a:lnTo>
                  <a:lnTo>
                    <a:pt x="16244" y="1480"/>
                  </a:lnTo>
                  <a:lnTo>
                    <a:pt x="16231" y="1486"/>
                  </a:lnTo>
                  <a:lnTo>
                    <a:pt x="16218" y="1494"/>
                  </a:lnTo>
                  <a:lnTo>
                    <a:pt x="16205" y="1501"/>
                  </a:lnTo>
                  <a:lnTo>
                    <a:pt x="16191" y="1506"/>
                  </a:lnTo>
                  <a:lnTo>
                    <a:pt x="16180" y="1511"/>
                  </a:lnTo>
                  <a:lnTo>
                    <a:pt x="16169" y="1513"/>
                  </a:lnTo>
                  <a:lnTo>
                    <a:pt x="16158" y="1514"/>
                  </a:lnTo>
                  <a:lnTo>
                    <a:pt x="16152" y="1514"/>
                  </a:lnTo>
                  <a:lnTo>
                    <a:pt x="16148" y="1513"/>
                  </a:lnTo>
                  <a:lnTo>
                    <a:pt x="16142" y="1511"/>
                  </a:lnTo>
                  <a:lnTo>
                    <a:pt x="16139" y="1509"/>
                  </a:lnTo>
                  <a:lnTo>
                    <a:pt x="16135" y="1505"/>
                  </a:lnTo>
                  <a:lnTo>
                    <a:pt x="16132" y="1501"/>
                  </a:lnTo>
                  <a:lnTo>
                    <a:pt x="16130" y="1496"/>
                  </a:lnTo>
                  <a:lnTo>
                    <a:pt x="16129" y="1491"/>
                  </a:lnTo>
                  <a:lnTo>
                    <a:pt x="16126" y="1478"/>
                  </a:lnTo>
                  <a:lnTo>
                    <a:pt x="16124" y="1466"/>
                  </a:lnTo>
                  <a:lnTo>
                    <a:pt x="16123" y="1451"/>
                  </a:lnTo>
                  <a:lnTo>
                    <a:pt x="16123" y="1437"/>
                  </a:lnTo>
                  <a:lnTo>
                    <a:pt x="16123" y="1424"/>
                  </a:lnTo>
                  <a:lnTo>
                    <a:pt x="16125" y="1410"/>
                  </a:lnTo>
                  <a:lnTo>
                    <a:pt x="16127" y="1390"/>
                  </a:lnTo>
                  <a:lnTo>
                    <a:pt x="16132" y="1367"/>
                  </a:lnTo>
                  <a:lnTo>
                    <a:pt x="16136" y="1344"/>
                  </a:lnTo>
                  <a:lnTo>
                    <a:pt x="16140" y="1321"/>
                  </a:lnTo>
                  <a:lnTo>
                    <a:pt x="16143" y="1302"/>
                  </a:lnTo>
                  <a:lnTo>
                    <a:pt x="16148" y="1284"/>
                  </a:lnTo>
                  <a:lnTo>
                    <a:pt x="16235" y="876"/>
                  </a:lnTo>
                  <a:lnTo>
                    <a:pt x="16238" y="865"/>
                  </a:lnTo>
                  <a:lnTo>
                    <a:pt x="16240" y="852"/>
                  </a:lnTo>
                  <a:lnTo>
                    <a:pt x="16242" y="837"/>
                  </a:lnTo>
                  <a:lnTo>
                    <a:pt x="16243" y="821"/>
                  </a:lnTo>
                  <a:lnTo>
                    <a:pt x="16245" y="805"/>
                  </a:lnTo>
                  <a:lnTo>
                    <a:pt x="16245" y="791"/>
                  </a:lnTo>
                  <a:lnTo>
                    <a:pt x="16247" y="776"/>
                  </a:lnTo>
                  <a:lnTo>
                    <a:pt x="16247" y="764"/>
                  </a:lnTo>
                  <a:lnTo>
                    <a:pt x="16247" y="748"/>
                  </a:lnTo>
                  <a:lnTo>
                    <a:pt x="16245" y="734"/>
                  </a:lnTo>
                  <a:lnTo>
                    <a:pt x="16243" y="719"/>
                  </a:lnTo>
                  <a:lnTo>
                    <a:pt x="16241" y="704"/>
                  </a:lnTo>
                  <a:lnTo>
                    <a:pt x="16238" y="690"/>
                  </a:lnTo>
                  <a:lnTo>
                    <a:pt x="16234" y="676"/>
                  </a:lnTo>
                  <a:lnTo>
                    <a:pt x="16230" y="662"/>
                  </a:lnTo>
                  <a:lnTo>
                    <a:pt x="16224" y="648"/>
                  </a:lnTo>
                  <a:lnTo>
                    <a:pt x="16218" y="636"/>
                  </a:lnTo>
                  <a:lnTo>
                    <a:pt x="16213" y="622"/>
                  </a:lnTo>
                  <a:lnTo>
                    <a:pt x="16205" y="611"/>
                  </a:lnTo>
                  <a:lnTo>
                    <a:pt x="16198" y="599"/>
                  </a:lnTo>
                  <a:lnTo>
                    <a:pt x="16190" y="588"/>
                  </a:lnTo>
                  <a:lnTo>
                    <a:pt x="16181" y="576"/>
                  </a:lnTo>
                  <a:lnTo>
                    <a:pt x="16172" y="566"/>
                  </a:lnTo>
                  <a:lnTo>
                    <a:pt x="16162" y="556"/>
                  </a:lnTo>
                  <a:lnTo>
                    <a:pt x="16152" y="546"/>
                  </a:lnTo>
                  <a:lnTo>
                    <a:pt x="16142" y="537"/>
                  </a:lnTo>
                  <a:lnTo>
                    <a:pt x="16131" y="528"/>
                  </a:lnTo>
                  <a:lnTo>
                    <a:pt x="16120" y="520"/>
                  </a:lnTo>
                  <a:lnTo>
                    <a:pt x="16107" y="512"/>
                  </a:lnTo>
                  <a:lnTo>
                    <a:pt x="16095" y="506"/>
                  </a:lnTo>
                  <a:lnTo>
                    <a:pt x="16081" y="500"/>
                  </a:lnTo>
                  <a:lnTo>
                    <a:pt x="16069" y="493"/>
                  </a:lnTo>
                  <a:lnTo>
                    <a:pt x="16054" y="489"/>
                  </a:lnTo>
                  <a:lnTo>
                    <a:pt x="16041" y="484"/>
                  </a:lnTo>
                  <a:lnTo>
                    <a:pt x="16026" y="480"/>
                  </a:lnTo>
                  <a:lnTo>
                    <a:pt x="16013" y="477"/>
                  </a:lnTo>
                  <a:lnTo>
                    <a:pt x="15998" y="474"/>
                  </a:lnTo>
                  <a:lnTo>
                    <a:pt x="15982" y="473"/>
                  </a:lnTo>
                  <a:lnTo>
                    <a:pt x="15968" y="472"/>
                  </a:lnTo>
                  <a:lnTo>
                    <a:pt x="15952" y="472"/>
                  </a:lnTo>
                  <a:lnTo>
                    <a:pt x="15939" y="472"/>
                  </a:lnTo>
                  <a:lnTo>
                    <a:pt x="15925" y="473"/>
                  </a:lnTo>
                  <a:lnTo>
                    <a:pt x="15913" y="474"/>
                  </a:lnTo>
                  <a:lnTo>
                    <a:pt x="15899" y="476"/>
                  </a:lnTo>
                  <a:lnTo>
                    <a:pt x="15886" y="480"/>
                  </a:lnTo>
                  <a:lnTo>
                    <a:pt x="15872" y="483"/>
                  </a:lnTo>
                  <a:lnTo>
                    <a:pt x="15859" y="486"/>
                  </a:lnTo>
                  <a:lnTo>
                    <a:pt x="15846" y="491"/>
                  </a:lnTo>
                  <a:lnTo>
                    <a:pt x="15819" y="502"/>
                  </a:lnTo>
                  <a:lnTo>
                    <a:pt x="15795" y="513"/>
                  </a:lnTo>
                  <a:lnTo>
                    <a:pt x="15772" y="527"/>
                  </a:lnTo>
                  <a:lnTo>
                    <a:pt x="15750" y="541"/>
                  </a:lnTo>
                  <a:lnTo>
                    <a:pt x="15728" y="556"/>
                  </a:lnTo>
                  <a:lnTo>
                    <a:pt x="15709" y="572"/>
                  </a:lnTo>
                  <a:lnTo>
                    <a:pt x="15691" y="588"/>
                  </a:lnTo>
                  <a:lnTo>
                    <a:pt x="15676" y="604"/>
                  </a:lnTo>
                  <a:lnTo>
                    <a:pt x="15661" y="620"/>
                  </a:lnTo>
                  <a:lnTo>
                    <a:pt x="15650" y="636"/>
                  </a:lnTo>
                  <a:lnTo>
                    <a:pt x="15640" y="649"/>
                  </a:lnTo>
                  <a:lnTo>
                    <a:pt x="15633" y="662"/>
                  </a:lnTo>
                  <a:lnTo>
                    <a:pt x="15631" y="650"/>
                  </a:lnTo>
                  <a:lnTo>
                    <a:pt x="15628" y="637"/>
                  </a:lnTo>
                  <a:lnTo>
                    <a:pt x="15626" y="622"/>
                  </a:lnTo>
                  <a:lnTo>
                    <a:pt x="15624" y="611"/>
                  </a:lnTo>
                  <a:lnTo>
                    <a:pt x="15622" y="602"/>
                  </a:lnTo>
                  <a:lnTo>
                    <a:pt x="15618" y="592"/>
                  </a:lnTo>
                  <a:lnTo>
                    <a:pt x="15614" y="581"/>
                  </a:lnTo>
                  <a:lnTo>
                    <a:pt x="15608" y="568"/>
                  </a:lnTo>
                  <a:lnTo>
                    <a:pt x="15601" y="557"/>
                  </a:lnTo>
                  <a:lnTo>
                    <a:pt x="15592" y="545"/>
                  </a:lnTo>
                  <a:lnTo>
                    <a:pt x="15584" y="535"/>
                  </a:lnTo>
                  <a:lnTo>
                    <a:pt x="15572" y="524"/>
                  </a:lnTo>
                  <a:lnTo>
                    <a:pt x="15560" y="513"/>
                  </a:lnTo>
                  <a:lnTo>
                    <a:pt x="15545" y="504"/>
                  </a:lnTo>
                  <a:lnTo>
                    <a:pt x="15530" y="495"/>
                  </a:lnTo>
                  <a:lnTo>
                    <a:pt x="15512" y="488"/>
                  </a:lnTo>
                  <a:lnTo>
                    <a:pt x="15501" y="483"/>
                  </a:lnTo>
                  <a:lnTo>
                    <a:pt x="15491" y="480"/>
                  </a:lnTo>
                  <a:lnTo>
                    <a:pt x="15481" y="477"/>
                  </a:lnTo>
                  <a:lnTo>
                    <a:pt x="15470" y="475"/>
                  </a:lnTo>
                  <a:lnTo>
                    <a:pt x="15445" y="473"/>
                  </a:lnTo>
                  <a:lnTo>
                    <a:pt x="15418" y="472"/>
                  </a:lnTo>
                  <a:lnTo>
                    <a:pt x="15397" y="473"/>
                  </a:lnTo>
                  <a:lnTo>
                    <a:pt x="15374" y="475"/>
                  </a:lnTo>
                  <a:lnTo>
                    <a:pt x="15353" y="480"/>
                  </a:lnTo>
                  <a:lnTo>
                    <a:pt x="15331" y="486"/>
                  </a:lnTo>
                  <a:lnTo>
                    <a:pt x="15310" y="493"/>
                  </a:lnTo>
                  <a:lnTo>
                    <a:pt x="15289" y="502"/>
                  </a:lnTo>
                  <a:lnTo>
                    <a:pt x="15270" y="512"/>
                  </a:lnTo>
                  <a:lnTo>
                    <a:pt x="15251" y="522"/>
                  </a:lnTo>
                  <a:lnTo>
                    <a:pt x="15234" y="534"/>
                  </a:lnTo>
                  <a:lnTo>
                    <a:pt x="15217" y="545"/>
                  </a:lnTo>
                  <a:lnTo>
                    <a:pt x="15201" y="556"/>
                  </a:lnTo>
                  <a:lnTo>
                    <a:pt x="15187" y="567"/>
                  </a:lnTo>
                  <a:lnTo>
                    <a:pt x="15174" y="579"/>
                  </a:lnTo>
                  <a:lnTo>
                    <a:pt x="15162" y="590"/>
                  </a:lnTo>
                  <a:lnTo>
                    <a:pt x="15152" y="600"/>
                  </a:lnTo>
                  <a:lnTo>
                    <a:pt x="15144" y="609"/>
                  </a:lnTo>
                  <a:lnTo>
                    <a:pt x="15177" y="695"/>
                  </a:lnTo>
                  <a:lnTo>
                    <a:pt x="15189" y="684"/>
                  </a:lnTo>
                  <a:lnTo>
                    <a:pt x="15206" y="668"/>
                  </a:lnTo>
                  <a:lnTo>
                    <a:pt x="15216" y="659"/>
                  </a:lnTo>
                  <a:lnTo>
                    <a:pt x="15227" y="652"/>
                  </a:lnTo>
                  <a:lnTo>
                    <a:pt x="15239" y="643"/>
                  </a:lnTo>
                  <a:lnTo>
                    <a:pt x="15250" y="635"/>
                  </a:lnTo>
                  <a:lnTo>
                    <a:pt x="15262" y="626"/>
                  </a:lnTo>
                  <a:lnTo>
                    <a:pt x="15274" y="619"/>
                  </a:lnTo>
                  <a:lnTo>
                    <a:pt x="15288" y="612"/>
                  </a:lnTo>
                  <a:lnTo>
                    <a:pt x="15300" y="606"/>
                  </a:lnTo>
                  <a:lnTo>
                    <a:pt x="15313" y="600"/>
                  </a:lnTo>
                  <a:lnTo>
                    <a:pt x="15324" y="597"/>
                  </a:lnTo>
                  <a:lnTo>
                    <a:pt x="15335" y="594"/>
                  </a:lnTo>
                  <a:lnTo>
                    <a:pt x="15345" y="593"/>
                  </a:lnTo>
                  <a:lnTo>
                    <a:pt x="15351" y="593"/>
                  </a:lnTo>
                  <a:lnTo>
                    <a:pt x="15357" y="595"/>
                  </a:lnTo>
                  <a:lnTo>
                    <a:pt x="15361" y="597"/>
                  </a:lnTo>
                  <a:lnTo>
                    <a:pt x="15365" y="600"/>
                  </a:lnTo>
                  <a:lnTo>
                    <a:pt x="15369" y="603"/>
                  </a:lnTo>
                  <a:lnTo>
                    <a:pt x="15372" y="608"/>
                  </a:lnTo>
                  <a:lnTo>
                    <a:pt x="15374" y="612"/>
                  </a:lnTo>
                  <a:lnTo>
                    <a:pt x="15377" y="619"/>
                  </a:lnTo>
                  <a:lnTo>
                    <a:pt x="15379" y="631"/>
                  </a:lnTo>
                  <a:lnTo>
                    <a:pt x="15381" y="645"/>
                  </a:lnTo>
                  <a:lnTo>
                    <a:pt x="15382" y="657"/>
                  </a:lnTo>
                  <a:lnTo>
                    <a:pt x="15383" y="671"/>
                  </a:lnTo>
                  <a:lnTo>
                    <a:pt x="15382" y="681"/>
                  </a:lnTo>
                  <a:lnTo>
                    <a:pt x="15381" y="697"/>
                  </a:lnTo>
                  <a:lnTo>
                    <a:pt x="15380" y="706"/>
                  </a:lnTo>
                  <a:lnTo>
                    <a:pt x="15378" y="716"/>
                  </a:lnTo>
                  <a:lnTo>
                    <a:pt x="15377" y="725"/>
                  </a:lnTo>
                  <a:lnTo>
                    <a:pt x="15376" y="735"/>
                  </a:lnTo>
                  <a:lnTo>
                    <a:pt x="15373" y="745"/>
                  </a:lnTo>
                  <a:lnTo>
                    <a:pt x="15372" y="755"/>
                  </a:lnTo>
                  <a:lnTo>
                    <a:pt x="15370" y="765"/>
                  </a:lnTo>
                  <a:lnTo>
                    <a:pt x="15369" y="775"/>
                  </a:lnTo>
                  <a:lnTo>
                    <a:pt x="15365" y="792"/>
                  </a:lnTo>
                  <a:lnTo>
                    <a:pt x="15363" y="805"/>
                  </a:lnTo>
                  <a:lnTo>
                    <a:pt x="15192" y="1610"/>
                  </a:lnTo>
                  <a:lnTo>
                    <a:pt x="15441" y="1610"/>
                  </a:lnTo>
                  <a:lnTo>
                    <a:pt x="15607" y="821"/>
                  </a:lnTo>
                  <a:lnTo>
                    <a:pt x="15613" y="808"/>
                  </a:lnTo>
                  <a:lnTo>
                    <a:pt x="15621" y="793"/>
                  </a:lnTo>
                  <a:lnTo>
                    <a:pt x="15632" y="776"/>
                  </a:lnTo>
                  <a:lnTo>
                    <a:pt x="15644" y="758"/>
                  </a:lnTo>
                  <a:lnTo>
                    <a:pt x="15660" y="739"/>
                  </a:lnTo>
                  <a:lnTo>
                    <a:pt x="15676" y="720"/>
                  </a:lnTo>
                  <a:lnTo>
                    <a:pt x="15693" y="701"/>
                  </a:lnTo>
                  <a:lnTo>
                    <a:pt x="15710" y="683"/>
                  </a:lnTo>
                  <a:lnTo>
                    <a:pt x="15730" y="665"/>
                  </a:lnTo>
                  <a:lnTo>
                    <a:pt x="15750" y="649"/>
                  </a:lnTo>
                  <a:lnTo>
                    <a:pt x="15771" y="634"/>
                  </a:lnTo>
                  <a:lnTo>
                    <a:pt x="15793" y="620"/>
                  </a:lnTo>
                  <a:lnTo>
                    <a:pt x="15804" y="613"/>
                  </a:lnTo>
                  <a:lnTo>
                    <a:pt x="15815" y="608"/>
                  </a:lnTo>
                  <a:lnTo>
                    <a:pt x="15826" y="603"/>
                  </a:lnTo>
                  <a:lnTo>
                    <a:pt x="15837" y="600"/>
                  </a:lnTo>
                  <a:lnTo>
                    <a:pt x="15848" y="597"/>
                  </a:lnTo>
                  <a:lnTo>
                    <a:pt x="15859" y="595"/>
                  </a:lnTo>
                  <a:lnTo>
                    <a:pt x="15870" y="593"/>
                  </a:lnTo>
                  <a:lnTo>
                    <a:pt x="15881" y="593"/>
                  </a:lnTo>
                  <a:lnTo>
                    <a:pt x="15898" y="594"/>
                  </a:lnTo>
                  <a:lnTo>
                    <a:pt x="15914" y="598"/>
                  </a:lnTo>
                  <a:lnTo>
                    <a:pt x="15922" y="600"/>
                  </a:lnTo>
                  <a:lnTo>
                    <a:pt x="15928" y="602"/>
                  </a:lnTo>
                  <a:lnTo>
                    <a:pt x="15935" y="606"/>
                  </a:lnTo>
                  <a:lnTo>
                    <a:pt x="15941" y="610"/>
                  </a:lnTo>
                  <a:lnTo>
                    <a:pt x="15953" y="619"/>
                  </a:lnTo>
                  <a:lnTo>
                    <a:pt x="15963" y="628"/>
                  </a:lnTo>
                  <a:lnTo>
                    <a:pt x="15972" y="638"/>
                  </a:lnTo>
                  <a:lnTo>
                    <a:pt x="15980" y="649"/>
                  </a:lnTo>
                  <a:lnTo>
                    <a:pt x="15987" y="662"/>
                  </a:lnTo>
                  <a:lnTo>
                    <a:pt x="15993" y="674"/>
                  </a:lnTo>
                  <a:lnTo>
                    <a:pt x="15997" y="686"/>
                  </a:lnTo>
                  <a:lnTo>
                    <a:pt x="16000" y="700"/>
                  </a:lnTo>
                  <a:lnTo>
                    <a:pt x="16004" y="712"/>
                  </a:lnTo>
                  <a:lnTo>
                    <a:pt x="16006" y="725"/>
                  </a:lnTo>
                  <a:lnTo>
                    <a:pt x="16007" y="736"/>
                  </a:lnTo>
                  <a:lnTo>
                    <a:pt x="16007" y="746"/>
                  </a:lnTo>
                  <a:lnTo>
                    <a:pt x="16007" y="754"/>
                  </a:lnTo>
                  <a:lnTo>
                    <a:pt x="16007" y="763"/>
                  </a:lnTo>
                  <a:lnTo>
                    <a:pt x="16006" y="773"/>
                  </a:lnTo>
                  <a:lnTo>
                    <a:pt x="16005" y="785"/>
                  </a:lnTo>
                  <a:lnTo>
                    <a:pt x="16004" y="796"/>
                  </a:lnTo>
                  <a:lnTo>
                    <a:pt x="16003" y="807"/>
                  </a:lnTo>
                  <a:lnTo>
                    <a:pt x="16000" y="814"/>
                  </a:lnTo>
                  <a:lnTo>
                    <a:pt x="15998" y="821"/>
                  </a:lnTo>
                  <a:lnTo>
                    <a:pt x="15897" y="1289"/>
                  </a:lnTo>
                  <a:lnTo>
                    <a:pt x="15895" y="1295"/>
                  </a:lnTo>
                  <a:lnTo>
                    <a:pt x="15893" y="1304"/>
                  </a:lnTo>
                  <a:lnTo>
                    <a:pt x="15890" y="1314"/>
                  </a:lnTo>
                  <a:lnTo>
                    <a:pt x="15889" y="1326"/>
                  </a:lnTo>
                  <a:lnTo>
                    <a:pt x="15887" y="1338"/>
                  </a:lnTo>
                  <a:lnTo>
                    <a:pt x="15886" y="1350"/>
                  </a:lnTo>
                  <a:lnTo>
                    <a:pt x="15885" y="1363"/>
                  </a:lnTo>
                  <a:lnTo>
                    <a:pt x="15882" y="1375"/>
                  </a:lnTo>
                  <a:lnTo>
                    <a:pt x="15881" y="1387"/>
                  </a:lnTo>
                  <a:lnTo>
                    <a:pt x="15879" y="1399"/>
                  </a:lnTo>
                  <a:lnTo>
                    <a:pt x="15878" y="1411"/>
                  </a:lnTo>
                  <a:lnTo>
                    <a:pt x="15877" y="1422"/>
                  </a:lnTo>
                  <a:lnTo>
                    <a:pt x="15876" y="1433"/>
                  </a:lnTo>
                  <a:lnTo>
                    <a:pt x="15876" y="1442"/>
                  </a:lnTo>
                  <a:lnTo>
                    <a:pt x="15875" y="1450"/>
                  </a:lnTo>
                  <a:lnTo>
                    <a:pt x="15875" y="1457"/>
                  </a:lnTo>
                  <a:lnTo>
                    <a:pt x="15876" y="1473"/>
                  </a:lnTo>
                  <a:lnTo>
                    <a:pt x="15877" y="1490"/>
                  </a:lnTo>
                  <a:lnTo>
                    <a:pt x="15880" y="1505"/>
                  </a:lnTo>
                  <a:lnTo>
                    <a:pt x="15884" y="1522"/>
                  </a:lnTo>
                  <a:lnTo>
                    <a:pt x="15889" y="1538"/>
                  </a:lnTo>
                  <a:lnTo>
                    <a:pt x="15896" y="1553"/>
                  </a:lnTo>
                  <a:lnTo>
                    <a:pt x="15905" y="1566"/>
                  </a:lnTo>
                  <a:lnTo>
                    <a:pt x="15916" y="1580"/>
                  </a:lnTo>
                  <a:lnTo>
                    <a:pt x="15922" y="1586"/>
                  </a:lnTo>
                  <a:lnTo>
                    <a:pt x="15928" y="1592"/>
                  </a:lnTo>
                  <a:lnTo>
                    <a:pt x="15935" y="1597"/>
                  </a:lnTo>
                  <a:lnTo>
                    <a:pt x="15943" y="1602"/>
                  </a:lnTo>
                  <a:lnTo>
                    <a:pt x="15960" y="1612"/>
                  </a:lnTo>
                  <a:lnTo>
                    <a:pt x="15980" y="1620"/>
                  </a:lnTo>
                  <a:lnTo>
                    <a:pt x="15990" y="1624"/>
                  </a:lnTo>
                  <a:lnTo>
                    <a:pt x="16002" y="1627"/>
                  </a:lnTo>
                  <a:lnTo>
                    <a:pt x="16014" y="1630"/>
                  </a:lnTo>
                  <a:lnTo>
                    <a:pt x="16026" y="1632"/>
                  </a:lnTo>
                  <a:lnTo>
                    <a:pt x="16054" y="1635"/>
                  </a:lnTo>
                  <a:lnTo>
                    <a:pt x="16085" y="1636"/>
                  </a:lnTo>
                  <a:lnTo>
                    <a:pt x="16107" y="1635"/>
                  </a:lnTo>
                  <a:lnTo>
                    <a:pt x="16130" y="1632"/>
                  </a:lnTo>
                  <a:lnTo>
                    <a:pt x="16153" y="1628"/>
                  </a:lnTo>
                  <a:lnTo>
                    <a:pt x="16176" y="1621"/>
                  </a:lnTo>
                  <a:lnTo>
                    <a:pt x="16198" y="1614"/>
                  </a:lnTo>
                  <a:lnTo>
                    <a:pt x="16221" y="1605"/>
                  </a:lnTo>
                  <a:lnTo>
                    <a:pt x="16241" y="1596"/>
                  </a:lnTo>
                  <a:lnTo>
                    <a:pt x="16261" y="1586"/>
                  </a:lnTo>
                  <a:lnTo>
                    <a:pt x="16280" y="1575"/>
                  </a:lnTo>
                  <a:lnTo>
                    <a:pt x="16297" y="1565"/>
                  </a:lnTo>
                  <a:lnTo>
                    <a:pt x="16314" y="1554"/>
                  </a:lnTo>
                  <a:lnTo>
                    <a:pt x="16329" y="1541"/>
                  </a:lnTo>
                  <a:lnTo>
                    <a:pt x="16342" y="1530"/>
                  </a:lnTo>
                  <a:lnTo>
                    <a:pt x="16353" y="1520"/>
                  </a:lnTo>
                  <a:lnTo>
                    <a:pt x="16362" y="1510"/>
                  </a:lnTo>
                  <a:lnTo>
                    <a:pt x="16369" y="1501"/>
                  </a:lnTo>
                  <a:close/>
                  <a:moveTo>
                    <a:pt x="16759" y="1359"/>
                  </a:moveTo>
                  <a:lnTo>
                    <a:pt x="16750" y="1351"/>
                  </a:lnTo>
                  <a:lnTo>
                    <a:pt x="16740" y="1344"/>
                  </a:lnTo>
                  <a:lnTo>
                    <a:pt x="16729" y="1338"/>
                  </a:lnTo>
                  <a:lnTo>
                    <a:pt x="16717" y="1332"/>
                  </a:lnTo>
                  <a:lnTo>
                    <a:pt x="16705" y="1329"/>
                  </a:lnTo>
                  <a:lnTo>
                    <a:pt x="16693" y="1326"/>
                  </a:lnTo>
                  <a:lnTo>
                    <a:pt x="16679" y="1325"/>
                  </a:lnTo>
                  <a:lnTo>
                    <a:pt x="16666" y="1323"/>
                  </a:lnTo>
                  <a:lnTo>
                    <a:pt x="16647" y="1325"/>
                  </a:lnTo>
                  <a:lnTo>
                    <a:pt x="16629" y="1328"/>
                  </a:lnTo>
                  <a:lnTo>
                    <a:pt x="16609" y="1332"/>
                  </a:lnTo>
                  <a:lnTo>
                    <a:pt x="16593" y="1339"/>
                  </a:lnTo>
                  <a:lnTo>
                    <a:pt x="16575" y="1348"/>
                  </a:lnTo>
                  <a:lnTo>
                    <a:pt x="16558" y="1357"/>
                  </a:lnTo>
                  <a:lnTo>
                    <a:pt x="16543" y="1368"/>
                  </a:lnTo>
                  <a:lnTo>
                    <a:pt x="16527" y="1381"/>
                  </a:lnTo>
                  <a:lnTo>
                    <a:pt x="16514" y="1393"/>
                  </a:lnTo>
                  <a:lnTo>
                    <a:pt x="16503" y="1408"/>
                  </a:lnTo>
                  <a:lnTo>
                    <a:pt x="16491" y="1423"/>
                  </a:lnTo>
                  <a:lnTo>
                    <a:pt x="16483" y="1440"/>
                  </a:lnTo>
                  <a:lnTo>
                    <a:pt x="16476" y="1457"/>
                  </a:lnTo>
                  <a:lnTo>
                    <a:pt x="16470" y="1475"/>
                  </a:lnTo>
                  <a:lnTo>
                    <a:pt x="16467" y="1493"/>
                  </a:lnTo>
                  <a:lnTo>
                    <a:pt x="16466" y="1512"/>
                  </a:lnTo>
                  <a:lnTo>
                    <a:pt x="16467" y="1524"/>
                  </a:lnTo>
                  <a:lnTo>
                    <a:pt x="16468" y="1538"/>
                  </a:lnTo>
                  <a:lnTo>
                    <a:pt x="16471" y="1549"/>
                  </a:lnTo>
                  <a:lnTo>
                    <a:pt x="16475" y="1560"/>
                  </a:lnTo>
                  <a:lnTo>
                    <a:pt x="16480" y="1572"/>
                  </a:lnTo>
                  <a:lnTo>
                    <a:pt x="16487" y="1582"/>
                  </a:lnTo>
                  <a:lnTo>
                    <a:pt x="16494" y="1592"/>
                  </a:lnTo>
                  <a:lnTo>
                    <a:pt x="16503" y="1601"/>
                  </a:lnTo>
                  <a:lnTo>
                    <a:pt x="16512" y="1609"/>
                  </a:lnTo>
                  <a:lnTo>
                    <a:pt x="16522" y="1617"/>
                  </a:lnTo>
                  <a:lnTo>
                    <a:pt x="16533" y="1622"/>
                  </a:lnTo>
                  <a:lnTo>
                    <a:pt x="16544" y="1627"/>
                  </a:lnTo>
                  <a:lnTo>
                    <a:pt x="16557" y="1631"/>
                  </a:lnTo>
                  <a:lnTo>
                    <a:pt x="16569" y="1633"/>
                  </a:lnTo>
                  <a:lnTo>
                    <a:pt x="16583" y="1636"/>
                  </a:lnTo>
                  <a:lnTo>
                    <a:pt x="16596" y="1636"/>
                  </a:lnTo>
                  <a:lnTo>
                    <a:pt x="16615" y="1635"/>
                  </a:lnTo>
                  <a:lnTo>
                    <a:pt x="16634" y="1632"/>
                  </a:lnTo>
                  <a:lnTo>
                    <a:pt x="16652" y="1627"/>
                  </a:lnTo>
                  <a:lnTo>
                    <a:pt x="16670" y="1620"/>
                  </a:lnTo>
                  <a:lnTo>
                    <a:pt x="16687" y="1612"/>
                  </a:lnTo>
                  <a:lnTo>
                    <a:pt x="16704" y="1602"/>
                  </a:lnTo>
                  <a:lnTo>
                    <a:pt x="16718" y="1592"/>
                  </a:lnTo>
                  <a:lnTo>
                    <a:pt x="16734" y="1580"/>
                  </a:lnTo>
                  <a:lnTo>
                    <a:pt x="16748" y="1566"/>
                  </a:lnTo>
                  <a:lnTo>
                    <a:pt x="16760" y="1551"/>
                  </a:lnTo>
                  <a:lnTo>
                    <a:pt x="16770" y="1537"/>
                  </a:lnTo>
                  <a:lnTo>
                    <a:pt x="16779" y="1520"/>
                  </a:lnTo>
                  <a:lnTo>
                    <a:pt x="16787" y="1502"/>
                  </a:lnTo>
                  <a:lnTo>
                    <a:pt x="16792" y="1485"/>
                  </a:lnTo>
                  <a:lnTo>
                    <a:pt x="16795" y="1466"/>
                  </a:lnTo>
                  <a:lnTo>
                    <a:pt x="16796" y="1448"/>
                  </a:lnTo>
                  <a:lnTo>
                    <a:pt x="16795" y="1435"/>
                  </a:lnTo>
                  <a:lnTo>
                    <a:pt x="16794" y="1422"/>
                  </a:lnTo>
                  <a:lnTo>
                    <a:pt x="16790" y="1411"/>
                  </a:lnTo>
                  <a:lnTo>
                    <a:pt x="16787" y="1399"/>
                  </a:lnTo>
                  <a:lnTo>
                    <a:pt x="16781" y="1389"/>
                  </a:lnTo>
                  <a:lnTo>
                    <a:pt x="16776" y="1378"/>
                  </a:lnTo>
                  <a:lnTo>
                    <a:pt x="16768" y="1368"/>
                  </a:lnTo>
                  <a:lnTo>
                    <a:pt x="16759" y="13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79A2780D-A542-481C-A858-5136BB28DAC4}"/>
                </a:ext>
              </a:extLst>
            </p:cNvPr>
            <p:cNvSpPr>
              <a:spLocks noChangeAspect="1" noEditPoints="1"/>
            </p:cNvSpPr>
            <p:nvPr userDrawn="1"/>
          </p:nvSpPr>
          <p:spPr bwMode="auto">
            <a:xfrm>
              <a:off x="3477915" y="4363438"/>
              <a:ext cx="2941909" cy="226800"/>
            </a:xfrm>
            <a:custGeom>
              <a:avLst/>
              <a:gdLst>
                <a:gd name="T0" fmla="*/ 168 w 6814"/>
                <a:gd name="T1" fmla="*/ 11 h 524"/>
                <a:gd name="T2" fmla="*/ 145 w 6814"/>
                <a:gd name="T3" fmla="*/ 515 h 524"/>
                <a:gd name="T4" fmla="*/ 348 w 6814"/>
                <a:gd name="T5" fmla="*/ 380 h 524"/>
                <a:gd name="T6" fmla="*/ 185 w 6814"/>
                <a:gd name="T7" fmla="*/ 436 h 524"/>
                <a:gd name="T8" fmla="*/ 281 w 6814"/>
                <a:gd name="T9" fmla="*/ 233 h 524"/>
                <a:gd name="T10" fmla="*/ 767 w 6814"/>
                <a:gd name="T11" fmla="*/ 284 h 524"/>
                <a:gd name="T12" fmla="*/ 780 w 6814"/>
                <a:gd name="T13" fmla="*/ 76 h 524"/>
                <a:gd name="T14" fmla="*/ 510 w 6814"/>
                <a:gd name="T15" fmla="*/ 24 h 524"/>
                <a:gd name="T16" fmla="*/ 1213 w 6814"/>
                <a:gd name="T17" fmla="*/ 385 h 524"/>
                <a:gd name="T18" fmla="*/ 1200 w 6814"/>
                <a:gd name="T19" fmla="*/ 229 h 524"/>
                <a:gd name="T20" fmla="*/ 1106 w 6814"/>
                <a:gd name="T21" fmla="*/ 12 h 524"/>
                <a:gd name="T22" fmla="*/ 997 w 6814"/>
                <a:gd name="T23" fmla="*/ 515 h 524"/>
                <a:gd name="T24" fmla="*/ 1109 w 6814"/>
                <a:gd name="T25" fmla="*/ 359 h 524"/>
                <a:gd name="T26" fmla="*/ 1118 w 6814"/>
                <a:gd name="T27" fmla="*/ 211 h 524"/>
                <a:gd name="T28" fmla="*/ 1138 w 6814"/>
                <a:gd name="T29" fmla="*/ 116 h 524"/>
                <a:gd name="T30" fmla="*/ 1912 w 6814"/>
                <a:gd name="T31" fmla="*/ 68 h 524"/>
                <a:gd name="T32" fmla="*/ 1612 w 6814"/>
                <a:gd name="T33" fmla="*/ 17 h 524"/>
                <a:gd name="T34" fmla="*/ 1849 w 6814"/>
                <a:gd name="T35" fmla="*/ 495 h 524"/>
                <a:gd name="T36" fmla="*/ 1978 w 6814"/>
                <a:gd name="T37" fmla="*/ 187 h 524"/>
                <a:gd name="T38" fmla="*/ 1787 w 6814"/>
                <a:gd name="T39" fmla="*/ 82 h 524"/>
                <a:gd name="T40" fmla="*/ 2464 w 6814"/>
                <a:gd name="T41" fmla="*/ 24 h 524"/>
                <a:gd name="T42" fmla="*/ 2372 w 6814"/>
                <a:gd name="T43" fmla="*/ 367 h 524"/>
                <a:gd name="T44" fmla="*/ 2215 w 6814"/>
                <a:gd name="T45" fmla="*/ 397 h 524"/>
                <a:gd name="T46" fmla="*/ 2120 w 6814"/>
                <a:gd name="T47" fmla="*/ 14 h 524"/>
                <a:gd name="T48" fmla="*/ 2220 w 6814"/>
                <a:gd name="T49" fmla="*/ 514 h 524"/>
                <a:gd name="T50" fmla="*/ 2451 w 6814"/>
                <a:gd name="T51" fmla="*/ 408 h 524"/>
                <a:gd name="T52" fmla="*/ 2725 w 6814"/>
                <a:gd name="T53" fmla="*/ 17 h 524"/>
                <a:gd name="T54" fmla="*/ 2648 w 6814"/>
                <a:gd name="T55" fmla="*/ 496 h 524"/>
                <a:gd name="T56" fmla="*/ 2842 w 6814"/>
                <a:gd name="T57" fmla="*/ 317 h 524"/>
                <a:gd name="T58" fmla="*/ 3177 w 6814"/>
                <a:gd name="T59" fmla="*/ 11 h 524"/>
                <a:gd name="T60" fmla="*/ 3345 w 6814"/>
                <a:gd name="T61" fmla="*/ 515 h 524"/>
                <a:gd name="T62" fmla="*/ 3722 w 6814"/>
                <a:gd name="T63" fmla="*/ 286 h 524"/>
                <a:gd name="T64" fmla="*/ 3734 w 6814"/>
                <a:gd name="T65" fmla="*/ 81 h 524"/>
                <a:gd name="T66" fmla="*/ 3480 w 6814"/>
                <a:gd name="T67" fmla="*/ 14 h 524"/>
                <a:gd name="T68" fmla="*/ 3758 w 6814"/>
                <a:gd name="T69" fmla="*/ 500 h 524"/>
                <a:gd name="T70" fmla="*/ 4260 w 6814"/>
                <a:gd name="T71" fmla="*/ 21 h 524"/>
                <a:gd name="T72" fmla="*/ 4134 w 6814"/>
                <a:gd name="T73" fmla="*/ 514 h 524"/>
                <a:gd name="T74" fmla="*/ 4387 w 6814"/>
                <a:gd name="T75" fmla="*/ 515 h 524"/>
                <a:gd name="T76" fmla="*/ 4602 w 6814"/>
                <a:gd name="T77" fmla="*/ 507 h 524"/>
                <a:gd name="T78" fmla="*/ 4873 w 6814"/>
                <a:gd name="T79" fmla="*/ 24 h 524"/>
                <a:gd name="T80" fmla="*/ 5016 w 6814"/>
                <a:gd name="T81" fmla="*/ 385 h 524"/>
                <a:gd name="T82" fmla="*/ 4925 w 6814"/>
                <a:gd name="T83" fmla="*/ 93 h 524"/>
                <a:gd name="T84" fmla="*/ 5321 w 6814"/>
                <a:gd name="T85" fmla="*/ 141 h 524"/>
                <a:gd name="T86" fmla="*/ 5441 w 6814"/>
                <a:gd name="T87" fmla="*/ 82 h 524"/>
                <a:gd name="T88" fmla="*/ 5490 w 6814"/>
                <a:gd name="T89" fmla="*/ 18 h 524"/>
                <a:gd name="T90" fmla="*/ 5245 w 6814"/>
                <a:gd name="T91" fmla="*/ 75 h 524"/>
                <a:gd name="T92" fmla="*/ 5392 w 6814"/>
                <a:gd name="T93" fmla="*/ 308 h 524"/>
                <a:gd name="T94" fmla="*/ 5393 w 6814"/>
                <a:gd name="T95" fmla="*/ 448 h 524"/>
                <a:gd name="T96" fmla="*/ 5226 w 6814"/>
                <a:gd name="T97" fmla="*/ 478 h 524"/>
                <a:gd name="T98" fmla="*/ 5404 w 6814"/>
                <a:gd name="T99" fmla="*/ 521 h 524"/>
                <a:gd name="T100" fmla="*/ 5959 w 6814"/>
                <a:gd name="T101" fmla="*/ 24 h 524"/>
                <a:gd name="T102" fmla="*/ 5617 w 6814"/>
                <a:gd name="T103" fmla="*/ 78 h 524"/>
                <a:gd name="T104" fmla="*/ 5829 w 6814"/>
                <a:gd name="T105" fmla="*/ 504 h 524"/>
                <a:gd name="T106" fmla="*/ 6334 w 6814"/>
                <a:gd name="T107" fmla="*/ 443 h 524"/>
                <a:gd name="T108" fmla="*/ 6313 w 6814"/>
                <a:gd name="T109" fmla="*/ 215 h 524"/>
                <a:gd name="T110" fmla="*/ 6085 w 6814"/>
                <a:gd name="T111" fmla="*/ 9 h 524"/>
                <a:gd name="T112" fmla="*/ 6342 w 6814"/>
                <a:gd name="T113" fmla="*/ 512 h 524"/>
                <a:gd name="T114" fmla="*/ 6677 w 6814"/>
                <a:gd name="T115" fmla="*/ 267 h 524"/>
                <a:gd name="T116" fmla="*/ 6758 w 6814"/>
                <a:gd name="T117" fmla="*/ 54 h 524"/>
                <a:gd name="T118" fmla="*/ 6483 w 6814"/>
                <a:gd name="T119" fmla="*/ 504 h 524"/>
                <a:gd name="T120" fmla="*/ 6622 w 6814"/>
                <a:gd name="T121" fmla="*/ 305 h 524"/>
                <a:gd name="T122" fmla="*/ 6809 w 6814"/>
                <a:gd name="T123" fmla="*/ 512 h 524"/>
                <a:gd name="T124" fmla="*/ 6655 w 6814"/>
                <a:gd name="T125" fmla="*/ 8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814" h="524">
                  <a:moveTo>
                    <a:pt x="357" y="152"/>
                  </a:moveTo>
                  <a:lnTo>
                    <a:pt x="348" y="131"/>
                  </a:lnTo>
                  <a:lnTo>
                    <a:pt x="337" y="111"/>
                  </a:lnTo>
                  <a:lnTo>
                    <a:pt x="330" y="102"/>
                  </a:lnTo>
                  <a:lnTo>
                    <a:pt x="325" y="93"/>
                  </a:lnTo>
                  <a:lnTo>
                    <a:pt x="318" y="84"/>
                  </a:lnTo>
                  <a:lnTo>
                    <a:pt x="310" y="76"/>
                  </a:lnTo>
                  <a:lnTo>
                    <a:pt x="302" y="68"/>
                  </a:lnTo>
                  <a:lnTo>
                    <a:pt x="294" y="61"/>
                  </a:lnTo>
                  <a:lnTo>
                    <a:pt x="286" y="54"/>
                  </a:lnTo>
                  <a:lnTo>
                    <a:pt x="277" y="48"/>
                  </a:lnTo>
                  <a:lnTo>
                    <a:pt x="267" y="42"/>
                  </a:lnTo>
                  <a:lnTo>
                    <a:pt x="258" y="36"/>
                  </a:lnTo>
                  <a:lnTo>
                    <a:pt x="248" y="31"/>
                  </a:lnTo>
                  <a:lnTo>
                    <a:pt x="238" y="26"/>
                  </a:lnTo>
                  <a:lnTo>
                    <a:pt x="227" y="23"/>
                  </a:lnTo>
                  <a:lnTo>
                    <a:pt x="216" y="18"/>
                  </a:lnTo>
                  <a:lnTo>
                    <a:pt x="204" y="16"/>
                  </a:lnTo>
                  <a:lnTo>
                    <a:pt x="193" y="14"/>
                  </a:lnTo>
                  <a:lnTo>
                    <a:pt x="181" y="12"/>
                  </a:lnTo>
                  <a:lnTo>
                    <a:pt x="168" y="11"/>
                  </a:lnTo>
                  <a:lnTo>
                    <a:pt x="156" y="9"/>
                  </a:lnTo>
                  <a:lnTo>
                    <a:pt x="144" y="9"/>
                  </a:lnTo>
                  <a:lnTo>
                    <a:pt x="18" y="9"/>
                  </a:lnTo>
                  <a:lnTo>
                    <a:pt x="13" y="9"/>
                  </a:lnTo>
                  <a:lnTo>
                    <a:pt x="10" y="11"/>
                  </a:lnTo>
                  <a:lnTo>
                    <a:pt x="8" y="12"/>
                  </a:lnTo>
                  <a:lnTo>
                    <a:pt x="4" y="14"/>
                  </a:lnTo>
                  <a:lnTo>
                    <a:pt x="2" y="17"/>
                  </a:lnTo>
                  <a:lnTo>
                    <a:pt x="1" y="21"/>
                  </a:lnTo>
                  <a:lnTo>
                    <a:pt x="0" y="24"/>
                  </a:lnTo>
                  <a:lnTo>
                    <a:pt x="0" y="29"/>
                  </a:lnTo>
                  <a:lnTo>
                    <a:pt x="0" y="496"/>
                  </a:lnTo>
                  <a:lnTo>
                    <a:pt x="0" y="500"/>
                  </a:lnTo>
                  <a:lnTo>
                    <a:pt x="1" y="504"/>
                  </a:lnTo>
                  <a:lnTo>
                    <a:pt x="2" y="507"/>
                  </a:lnTo>
                  <a:lnTo>
                    <a:pt x="4" y="509"/>
                  </a:lnTo>
                  <a:lnTo>
                    <a:pt x="8" y="512"/>
                  </a:lnTo>
                  <a:lnTo>
                    <a:pt x="10" y="514"/>
                  </a:lnTo>
                  <a:lnTo>
                    <a:pt x="13" y="515"/>
                  </a:lnTo>
                  <a:lnTo>
                    <a:pt x="18" y="515"/>
                  </a:lnTo>
                  <a:lnTo>
                    <a:pt x="145" y="515"/>
                  </a:lnTo>
                  <a:lnTo>
                    <a:pt x="157" y="515"/>
                  </a:lnTo>
                  <a:lnTo>
                    <a:pt x="169" y="514"/>
                  </a:lnTo>
                  <a:lnTo>
                    <a:pt x="182" y="512"/>
                  </a:lnTo>
                  <a:lnTo>
                    <a:pt x="194" y="511"/>
                  </a:lnTo>
                  <a:lnTo>
                    <a:pt x="205" y="507"/>
                  </a:lnTo>
                  <a:lnTo>
                    <a:pt x="218" y="504"/>
                  </a:lnTo>
                  <a:lnTo>
                    <a:pt x="228" y="499"/>
                  </a:lnTo>
                  <a:lnTo>
                    <a:pt x="239" y="495"/>
                  </a:lnTo>
                  <a:lnTo>
                    <a:pt x="249" y="490"/>
                  </a:lnTo>
                  <a:lnTo>
                    <a:pt x="259" y="485"/>
                  </a:lnTo>
                  <a:lnTo>
                    <a:pt x="269" y="478"/>
                  </a:lnTo>
                  <a:lnTo>
                    <a:pt x="278" y="471"/>
                  </a:lnTo>
                  <a:lnTo>
                    <a:pt x="287" y="464"/>
                  </a:lnTo>
                  <a:lnTo>
                    <a:pt x="295" y="457"/>
                  </a:lnTo>
                  <a:lnTo>
                    <a:pt x="303" y="449"/>
                  </a:lnTo>
                  <a:lnTo>
                    <a:pt x="311" y="440"/>
                  </a:lnTo>
                  <a:lnTo>
                    <a:pt x="319" y="431"/>
                  </a:lnTo>
                  <a:lnTo>
                    <a:pt x="326" y="422"/>
                  </a:lnTo>
                  <a:lnTo>
                    <a:pt x="331" y="412"/>
                  </a:lnTo>
                  <a:lnTo>
                    <a:pt x="338" y="402"/>
                  </a:lnTo>
                  <a:lnTo>
                    <a:pt x="348" y="380"/>
                  </a:lnTo>
                  <a:lnTo>
                    <a:pt x="357" y="357"/>
                  </a:lnTo>
                  <a:lnTo>
                    <a:pt x="364" y="332"/>
                  </a:lnTo>
                  <a:lnTo>
                    <a:pt x="370" y="306"/>
                  </a:lnTo>
                  <a:lnTo>
                    <a:pt x="373" y="279"/>
                  </a:lnTo>
                  <a:lnTo>
                    <a:pt x="374" y="251"/>
                  </a:lnTo>
                  <a:lnTo>
                    <a:pt x="373" y="224"/>
                  </a:lnTo>
                  <a:lnTo>
                    <a:pt x="370" y="199"/>
                  </a:lnTo>
                  <a:lnTo>
                    <a:pt x="367" y="187"/>
                  </a:lnTo>
                  <a:lnTo>
                    <a:pt x="364" y="175"/>
                  </a:lnTo>
                  <a:lnTo>
                    <a:pt x="361" y="163"/>
                  </a:lnTo>
                  <a:lnTo>
                    <a:pt x="357" y="152"/>
                  </a:lnTo>
                  <a:close/>
                  <a:moveTo>
                    <a:pt x="272" y="329"/>
                  </a:moveTo>
                  <a:lnTo>
                    <a:pt x="266" y="345"/>
                  </a:lnTo>
                  <a:lnTo>
                    <a:pt x="259" y="361"/>
                  </a:lnTo>
                  <a:lnTo>
                    <a:pt x="253" y="377"/>
                  </a:lnTo>
                  <a:lnTo>
                    <a:pt x="244" y="390"/>
                  </a:lnTo>
                  <a:lnTo>
                    <a:pt x="234" y="402"/>
                  </a:lnTo>
                  <a:lnTo>
                    <a:pt x="223" y="413"/>
                  </a:lnTo>
                  <a:lnTo>
                    <a:pt x="211" y="422"/>
                  </a:lnTo>
                  <a:lnTo>
                    <a:pt x="199" y="430"/>
                  </a:lnTo>
                  <a:lnTo>
                    <a:pt x="185" y="436"/>
                  </a:lnTo>
                  <a:lnTo>
                    <a:pt x="172" y="441"/>
                  </a:lnTo>
                  <a:lnTo>
                    <a:pt x="157" y="443"/>
                  </a:lnTo>
                  <a:lnTo>
                    <a:pt x="141" y="444"/>
                  </a:lnTo>
                  <a:lnTo>
                    <a:pt x="89" y="444"/>
                  </a:lnTo>
                  <a:lnTo>
                    <a:pt x="89" y="79"/>
                  </a:lnTo>
                  <a:lnTo>
                    <a:pt x="146" y="79"/>
                  </a:lnTo>
                  <a:lnTo>
                    <a:pt x="162" y="80"/>
                  </a:lnTo>
                  <a:lnTo>
                    <a:pt x="176" y="82"/>
                  </a:lnTo>
                  <a:lnTo>
                    <a:pt x="190" y="87"/>
                  </a:lnTo>
                  <a:lnTo>
                    <a:pt x="203" y="93"/>
                  </a:lnTo>
                  <a:lnTo>
                    <a:pt x="214" y="100"/>
                  </a:lnTo>
                  <a:lnTo>
                    <a:pt x="226" y="108"/>
                  </a:lnTo>
                  <a:lnTo>
                    <a:pt x="236" y="118"/>
                  </a:lnTo>
                  <a:lnTo>
                    <a:pt x="246" y="129"/>
                  </a:lnTo>
                  <a:lnTo>
                    <a:pt x="254" y="141"/>
                  </a:lnTo>
                  <a:lnTo>
                    <a:pt x="262" y="154"/>
                  </a:lnTo>
                  <a:lnTo>
                    <a:pt x="267" y="168"/>
                  </a:lnTo>
                  <a:lnTo>
                    <a:pt x="273" y="184"/>
                  </a:lnTo>
                  <a:lnTo>
                    <a:pt x="276" y="199"/>
                  </a:lnTo>
                  <a:lnTo>
                    <a:pt x="280" y="216"/>
                  </a:lnTo>
                  <a:lnTo>
                    <a:pt x="281" y="233"/>
                  </a:lnTo>
                  <a:lnTo>
                    <a:pt x="282" y="251"/>
                  </a:lnTo>
                  <a:lnTo>
                    <a:pt x="281" y="272"/>
                  </a:lnTo>
                  <a:lnTo>
                    <a:pt x="280" y="291"/>
                  </a:lnTo>
                  <a:lnTo>
                    <a:pt x="276" y="311"/>
                  </a:lnTo>
                  <a:lnTo>
                    <a:pt x="272" y="329"/>
                  </a:lnTo>
                  <a:close/>
                  <a:moveTo>
                    <a:pt x="793" y="496"/>
                  </a:moveTo>
                  <a:lnTo>
                    <a:pt x="793" y="461"/>
                  </a:lnTo>
                  <a:lnTo>
                    <a:pt x="793" y="457"/>
                  </a:lnTo>
                  <a:lnTo>
                    <a:pt x="792" y="453"/>
                  </a:lnTo>
                  <a:lnTo>
                    <a:pt x="791" y="451"/>
                  </a:lnTo>
                  <a:lnTo>
                    <a:pt x="789" y="448"/>
                  </a:lnTo>
                  <a:lnTo>
                    <a:pt x="785" y="445"/>
                  </a:lnTo>
                  <a:lnTo>
                    <a:pt x="782" y="444"/>
                  </a:lnTo>
                  <a:lnTo>
                    <a:pt x="779" y="443"/>
                  </a:lnTo>
                  <a:lnTo>
                    <a:pt x="775" y="443"/>
                  </a:lnTo>
                  <a:lnTo>
                    <a:pt x="600" y="443"/>
                  </a:lnTo>
                  <a:lnTo>
                    <a:pt x="600" y="286"/>
                  </a:lnTo>
                  <a:lnTo>
                    <a:pt x="756" y="286"/>
                  </a:lnTo>
                  <a:lnTo>
                    <a:pt x="761" y="286"/>
                  </a:lnTo>
                  <a:lnTo>
                    <a:pt x="764" y="285"/>
                  </a:lnTo>
                  <a:lnTo>
                    <a:pt x="767" y="284"/>
                  </a:lnTo>
                  <a:lnTo>
                    <a:pt x="771" y="281"/>
                  </a:lnTo>
                  <a:lnTo>
                    <a:pt x="773" y="278"/>
                  </a:lnTo>
                  <a:lnTo>
                    <a:pt x="774" y="276"/>
                  </a:lnTo>
                  <a:lnTo>
                    <a:pt x="775" y="271"/>
                  </a:lnTo>
                  <a:lnTo>
                    <a:pt x="775" y="268"/>
                  </a:lnTo>
                  <a:lnTo>
                    <a:pt x="775" y="234"/>
                  </a:lnTo>
                  <a:lnTo>
                    <a:pt x="775" y="231"/>
                  </a:lnTo>
                  <a:lnTo>
                    <a:pt x="774" y="226"/>
                  </a:lnTo>
                  <a:lnTo>
                    <a:pt x="773" y="224"/>
                  </a:lnTo>
                  <a:lnTo>
                    <a:pt x="771" y="221"/>
                  </a:lnTo>
                  <a:lnTo>
                    <a:pt x="767" y="218"/>
                  </a:lnTo>
                  <a:lnTo>
                    <a:pt x="764" y="216"/>
                  </a:lnTo>
                  <a:lnTo>
                    <a:pt x="761" y="216"/>
                  </a:lnTo>
                  <a:lnTo>
                    <a:pt x="756" y="215"/>
                  </a:lnTo>
                  <a:lnTo>
                    <a:pt x="600" y="215"/>
                  </a:lnTo>
                  <a:lnTo>
                    <a:pt x="600" y="81"/>
                  </a:lnTo>
                  <a:lnTo>
                    <a:pt x="765" y="81"/>
                  </a:lnTo>
                  <a:lnTo>
                    <a:pt x="770" y="81"/>
                  </a:lnTo>
                  <a:lnTo>
                    <a:pt x="773" y="80"/>
                  </a:lnTo>
                  <a:lnTo>
                    <a:pt x="776" y="78"/>
                  </a:lnTo>
                  <a:lnTo>
                    <a:pt x="780" y="76"/>
                  </a:lnTo>
                  <a:lnTo>
                    <a:pt x="782" y="74"/>
                  </a:lnTo>
                  <a:lnTo>
                    <a:pt x="783" y="70"/>
                  </a:lnTo>
                  <a:lnTo>
                    <a:pt x="784" y="67"/>
                  </a:lnTo>
                  <a:lnTo>
                    <a:pt x="784" y="63"/>
                  </a:lnTo>
                  <a:lnTo>
                    <a:pt x="784" y="29"/>
                  </a:lnTo>
                  <a:lnTo>
                    <a:pt x="784" y="24"/>
                  </a:lnTo>
                  <a:lnTo>
                    <a:pt x="783" y="21"/>
                  </a:lnTo>
                  <a:lnTo>
                    <a:pt x="782" y="17"/>
                  </a:lnTo>
                  <a:lnTo>
                    <a:pt x="780" y="14"/>
                  </a:lnTo>
                  <a:lnTo>
                    <a:pt x="776" y="12"/>
                  </a:lnTo>
                  <a:lnTo>
                    <a:pt x="773" y="11"/>
                  </a:lnTo>
                  <a:lnTo>
                    <a:pt x="770" y="9"/>
                  </a:lnTo>
                  <a:lnTo>
                    <a:pt x="765" y="9"/>
                  </a:lnTo>
                  <a:lnTo>
                    <a:pt x="528" y="9"/>
                  </a:lnTo>
                  <a:lnTo>
                    <a:pt x="525" y="9"/>
                  </a:lnTo>
                  <a:lnTo>
                    <a:pt x="521" y="11"/>
                  </a:lnTo>
                  <a:lnTo>
                    <a:pt x="518" y="12"/>
                  </a:lnTo>
                  <a:lnTo>
                    <a:pt x="514" y="14"/>
                  </a:lnTo>
                  <a:lnTo>
                    <a:pt x="512" y="17"/>
                  </a:lnTo>
                  <a:lnTo>
                    <a:pt x="511" y="21"/>
                  </a:lnTo>
                  <a:lnTo>
                    <a:pt x="510" y="24"/>
                  </a:lnTo>
                  <a:lnTo>
                    <a:pt x="510" y="29"/>
                  </a:lnTo>
                  <a:lnTo>
                    <a:pt x="510" y="496"/>
                  </a:lnTo>
                  <a:lnTo>
                    <a:pt x="510" y="500"/>
                  </a:lnTo>
                  <a:lnTo>
                    <a:pt x="511" y="504"/>
                  </a:lnTo>
                  <a:lnTo>
                    <a:pt x="512" y="507"/>
                  </a:lnTo>
                  <a:lnTo>
                    <a:pt x="514" y="509"/>
                  </a:lnTo>
                  <a:lnTo>
                    <a:pt x="518" y="512"/>
                  </a:lnTo>
                  <a:lnTo>
                    <a:pt x="521" y="514"/>
                  </a:lnTo>
                  <a:lnTo>
                    <a:pt x="525" y="515"/>
                  </a:lnTo>
                  <a:lnTo>
                    <a:pt x="528" y="515"/>
                  </a:lnTo>
                  <a:lnTo>
                    <a:pt x="775" y="515"/>
                  </a:lnTo>
                  <a:lnTo>
                    <a:pt x="779" y="515"/>
                  </a:lnTo>
                  <a:lnTo>
                    <a:pt x="782" y="514"/>
                  </a:lnTo>
                  <a:lnTo>
                    <a:pt x="785" y="512"/>
                  </a:lnTo>
                  <a:lnTo>
                    <a:pt x="789" y="509"/>
                  </a:lnTo>
                  <a:lnTo>
                    <a:pt x="791" y="507"/>
                  </a:lnTo>
                  <a:lnTo>
                    <a:pt x="792" y="504"/>
                  </a:lnTo>
                  <a:lnTo>
                    <a:pt x="793" y="500"/>
                  </a:lnTo>
                  <a:lnTo>
                    <a:pt x="793" y="496"/>
                  </a:lnTo>
                  <a:close/>
                  <a:moveTo>
                    <a:pt x="1257" y="496"/>
                  </a:moveTo>
                  <a:lnTo>
                    <a:pt x="1213" y="385"/>
                  </a:lnTo>
                  <a:lnTo>
                    <a:pt x="1209" y="373"/>
                  </a:lnTo>
                  <a:lnTo>
                    <a:pt x="1204" y="363"/>
                  </a:lnTo>
                  <a:lnTo>
                    <a:pt x="1199" y="353"/>
                  </a:lnTo>
                  <a:lnTo>
                    <a:pt x="1193" y="343"/>
                  </a:lnTo>
                  <a:lnTo>
                    <a:pt x="1188" y="333"/>
                  </a:lnTo>
                  <a:lnTo>
                    <a:pt x="1182" y="324"/>
                  </a:lnTo>
                  <a:lnTo>
                    <a:pt x="1175" y="315"/>
                  </a:lnTo>
                  <a:lnTo>
                    <a:pt x="1170" y="307"/>
                  </a:lnTo>
                  <a:lnTo>
                    <a:pt x="1157" y="293"/>
                  </a:lnTo>
                  <a:lnTo>
                    <a:pt x="1144" y="280"/>
                  </a:lnTo>
                  <a:lnTo>
                    <a:pt x="1138" y="276"/>
                  </a:lnTo>
                  <a:lnTo>
                    <a:pt x="1131" y="272"/>
                  </a:lnTo>
                  <a:lnTo>
                    <a:pt x="1127" y="269"/>
                  </a:lnTo>
                  <a:lnTo>
                    <a:pt x="1121" y="267"/>
                  </a:lnTo>
                  <a:lnTo>
                    <a:pt x="1135" y="264"/>
                  </a:lnTo>
                  <a:lnTo>
                    <a:pt x="1153" y="258"/>
                  </a:lnTo>
                  <a:lnTo>
                    <a:pt x="1163" y="254"/>
                  </a:lnTo>
                  <a:lnTo>
                    <a:pt x="1173" y="249"/>
                  </a:lnTo>
                  <a:lnTo>
                    <a:pt x="1182" y="243"/>
                  </a:lnTo>
                  <a:lnTo>
                    <a:pt x="1191" y="236"/>
                  </a:lnTo>
                  <a:lnTo>
                    <a:pt x="1200" y="229"/>
                  </a:lnTo>
                  <a:lnTo>
                    <a:pt x="1209" y="220"/>
                  </a:lnTo>
                  <a:lnTo>
                    <a:pt x="1217" y="209"/>
                  </a:lnTo>
                  <a:lnTo>
                    <a:pt x="1224" y="198"/>
                  </a:lnTo>
                  <a:lnTo>
                    <a:pt x="1229" y="187"/>
                  </a:lnTo>
                  <a:lnTo>
                    <a:pt x="1234" y="173"/>
                  </a:lnTo>
                  <a:lnTo>
                    <a:pt x="1236" y="160"/>
                  </a:lnTo>
                  <a:lnTo>
                    <a:pt x="1237" y="144"/>
                  </a:lnTo>
                  <a:lnTo>
                    <a:pt x="1236" y="129"/>
                  </a:lnTo>
                  <a:lnTo>
                    <a:pt x="1234" y="115"/>
                  </a:lnTo>
                  <a:lnTo>
                    <a:pt x="1230" y="100"/>
                  </a:lnTo>
                  <a:lnTo>
                    <a:pt x="1225" y="88"/>
                  </a:lnTo>
                  <a:lnTo>
                    <a:pt x="1218" y="76"/>
                  </a:lnTo>
                  <a:lnTo>
                    <a:pt x="1210" y="65"/>
                  </a:lnTo>
                  <a:lnTo>
                    <a:pt x="1201" y="54"/>
                  </a:lnTo>
                  <a:lnTo>
                    <a:pt x="1191" y="45"/>
                  </a:lnTo>
                  <a:lnTo>
                    <a:pt x="1180" y="38"/>
                  </a:lnTo>
                  <a:lnTo>
                    <a:pt x="1167" y="30"/>
                  </a:lnTo>
                  <a:lnTo>
                    <a:pt x="1154" y="24"/>
                  </a:lnTo>
                  <a:lnTo>
                    <a:pt x="1138" y="18"/>
                  </a:lnTo>
                  <a:lnTo>
                    <a:pt x="1122" y="14"/>
                  </a:lnTo>
                  <a:lnTo>
                    <a:pt x="1106" y="12"/>
                  </a:lnTo>
                  <a:lnTo>
                    <a:pt x="1089" y="9"/>
                  </a:lnTo>
                  <a:lnTo>
                    <a:pt x="1070" y="9"/>
                  </a:lnTo>
                  <a:lnTo>
                    <a:pt x="944" y="9"/>
                  </a:lnTo>
                  <a:lnTo>
                    <a:pt x="940" y="9"/>
                  </a:lnTo>
                  <a:lnTo>
                    <a:pt x="936" y="11"/>
                  </a:lnTo>
                  <a:lnTo>
                    <a:pt x="934" y="12"/>
                  </a:lnTo>
                  <a:lnTo>
                    <a:pt x="930" y="14"/>
                  </a:lnTo>
                  <a:lnTo>
                    <a:pt x="928" y="17"/>
                  </a:lnTo>
                  <a:lnTo>
                    <a:pt x="927" y="21"/>
                  </a:lnTo>
                  <a:lnTo>
                    <a:pt x="926" y="24"/>
                  </a:lnTo>
                  <a:lnTo>
                    <a:pt x="926" y="29"/>
                  </a:lnTo>
                  <a:lnTo>
                    <a:pt x="926" y="496"/>
                  </a:lnTo>
                  <a:lnTo>
                    <a:pt x="926" y="500"/>
                  </a:lnTo>
                  <a:lnTo>
                    <a:pt x="927" y="504"/>
                  </a:lnTo>
                  <a:lnTo>
                    <a:pt x="928" y="507"/>
                  </a:lnTo>
                  <a:lnTo>
                    <a:pt x="930" y="509"/>
                  </a:lnTo>
                  <a:lnTo>
                    <a:pt x="934" y="512"/>
                  </a:lnTo>
                  <a:lnTo>
                    <a:pt x="936" y="514"/>
                  </a:lnTo>
                  <a:lnTo>
                    <a:pt x="940" y="515"/>
                  </a:lnTo>
                  <a:lnTo>
                    <a:pt x="944" y="515"/>
                  </a:lnTo>
                  <a:lnTo>
                    <a:pt x="997" y="515"/>
                  </a:lnTo>
                  <a:lnTo>
                    <a:pt x="1000" y="515"/>
                  </a:lnTo>
                  <a:lnTo>
                    <a:pt x="1003" y="514"/>
                  </a:lnTo>
                  <a:lnTo>
                    <a:pt x="1007" y="512"/>
                  </a:lnTo>
                  <a:lnTo>
                    <a:pt x="1010" y="509"/>
                  </a:lnTo>
                  <a:lnTo>
                    <a:pt x="1012" y="507"/>
                  </a:lnTo>
                  <a:lnTo>
                    <a:pt x="1013" y="504"/>
                  </a:lnTo>
                  <a:lnTo>
                    <a:pt x="1015" y="500"/>
                  </a:lnTo>
                  <a:lnTo>
                    <a:pt x="1015" y="496"/>
                  </a:lnTo>
                  <a:lnTo>
                    <a:pt x="1015" y="294"/>
                  </a:lnTo>
                  <a:lnTo>
                    <a:pt x="1035" y="294"/>
                  </a:lnTo>
                  <a:lnTo>
                    <a:pt x="1043" y="294"/>
                  </a:lnTo>
                  <a:lnTo>
                    <a:pt x="1050" y="296"/>
                  </a:lnTo>
                  <a:lnTo>
                    <a:pt x="1058" y="300"/>
                  </a:lnTo>
                  <a:lnTo>
                    <a:pt x="1065" y="305"/>
                  </a:lnTo>
                  <a:lnTo>
                    <a:pt x="1073" y="312"/>
                  </a:lnTo>
                  <a:lnTo>
                    <a:pt x="1080" y="318"/>
                  </a:lnTo>
                  <a:lnTo>
                    <a:pt x="1086" y="325"/>
                  </a:lnTo>
                  <a:lnTo>
                    <a:pt x="1092" y="333"/>
                  </a:lnTo>
                  <a:lnTo>
                    <a:pt x="1099" y="342"/>
                  </a:lnTo>
                  <a:lnTo>
                    <a:pt x="1103" y="350"/>
                  </a:lnTo>
                  <a:lnTo>
                    <a:pt x="1109" y="359"/>
                  </a:lnTo>
                  <a:lnTo>
                    <a:pt x="1113" y="368"/>
                  </a:lnTo>
                  <a:lnTo>
                    <a:pt x="1121" y="386"/>
                  </a:lnTo>
                  <a:lnTo>
                    <a:pt x="1127" y="400"/>
                  </a:lnTo>
                  <a:lnTo>
                    <a:pt x="1162" y="496"/>
                  </a:lnTo>
                  <a:lnTo>
                    <a:pt x="1165" y="503"/>
                  </a:lnTo>
                  <a:lnTo>
                    <a:pt x="1171" y="508"/>
                  </a:lnTo>
                  <a:lnTo>
                    <a:pt x="1173" y="512"/>
                  </a:lnTo>
                  <a:lnTo>
                    <a:pt x="1176" y="514"/>
                  </a:lnTo>
                  <a:lnTo>
                    <a:pt x="1180" y="515"/>
                  </a:lnTo>
                  <a:lnTo>
                    <a:pt x="1184" y="515"/>
                  </a:lnTo>
                  <a:lnTo>
                    <a:pt x="1242" y="515"/>
                  </a:lnTo>
                  <a:lnTo>
                    <a:pt x="1246" y="515"/>
                  </a:lnTo>
                  <a:lnTo>
                    <a:pt x="1249" y="514"/>
                  </a:lnTo>
                  <a:lnTo>
                    <a:pt x="1253" y="512"/>
                  </a:lnTo>
                  <a:lnTo>
                    <a:pt x="1255" y="508"/>
                  </a:lnTo>
                  <a:lnTo>
                    <a:pt x="1257" y="506"/>
                  </a:lnTo>
                  <a:lnTo>
                    <a:pt x="1258" y="503"/>
                  </a:lnTo>
                  <a:lnTo>
                    <a:pt x="1258" y="499"/>
                  </a:lnTo>
                  <a:lnTo>
                    <a:pt x="1257" y="496"/>
                  </a:lnTo>
                  <a:close/>
                  <a:moveTo>
                    <a:pt x="1125" y="206"/>
                  </a:moveTo>
                  <a:lnTo>
                    <a:pt x="1118" y="211"/>
                  </a:lnTo>
                  <a:lnTo>
                    <a:pt x="1112" y="215"/>
                  </a:lnTo>
                  <a:lnTo>
                    <a:pt x="1104" y="218"/>
                  </a:lnTo>
                  <a:lnTo>
                    <a:pt x="1097" y="222"/>
                  </a:lnTo>
                  <a:lnTo>
                    <a:pt x="1088" y="224"/>
                  </a:lnTo>
                  <a:lnTo>
                    <a:pt x="1079" y="225"/>
                  </a:lnTo>
                  <a:lnTo>
                    <a:pt x="1068" y="226"/>
                  </a:lnTo>
                  <a:lnTo>
                    <a:pt x="1057" y="226"/>
                  </a:lnTo>
                  <a:lnTo>
                    <a:pt x="1015" y="226"/>
                  </a:lnTo>
                  <a:lnTo>
                    <a:pt x="1015" y="79"/>
                  </a:lnTo>
                  <a:lnTo>
                    <a:pt x="1061" y="79"/>
                  </a:lnTo>
                  <a:lnTo>
                    <a:pt x="1071" y="80"/>
                  </a:lnTo>
                  <a:lnTo>
                    <a:pt x="1081" y="81"/>
                  </a:lnTo>
                  <a:lnTo>
                    <a:pt x="1090" y="82"/>
                  </a:lnTo>
                  <a:lnTo>
                    <a:pt x="1098" y="85"/>
                  </a:lnTo>
                  <a:lnTo>
                    <a:pt x="1106" y="87"/>
                  </a:lnTo>
                  <a:lnTo>
                    <a:pt x="1112" y="90"/>
                  </a:lnTo>
                  <a:lnTo>
                    <a:pt x="1119" y="95"/>
                  </a:lnTo>
                  <a:lnTo>
                    <a:pt x="1125" y="99"/>
                  </a:lnTo>
                  <a:lnTo>
                    <a:pt x="1130" y="105"/>
                  </a:lnTo>
                  <a:lnTo>
                    <a:pt x="1134" y="109"/>
                  </a:lnTo>
                  <a:lnTo>
                    <a:pt x="1138" y="116"/>
                  </a:lnTo>
                  <a:lnTo>
                    <a:pt x="1140" y="122"/>
                  </a:lnTo>
                  <a:lnTo>
                    <a:pt x="1144" y="129"/>
                  </a:lnTo>
                  <a:lnTo>
                    <a:pt x="1145" y="135"/>
                  </a:lnTo>
                  <a:lnTo>
                    <a:pt x="1146" y="142"/>
                  </a:lnTo>
                  <a:lnTo>
                    <a:pt x="1146" y="150"/>
                  </a:lnTo>
                  <a:lnTo>
                    <a:pt x="1146" y="159"/>
                  </a:lnTo>
                  <a:lnTo>
                    <a:pt x="1145" y="167"/>
                  </a:lnTo>
                  <a:lnTo>
                    <a:pt x="1143" y="173"/>
                  </a:lnTo>
                  <a:lnTo>
                    <a:pt x="1140" y="181"/>
                  </a:lnTo>
                  <a:lnTo>
                    <a:pt x="1138" y="188"/>
                  </a:lnTo>
                  <a:lnTo>
                    <a:pt x="1134" y="194"/>
                  </a:lnTo>
                  <a:lnTo>
                    <a:pt x="1129" y="200"/>
                  </a:lnTo>
                  <a:lnTo>
                    <a:pt x="1125" y="206"/>
                  </a:lnTo>
                  <a:close/>
                  <a:moveTo>
                    <a:pt x="1967" y="152"/>
                  </a:moveTo>
                  <a:lnTo>
                    <a:pt x="1957" y="131"/>
                  </a:lnTo>
                  <a:lnTo>
                    <a:pt x="1947" y="111"/>
                  </a:lnTo>
                  <a:lnTo>
                    <a:pt x="1941" y="102"/>
                  </a:lnTo>
                  <a:lnTo>
                    <a:pt x="1935" y="93"/>
                  </a:lnTo>
                  <a:lnTo>
                    <a:pt x="1927" y="84"/>
                  </a:lnTo>
                  <a:lnTo>
                    <a:pt x="1920" y="76"/>
                  </a:lnTo>
                  <a:lnTo>
                    <a:pt x="1912" y="68"/>
                  </a:lnTo>
                  <a:lnTo>
                    <a:pt x="1905" y="61"/>
                  </a:lnTo>
                  <a:lnTo>
                    <a:pt x="1896" y="54"/>
                  </a:lnTo>
                  <a:lnTo>
                    <a:pt x="1888" y="48"/>
                  </a:lnTo>
                  <a:lnTo>
                    <a:pt x="1878" y="42"/>
                  </a:lnTo>
                  <a:lnTo>
                    <a:pt x="1869" y="36"/>
                  </a:lnTo>
                  <a:lnTo>
                    <a:pt x="1858" y="31"/>
                  </a:lnTo>
                  <a:lnTo>
                    <a:pt x="1848" y="26"/>
                  </a:lnTo>
                  <a:lnTo>
                    <a:pt x="1837" y="23"/>
                  </a:lnTo>
                  <a:lnTo>
                    <a:pt x="1826" y="18"/>
                  </a:lnTo>
                  <a:lnTo>
                    <a:pt x="1815" y="16"/>
                  </a:lnTo>
                  <a:lnTo>
                    <a:pt x="1803" y="14"/>
                  </a:lnTo>
                  <a:lnTo>
                    <a:pt x="1791" y="12"/>
                  </a:lnTo>
                  <a:lnTo>
                    <a:pt x="1779" y="11"/>
                  </a:lnTo>
                  <a:lnTo>
                    <a:pt x="1766" y="9"/>
                  </a:lnTo>
                  <a:lnTo>
                    <a:pt x="1754" y="9"/>
                  </a:lnTo>
                  <a:lnTo>
                    <a:pt x="1628" y="9"/>
                  </a:lnTo>
                  <a:lnTo>
                    <a:pt x="1624" y="9"/>
                  </a:lnTo>
                  <a:lnTo>
                    <a:pt x="1620" y="11"/>
                  </a:lnTo>
                  <a:lnTo>
                    <a:pt x="1617" y="12"/>
                  </a:lnTo>
                  <a:lnTo>
                    <a:pt x="1615" y="14"/>
                  </a:lnTo>
                  <a:lnTo>
                    <a:pt x="1612" y="17"/>
                  </a:lnTo>
                  <a:lnTo>
                    <a:pt x="1611" y="21"/>
                  </a:lnTo>
                  <a:lnTo>
                    <a:pt x="1610" y="24"/>
                  </a:lnTo>
                  <a:lnTo>
                    <a:pt x="1610" y="29"/>
                  </a:lnTo>
                  <a:lnTo>
                    <a:pt x="1610" y="496"/>
                  </a:lnTo>
                  <a:lnTo>
                    <a:pt x="1610" y="500"/>
                  </a:lnTo>
                  <a:lnTo>
                    <a:pt x="1611" y="504"/>
                  </a:lnTo>
                  <a:lnTo>
                    <a:pt x="1612" y="507"/>
                  </a:lnTo>
                  <a:lnTo>
                    <a:pt x="1615" y="509"/>
                  </a:lnTo>
                  <a:lnTo>
                    <a:pt x="1617" y="512"/>
                  </a:lnTo>
                  <a:lnTo>
                    <a:pt x="1620" y="514"/>
                  </a:lnTo>
                  <a:lnTo>
                    <a:pt x="1624" y="515"/>
                  </a:lnTo>
                  <a:lnTo>
                    <a:pt x="1628" y="515"/>
                  </a:lnTo>
                  <a:lnTo>
                    <a:pt x="1755" y="515"/>
                  </a:lnTo>
                  <a:lnTo>
                    <a:pt x="1767" y="515"/>
                  </a:lnTo>
                  <a:lnTo>
                    <a:pt x="1780" y="514"/>
                  </a:lnTo>
                  <a:lnTo>
                    <a:pt x="1792" y="512"/>
                  </a:lnTo>
                  <a:lnTo>
                    <a:pt x="1805" y="511"/>
                  </a:lnTo>
                  <a:lnTo>
                    <a:pt x="1816" y="507"/>
                  </a:lnTo>
                  <a:lnTo>
                    <a:pt x="1827" y="504"/>
                  </a:lnTo>
                  <a:lnTo>
                    <a:pt x="1838" y="499"/>
                  </a:lnTo>
                  <a:lnTo>
                    <a:pt x="1849" y="495"/>
                  </a:lnTo>
                  <a:lnTo>
                    <a:pt x="1860" y="490"/>
                  </a:lnTo>
                  <a:lnTo>
                    <a:pt x="1870" y="485"/>
                  </a:lnTo>
                  <a:lnTo>
                    <a:pt x="1880" y="478"/>
                  </a:lnTo>
                  <a:lnTo>
                    <a:pt x="1889" y="471"/>
                  </a:lnTo>
                  <a:lnTo>
                    <a:pt x="1898" y="464"/>
                  </a:lnTo>
                  <a:lnTo>
                    <a:pt x="1906" y="457"/>
                  </a:lnTo>
                  <a:lnTo>
                    <a:pt x="1914" y="449"/>
                  </a:lnTo>
                  <a:lnTo>
                    <a:pt x="1921" y="440"/>
                  </a:lnTo>
                  <a:lnTo>
                    <a:pt x="1928" y="431"/>
                  </a:lnTo>
                  <a:lnTo>
                    <a:pt x="1935" y="422"/>
                  </a:lnTo>
                  <a:lnTo>
                    <a:pt x="1942" y="412"/>
                  </a:lnTo>
                  <a:lnTo>
                    <a:pt x="1947" y="402"/>
                  </a:lnTo>
                  <a:lnTo>
                    <a:pt x="1958" y="380"/>
                  </a:lnTo>
                  <a:lnTo>
                    <a:pt x="1967" y="357"/>
                  </a:lnTo>
                  <a:lnTo>
                    <a:pt x="1974" y="332"/>
                  </a:lnTo>
                  <a:lnTo>
                    <a:pt x="1980" y="306"/>
                  </a:lnTo>
                  <a:lnTo>
                    <a:pt x="1982" y="279"/>
                  </a:lnTo>
                  <a:lnTo>
                    <a:pt x="1983" y="251"/>
                  </a:lnTo>
                  <a:lnTo>
                    <a:pt x="1982" y="224"/>
                  </a:lnTo>
                  <a:lnTo>
                    <a:pt x="1980" y="199"/>
                  </a:lnTo>
                  <a:lnTo>
                    <a:pt x="1978" y="187"/>
                  </a:lnTo>
                  <a:lnTo>
                    <a:pt x="1974" y="175"/>
                  </a:lnTo>
                  <a:lnTo>
                    <a:pt x="1971" y="163"/>
                  </a:lnTo>
                  <a:lnTo>
                    <a:pt x="1967" y="152"/>
                  </a:lnTo>
                  <a:close/>
                  <a:moveTo>
                    <a:pt x="1882" y="329"/>
                  </a:moveTo>
                  <a:lnTo>
                    <a:pt x="1876" y="345"/>
                  </a:lnTo>
                  <a:lnTo>
                    <a:pt x="1870" y="361"/>
                  </a:lnTo>
                  <a:lnTo>
                    <a:pt x="1862" y="377"/>
                  </a:lnTo>
                  <a:lnTo>
                    <a:pt x="1854" y="390"/>
                  </a:lnTo>
                  <a:lnTo>
                    <a:pt x="1844" y="402"/>
                  </a:lnTo>
                  <a:lnTo>
                    <a:pt x="1833" y="413"/>
                  </a:lnTo>
                  <a:lnTo>
                    <a:pt x="1821" y="422"/>
                  </a:lnTo>
                  <a:lnTo>
                    <a:pt x="1809" y="430"/>
                  </a:lnTo>
                  <a:lnTo>
                    <a:pt x="1796" y="436"/>
                  </a:lnTo>
                  <a:lnTo>
                    <a:pt x="1782" y="441"/>
                  </a:lnTo>
                  <a:lnTo>
                    <a:pt x="1767" y="443"/>
                  </a:lnTo>
                  <a:lnTo>
                    <a:pt x="1752" y="444"/>
                  </a:lnTo>
                  <a:lnTo>
                    <a:pt x="1699" y="444"/>
                  </a:lnTo>
                  <a:lnTo>
                    <a:pt x="1699" y="79"/>
                  </a:lnTo>
                  <a:lnTo>
                    <a:pt x="1756" y="79"/>
                  </a:lnTo>
                  <a:lnTo>
                    <a:pt x="1772" y="80"/>
                  </a:lnTo>
                  <a:lnTo>
                    <a:pt x="1787" y="82"/>
                  </a:lnTo>
                  <a:lnTo>
                    <a:pt x="1800" y="87"/>
                  </a:lnTo>
                  <a:lnTo>
                    <a:pt x="1812" y="93"/>
                  </a:lnTo>
                  <a:lnTo>
                    <a:pt x="1825" y="100"/>
                  </a:lnTo>
                  <a:lnTo>
                    <a:pt x="1836" y="108"/>
                  </a:lnTo>
                  <a:lnTo>
                    <a:pt x="1846" y="118"/>
                  </a:lnTo>
                  <a:lnTo>
                    <a:pt x="1856" y="129"/>
                  </a:lnTo>
                  <a:lnTo>
                    <a:pt x="1864" y="141"/>
                  </a:lnTo>
                  <a:lnTo>
                    <a:pt x="1872" y="154"/>
                  </a:lnTo>
                  <a:lnTo>
                    <a:pt x="1878" y="168"/>
                  </a:lnTo>
                  <a:lnTo>
                    <a:pt x="1883" y="184"/>
                  </a:lnTo>
                  <a:lnTo>
                    <a:pt x="1887" y="199"/>
                  </a:lnTo>
                  <a:lnTo>
                    <a:pt x="1890" y="216"/>
                  </a:lnTo>
                  <a:lnTo>
                    <a:pt x="1891" y="233"/>
                  </a:lnTo>
                  <a:lnTo>
                    <a:pt x="1892" y="251"/>
                  </a:lnTo>
                  <a:lnTo>
                    <a:pt x="1891" y="272"/>
                  </a:lnTo>
                  <a:lnTo>
                    <a:pt x="1889" y="291"/>
                  </a:lnTo>
                  <a:lnTo>
                    <a:pt x="1887" y="311"/>
                  </a:lnTo>
                  <a:lnTo>
                    <a:pt x="1882" y="329"/>
                  </a:lnTo>
                  <a:close/>
                  <a:moveTo>
                    <a:pt x="2464" y="322"/>
                  </a:moveTo>
                  <a:lnTo>
                    <a:pt x="2464" y="29"/>
                  </a:lnTo>
                  <a:lnTo>
                    <a:pt x="2464" y="24"/>
                  </a:lnTo>
                  <a:lnTo>
                    <a:pt x="2463" y="21"/>
                  </a:lnTo>
                  <a:lnTo>
                    <a:pt x="2462" y="17"/>
                  </a:lnTo>
                  <a:lnTo>
                    <a:pt x="2460" y="14"/>
                  </a:lnTo>
                  <a:lnTo>
                    <a:pt x="2456" y="12"/>
                  </a:lnTo>
                  <a:lnTo>
                    <a:pt x="2453" y="11"/>
                  </a:lnTo>
                  <a:lnTo>
                    <a:pt x="2450" y="9"/>
                  </a:lnTo>
                  <a:lnTo>
                    <a:pt x="2445" y="9"/>
                  </a:lnTo>
                  <a:lnTo>
                    <a:pt x="2393" y="9"/>
                  </a:lnTo>
                  <a:lnTo>
                    <a:pt x="2389" y="9"/>
                  </a:lnTo>
                  <a:lnTo>
                    <a:pt x="2386" y="11"/>
                  </a:lnTo>
                  <a:lnTo>
                    <a:pt x="2382" y="12"/>
                  </a:lnTo>
                  <a:lnTo>
                    <a:pt x="2380" y="14"/>
                  </a:lnTo>
                  <a:lnTo>
                    <a:pt x="2378" y="17"/>
                  </a:lnTo>
                  <a:lnTo>
                    <a:pt x="2377" y="21"/>
                  </a:lnTo>
                  <a:lnTo>
                    <a:pt x="2375" y="24"/>
                  </a:lnTo>
                  <a:lnTo>
                    <a:pt x="2375" y="29"/>
                  </a:lnTo>
                  <a:lnTo>
                    <a:pt x="2375" y="322"/>
                  </a:lnTo>
                  <a:lnTo>
                    <a:pt x="2374" y="333"/>
                  </a:lnTo>
                  <a:lnTo>
                    <a:pt x="2374" y="344"/>
                  </a:lnTo>
                  <a:lnTo>
                    <a:pt x="2373" y="355"/>
                  </a:lnTo>
                  <a:lnTo>
                    <a:pt x="2372" y="367"/>
                  </a:lnTo>
                  <a:lnTo>
                    <a:pt x="2370" y="378"/>
                  </a:lnTo>
                  <a:lnTo>
                    <a:pt x="2366" y="388"/>
                  </a:lnTo>
                  <a:lnTo>
                    <a:pt x="2363" y="398"/>
                  </a:lnTo>
                  <a:lnTo>
                    <a:pt x="2359" y="407"/>
                  </a:lnTo>
                  <a:lnTo>
                    <a:pt x="2354" y="416"/>
                  </a:lnTo>
                  <a:lnTo>
                    <a:pt x="2348" y="424"/>
                  </a:lnTo>
                  <a:lnTo>
                    <a:pt x="2341" y="431"/>
                  </a:lnTo>
                  <a:lnTo>
                    <a:pt x="2333" y="437"/>
                  </a:lnTo>
                  <a:lnTo>
                    <a:pt x="2324" y="442"/>
                  </a:lnTo>
                  <a:lnTo>
                    <a:pt x="2314" y="446"/>
                  </a:lnTo>
                  <a:lnTo>
                    <a:pt x="2302" y="449"/>
                  </a:lnTo>
                  <a:lnTo>
                    <a:pt x="2290" y="449"/>
                  </a:lnTo>
                  <a:lnTo>
                    <a:pt x="2277" y="449"/>
                  </a:lnTo>
                  <a:lnTo>
                    <a:pt x="2264" y="446"/>
                  </a:lnTo>
                  <a:lnTo>
                    <a:pt x="2254" y="442"/>
                  </a:lnTo>
                  <a:lnTo>
                    <a:pt x="2245" y="436"/>
                  </a:lnTo>
                  <a:lnTo>
                    <a:pt x="2237" y="431"/>
                  </a:lnTo>
                  <a:lnTo>
                    <a:pt x="2229" y="423"/>
                  </a:lnTo>
                  <a:lnTo>
                    <a:pt x="2224" y="415"/>
                  </a:lnTo>
                  <a:lnTo>
                    <a:pt x="2219" y="406"/>
                  </a:lnTo>
                  <a:lnTo>
                    <a:pt x="2215" y="397"/>
                  </a:lnTo>
                  <a:lnTo>
                    <a:pt x="2211" y="387"/>
                  </a:lnTo>
                  <a:lnTo>
                    <a:pt x="2209" y="376"/>
                  </a:lnTo>
                  <a:lnTo>
                    <a:pt x="2208" y="366"/>
                  </a:lnTo>
                  <a:lnTo>
                    <a:pt x="2207" y="354"/>
                  </a:lnTo>
                  <a:lnTo>
                    <a:pt x="2206" y="343"/>
                  </a:lnTo>
                  <a:lnTo>
                    <a:pt x="2206" y="332"/>
                  </a:lnTo>
                  <a:lnTo>
                    <a:pt x="2205" y="322"/>
                  </a:lnTo>
                  <a:lnTo>
                    <a:pt x="2205" y="29"/>
                  </a:lnTo>
                  <a:lnTo>
                    <a:pt x="2205" y="24"/>
                  </a:lnTo>
                  <a:lnTo>
                    <a:pt x="2203" y="21"/>
                  </a:lnTo>
                  <a:lnTo>
                    <a:pt x="2202" y="17"/>
                  </a:lnTo>
                  <a:lnTo>
                    <a:pt x="2200" y="14"/>
                  </a:lnTo>
                  <a:lnTo>
                    <a:pt x="2197" y="12"/>
                  </a:lnTo>
                  <a:lnTo>
                    <a:pt x="2193" y="11"/>
                  </a:lnTo>
                  <a:lnTo>
                    <a:pt x="2190" y="9"/>
                  </a:lnTo>
                  <a:lnTo>
                    <a:pt x="2187" y="9"/>
                  </a:lnTo>
                  <a:lnTo>
                    <a:pt x="2134" y="9"/>
                  </a:lnTo>
                  <a:lnTo>
                    <a:pt x="2129" y="9"/>
                  </a:lnTo>
                  <a:lnTo>
                    <a:pt x="2126" y="11"/>
                  </a:lnTo>
                  <a:lnTo>
                    <a:pt x="2124" y="12"/>
                  </a:lnTo>
                  <a:lnTo>
                    <a:pt x="2120" y="14"/>
                  </a:lnTo>
                  <a:lnTo>
                    <a:pt x="2118" y="17"/>
                  </a:lnTo>
                  <a:lnTo>
                    <a:pt x="2117" y="21"/>
                  </a:lnTo>
                  <a:lnTo>
                    <a:pt x="2116" y="24"/>
                  </a:lnTo>
                  <a:lnTo>
                    <a:pt x="2116" y="29"/>
                  </a:lnTo>
                  <a:lnTo>
                    <a:pt x="2116" y="322"/>
                  </a:lnTo>
                  <a:lnTo>
                    <a:pt x="2116" y="340"/>
                  </a:lnTo>
                  <a:lnTo>
                    <a:pt x="2117" y="357"/>
                  </a:lnTo>
                  <a:lnTo>
                    <a:pt x="2119" y="375"/>
                  </a:lnTo>
                  <a:lnTo>
                    <a:pt x="2123" y="393"/>
                  </a:lnTo>
                  <a:lnTo>
                    <a:pt x="2127" y="409"/>
                  </a:lnTo>
                  <a:lnTo>
                    <a:pt x="2133" y="426"/>
                  </a:lnTo>
                  <a:lnTo>
                    <a:pt x="2139" y="442"/>
                  </a:lnTo>
                  <a:lnTo>
                    <a:pt x="2148" y="458"/>
                  </a:lnTo>
                  <a:lnTo>
                    <a:pt x="2154" y="464"/>
                  </a:lnTo>
                  <a:lnTo>
                    <a:pt x="2160" y="471"/>
                  </a:lnTo>
                  <a:lnTo>
                    <a:pt x="2165" y="478"/>
                  </a:lnTo>
                  <a:lnTo>
                    <a:pt x="2172" y="484"/>
                  </a:lnTo>
                  <a:lnTo>
                    <a:pt x="2185" y="496"/>
                  </a:lnTo>
                  <a:lnTo>
                    <a:pt x="2201" y="505"/>
                  </a:lnTo>
                  <a:lnTo>
                    <a:pt x="2210" y="509"/>
                  </a:lnTo>
                  <a:lnTo>
                    <a:pt x="2220" y="514"/>
                  </a:lnTo>
                  <a:lnTo>
                    <a:pt x="2230" y="517"/>
                  </a:lnTo>
                  <a:lnTo>
                    <a:pt x="2241" y="520"/>
                  </a:lnTo>
                  <a:lnTo>
                    <a:pt x="2252" y="522"/>
                  </a:lnTo>
                  <a:lnTo>
                    <a:pt x="2264" y="523"/>
                  </a:lnTo>
                  <a:lnTo>
                    <a:pt x="2277" y="524"/>
                  </a:lnTo>
                  <a:lnTo>
                    <a:pt x="2290" y="524"/>
                  </a:lnTo>
                  <a:lnTo>
                    <a:pt x="2302" y="524"/>
                  </a:lnTo>
                  <a:lnTo>
                    <a:pt x="2314" y="523"/>
                  </a:lnTo>
                  <a:lnTo>
                    <a:pt x="2325" y="522"/>
                  </a:lnTo>
                  <a:lnTo>
                    <a:pt x="2335" y="520"/>
                  </a:lnTo>
                  <a:lnTo>
                    <a:pt x="2345" y="516"/>
                  </a:lnTo>
                  <a:lnTo>
                    <a:pt x="2355" y="514"/>
                  </a:lnTo>
                  <a:lnTo>
                    <a:pt x="2364" y="509"/>
                  </a:lnTo>
                  <a:lnTo>
                    <a:pt x="2373" y="505"/>
                  </a:lnTo>
                  <a:lnTo>
                    <a:pt x="2389" y="495"/>
                  </a:lnTo>
                  <a:lnTo>
                    <a:pt x="2402" y="484"/>
                  </a:lnTo>
                  <a:lnTo>
                    <a:pt x="2416" y="471"/>
                  </a:lnTo>
                  <a:lnTo>
                    <a:pt x="2426" y="457"/>
                  </a:lnTo>
                  <a:lnTo>
                    <a:pt x="2436" y="441"/>
                  </a:lnTo>
                  <a:lnTo>
                    <a:pt x="2444" y="425"/>
                  </a:lnTo>
                  <a:lnTo>
                    <a:pt x="2451" y="408"/>
                  </a:lnTo>
                  <a:lnTo>
                    <a:pt x="2455" y="391"/>
                  </a:lnTo>
                  <a:lnTo>
                    <a:pt x="2460" y="373"/>
                  </a:lnTo>
                  <a:lnTo>
                    <a:pt x="2462" y="357"/>
                  </a:lnTo>
                  <a:lnTo>
                    <a:pt x="2464" y="339"/>
                  </a:lnTo>
                  <a:lnTo>
                    <a:pt x="2464" y="322"/>
                  </a:lnTo>
                  <a:close/>
                  <a:moveTo>
                    <a:pt x="2989" y="496"/>
                  </a:moveTo>
                  <a:lnTo>
                    <a:pt x="2831" y="29"/>
                  </a:lnTo>
                  <a:lnTo>
                    <a:pt x="2828" y="24"/>
                  </a:lnTo>
                  <a:lnTo>
                    <a:pt x="2827" y="21"/>
                  </a:lnTo>
                  <a:lnTo>
                    <a:pt x="2824" y="17"/>
                  </a:lnTo>
                  <a:lnTo>
                    <a:pt x="2820" y="15"/>
                  </a:lnTo>
                  <a:lnTo>
                    <a:pt x="2817" y="13"/>
                  </a:lnTo>
                  <a:lnTo>
                    <a:pt x="2814" y="11"/>
                  </a:lnTo>
                  <a:lnTo>
                    <a:pt x="2810" y="9"/>
                  </a:lnTo>
                  <a:lnTo>
                    <a:pt x="2806" y="9"/>
                  </a:lnTo>
                  <a:lnTo>
                    <a:pt x="2743" y="9"/>
                  </a:lnTo>
                  <a:lnTo>
                    <a:pt x="2738" y="9"/>
                  </a:lnTo>
                  <a:lnTo>
                    <a:pt x="2735" y="11"/>
                  </a:lnTo>
                  <a:lnTo>
                    <a:pt x="2732" y="13"/>
                  </a:lnTo>
                  <a:lnTo>
                    <a:pt x="2727" y="15"/>
                  </a:lnTo>
                  <a:lnTo>
                    <a:pt x="2725" y="17"/>
                  </a:lnTo>
                  <a:lnTo>
                    <a:pt x="2722" y="21"/>
                  </a:lnTo>
                  <a:lnTo>
                    <a:pt x="2720" y="24"/>
                  </a:lnTo>
                  <a:lnTo>
                    <a:pt x="2718" y="29"/>
                  </a:lnTo>
                  <a:lnTo>
                    <a:pt x="2560" y="496"/>
                  </a:lnTo>
                  <a:lnTo>
                    <a:pt x="2559" y="499"/>
                  </a:lnTo>
                  <a:lnTo>
                    <a:pt x="2559" y="503"/>
                  </a:lnTo>
                  <a:lnTo>
                    <a:pt x="2561" y="506"/>
                  </a:lnTo>
                  <a:lnTo>
                    <a:pt x="2563" y="509"/>
                  </a:lnTo>
                  <a:lnTo>
                    <a:pt x="2566" y="512"/>
                  </a:lnTo>
                  <a:lnTo>
                    <a:pt x="2570" y="514"/>
                  </a:lnTo>
                  <a:lnTo>
                    <a:pt x="2573" y="515"/>
                  </a:lnTo>
                  <a:lnTo>
                    <a:pt x="2578" y="515"/>
                  </a:lnTo>
                  <a:lnTo>
                    <a:pt x="2625" y="515"/>
                  </a:lnTo>
                  <a:lnTo>
                    <a:pt x="2628" y="515"/>
                  </a:lnTo>
                  <a:lnTo>
                    <a:pt x="2633" y="514"/>
                  </a:lnTo>
                  <a:lnTo>
                    <a:pt x="2636" y="512"/>
                  </a:lnTo>
                  <a:lnTo>
                    <a:pt x="2639" y="509"/>
                  </a:lnTo>
                  <a:lnTo>
                    <a:pt x="2642" y="506"/>
                  </a:lnTo>
                  <a:lnTo>
                    <a:pt x="2645" y="503"/>
                  </a:lnTo>
                  <a:lnTo>
                    <a:pt x="2646" y="499"/>
                  </a:lnTo>
                  <a:lnTo>
                    <a:pt x="2648" y="496"/>
                  </a:lnTo>
                  <a:lnTo>
                    <a:pt x="2682" y="385"/>
                  </a:lnTo>
                  <a:lnTo>
                    <a:pt x="2863" y="385"/>
                  </a:lnTo>
                  <a:lnTo>
                    <a:pt x="2897" y="496"/>
                  </a:lnTo>
                  <a:lnTo>
                    <a:pt x="2898" y="499"/>
                  </a:lnTo>
                  <a:lnTo>
                    <a:pt x="2900" y="503"/>
                  </a:lnTo>
                  <a:lnTo>
                    <a:pt x="2902" y="506"/>
                  </a:lnTo>
                  <a:lnTo>
                    <a:pt x="2906" y="509"/>
                  </a:lnTo>
                  <a:lnTo>
                    <a:pt x="2909" y="512"/>
                  </a:lnTo>
                  <a:lnTo>
                    <a:pt x="2913" y="514"/>
                  </a:lnTo>
                  <a:lnTo>
                    <a:pt x="2917" y="515"/>
                  </a:lnTo>
                  <a:lnTo>
                    <a:pt x="2922" y="515"/>
                  </a:lnTo>
                  <a:lnTo>
                    <a:pt x="2977" y="515"/>
                  </a:lnTo>
                  <a:lnTo>
                    <a:pt x="2980" y="515"/>
                  </a:lnTo>
                  <a:lnTo>
                    <a:pt x="2983" y="514"/>
                  </a:lnTo>
                  <a:lnTo>
                    <a:pt x="2986" y="512"/>
                  </a:lnTo>
                  <a:lnTo>
                    <a:pt x="2988" y="509"/>
                  </a:lnTo>
                  <a:lnTo>
                    <a:pt x="2989" y="506"/>
                  </a:lnTo>
                  <a:lnTo>
                    <a:pt x="2990" y="503"/>
                  </a:lnTo>
                  <a:lnTo>
                    <a:pt x="2990" y="499"/>
                  </a:lnTo>
                  <a:lnTo>
                    <a:pt x="2989" y="496"/>
                  </a:lnTo>
                  <a:close/>
                  <a:moveTo>
                    <a:pt x="2842" y="317"/>
                  </a:moveTo>
                  <a:lnTo>
                    <a:pt x="2702" y="317"/>
                  </a:lnTo>
                  <a:lnTo>
                    <a:pt x="2772" y="93"/>
                  </a:lnTo>
                  <a:lnTo>
                    <a:pt x="2842" y="317"/>
                  </a:lnTo>
                  <a:close/>
                  <a:moveTo>
                    <a:pt x="3364" y="496"/>
                  </a:moveTo>
                  <a:lnTo>
                    <a:pt x="3364" y="459"/>
                  </a:lnTo>
                  <a:lnTo>
                    <a:pt x="3363" y="454"/>
                  </a:lnTo>
                  <a:lnTo>
                    <a:pt x="3363" y="451"/>
                  </a:lnTo>
                  <a:lnTo>
                    <a:pt x="3361" y="448"/>
                  </a:lnTo>
                  <a:lnTo>
                    <a:pt x="3359" y="445"/>
                  </a:lnTo>
                  <a:lnTo>
                    <a:pt x="3355" y="443"/>
                  </a:lnTo>
                  <a:lnTo>
                    <a:pt x="3353" y="441"/>
                  </a:lnTo>
                  <a:lnTo>
                    <a:pt x="3349" y="440"/>
                  </a:lnTo>
                  <a:lnTo>
                    <a:pt x="3345" y="440"/>
                  </a:lnTo>
                  <a:lnTo>
                    <a:pt x="3188" y="440"/>
                  </a:lnTo>
                  <a:lnTo>
                    <a:pt x="3188" y="29"/>
                  </a:lnTo>
                  <a:lnTo>
                    <a:pt x="3188" y="24"/>
                  </a:lnTo>
                  <a:lnTo>
                    <a:pt x="3187" y="21"/>
                  </a:lnTo>
                  <a:lnTo>
                    <a:pt x="3184" y="17"/>
                  </a:lnTo>
                  <a:lnTo>
                    <a:pt x="3182" y="14"/>
                  </a:lnTo>
                  <a:lnTo>
                    <a:pt x="3180" y="12"/>
                  </a:lnTo>
                  <a:lnTo>
                    <a:pt x="3177" y="11"/>
                  </a:lnTo>
                  <a:lnTo>
                    <a:pt x="3173" y="9"/>
                  </a:lnTo>
                  <a:lnTo>
                    <a:pt x="3169" y="9"/>
                  </a:lnTo>
                  <a:lnTo>
                    <a:pt x="3117" y="9"/>
                  </a:lnTo>
                  <a:lnTo>
                    <a:pt x="3113" y="9"/>
                  </a:lnTo>
                  <a:lnTo>
                    <a:pt x="3109" y="11"/>
                  </a:lnTo>
                  <a:lnTo>
                    <a:pt x="3106" y="12"/>
                  </a:lnTo>
                  <a:lnTo>
                    <a:pt x="3104" y="14"/>
                  </a:lnTo>
                  <a:lnTo>
                    <a:pt x="3101" y="17"/>
                  </a:lnTo>
                  <a:lnTo>
                    <a:pt x="3100" y="21"/>
                  </a:lnTo>
                  <a:lnTo>
                    <a:pt x="3099" y="24"/>
                  </a:lnTo>
                  <a:lnTo>
                    <a:pt x="3098" y="29"/>
                  </a:lnTo>
                  <a:lnTo>
                    <a:pt x="3098" y="496"/>
                  </a:lnTo>
                  <a:lnTo>
                    <a:pt x="3099" y="500"/>
                  </a:lnTo>
                  <a:lnTo>
                    <a:pt x="3100" y="504"/>
                  </a:lnTo>
                  <a:lnTo>
                    <a:pt x="3101" y="507"/>
                  </a:lnTo>
                  <a:lnTo>
                    <a:pt x="3104" y="509"/>
                  </a:lnTo>
                  <a:lnTo>
                    <a:pt x="3106" y="512"/>
                  </a:lnTo>
                  <a:lnTo>
                    <a:pt x="3109" y="514"/>
                  </a:lnTo>
                  <a:lnTo>
                    <a:pt x="3113" y="515"/>
                  </a:lnTo>
                  <a:lnTo>
                    <a:pt x="3117" y="515"/>
                  </a:lnTo>
                  <a:lnTo>
                    <a:pt x="3345" y="515"/>
                  </a:lnTo>
                  <a:lnTo>
                    <a:pt x="3349" y="515"/>
                  </a:lnTo>
                  <a:lnTo>
                    <a:pt x="3353" y="514"/>
                  </a:lnTo>
                  <a:lnTo>
                    <a:pt x="3355" y="512"/>
                  </a:lnTo>
                  <a:lnTo>
                    <a:pt x="3359" y="509"/>
                  </a:lnTo>
                  <a:lnTo>
                    <a:pt x="3361" y="507"/>
                  </a:lnTo>
                  <a:lnTo>
                    <a:pt x="3363" y="504"/>
                  </a:lnTo>
                  <a:lnTo>
                    <a:pt x="3363" y="500"/>
                  </a:lnTo>
                  <a:lnTo>
                    <a:pt x="3364" y="496"/>
                  </a:lnTo>
                  <a:close/>
                  <a:moveTo>
                    <a:pt x="3759" y="496"/>
                  </a:moveTo>
                  <a:lnTo>
                    <a:pt x="3759" y="461"/>
                  </a:lnTo>
                  <a:lnTo>
                    <a:pt x="3758" y="457"/>
                  </a:lnTo>
                  <a:lnTo>
                    <a:pt x="3756" y="453"/>
                  </a:lnTo>
                  <a:lnTo>
                    <a:pt x="3755" y="451"/>
                  </a:lnTo>
                  <a:lnTo>
                    <a:pt x="3753" y="448"/>
                  </a:lnTo>
                  <a:lnTo>
                    <a:pt x="3750" y="445"/>
                  </a:lnTo>
                  <a:lnTo>
                    <a:pt x="3747" y="444"/>
                  </a:lnTo>
                  <a:lnTo>
                    <a:pt x="3743" y="443"/>
                  </a:lnTo>
                  <a:lnTo>
                    <a:pt x="3740" y="443"/>
                  </a:lnTo>
                  <a:lnTo>
                    <a:pt x="3564" y="443"/>
                  </a:lnTo>
                  <a:lnTo>
                    <a:pt x="3564" y="286"/>
                  </a:lnTo>
                  <a:lnTo>
                    <a:pt x="3722" y="286"/>
                  </a:lnTo>
                  <a:lnTo>
                    <a:pt x="3725" y="286"/>
                  </a:lnTo>
                  <a:lnTo>
                    <a:pt x="3728" y="285"/>
                  </a:lnTo>
                  <a:lnTo>
                    <a:pt x="3732" y="284"/>
                  </a:lnTo>
                  <a:lnTo>
                    <a:pt x="3735" y="281"/>
                  </a:lnTo>
                  <a:lnTo>
                    <a:pt x="3737" y="278"/>
                  </a:lnTo>
                  <a:lnTo>
                    <a:pt x="3739" y="276"/>
                  </a:lnTo>
                  <a:lnTo>
                    <a:pt x="3740" y="271"/>
                  </a:lnTo>
                  <a:lnTo>
                    <a:pt x="3740" y="268"/>
                  </a:lnTo>
                  <a:lnTo>
                    <a:pt x="3740" y="234"/>
                  </a:lnTo>
                  <a:lnTo>
                    <a:pt x="3740" y="231"/>
                  </a:lnTo>
                  <a:lnTo>
                    <a:pt x="3739" y="226"/>
                  </a:lnTo>
                  <a:lnTo>
                    <a:pt x="3737" y="224"/>
                  </a:lnTo>
                  <a:lnTo>
                    <a:pt x="3735" y="221"/>
                  </a:lnTo>
                  <a:lnTo>
                    <a:pt x="3732" y="218"/>
                  </a:lnTo>
                  <a:lnTo>
                    <a:pt x="3728" y="216"/>
                  </a:lnTo>
                  <a:lnTo>
                    <a:pt x="3725" y="216"/>
                  </a:lnTo>
                  <a:lnTo>
                    <a:pt x="3722" y="215"/>
                  </a:lnTo>
                  <a:lnTo>
                    <a:pt x="3564" y="215"/>
                  </a:lnTo>
                  <a:lnTo>
                    <a:pt x="3564" y="81"/>
                  </a:lnTo>
                  <a:lnTo>
                    <a:pt x="3731" y="81"/>
                  </a:lnTo>
                  <a:lnTo>
                    <a:pt x="3734" y="81"/>
                  </a:lnTo>
                  <a:lnTo>
                    <a:pt x="3737" y="80"/>
                  </a:lnTo>
                  <a:lnTo>
                    <a:pt x="3741" y="78"/>
                  </a:lnTo>
                  <a:lnTo>
                    <a:pt x="3744" y="76"/>
                  </a:lnTo>
                  <a:lnTo>
                    <a:pt x="3746" y="74"/>
                  </a:lnTo>
                  <a:lnTo>
                    <a:pt x="3747" y="70"/>
                  </a:lnTo>
                  <a:lnTo>
                    <a:pt x="3749" y="67"/>
                  </a:lnTo>
                  <a:lnTo>
                    <a:pt x="3750" y="63"/>
                  </a:lnTo>
                  <a:lnTo>
                    <a:pt x="3750" y="29"/>
                  </a:lnTo>
                  <a:lnTo>
                    <a:pt x="3749" y="24"/>
                  </a:lnTo>
                  <a:lnTo>
                    <a:pt x="3747" y="21"/>
                  </a:lnTo>
                  <a:lnTo>
                    <a:pt x="3746" y="17"/>
                  </a:lnTo>
                  <a:lnTo>
                    <a:pt x="3744" y="14"/>
                  </a:lnTo>
                  <a:lnTo>
                    <a:pt x="3741" y="12"/>
                  </a:lnTo>
                  <a:lnTo>
                    <a:pt x="3737" y="11"/>
                  </a:lnTo>
                  <a:lnTo>
                    <a:pt x="3734" y="9"/>
                  </a:lnTo>
                  <a:lnTo>
                    <a:pt x="3731" y="9"/>
                  </a:lnTo>
                  <a:lnTo>
                    <a:pt x="3492" y="9"/>
                  </a:lnTo>
                  <a:lnTo>
                    <a:pt x="3489" y="9"/>
                  </a:lnTo>
                  <a:lnTo>
                    <a:pt x="3486" y="11"/>
                  </a:lnTo>
                  <a:lnTo>
                    <a:pt x="3482" y="12"/>
                  </a:lnTo>
                  <a:lnTo>
                    <a:pt x="3480" y="14"/>
                  </a:lnTo>
                  <a:lnTo>
                    <a:pt x="3478" y="17"/>
                  </a:lnTo>
                  <a:lnTo>
                    <a:pt x="3476" y="21"/>
                  </a:lnTo>
                  <a:lnTo>
                    <a:pt x="3474" y="24"/>
                  </a:lnTo>
                  <a:lnTo>
                    <a:pt x="3474" y="29"/>
                  </a:lnTo>
                  <a:lnTo>
                    <a:pt x="3474" y="496"/>
                  </a:lnTo>
                  <a:lnTo>
                    <a:pt x="3474" y="500"/>
                  </a:lnTo>
                  <a:lnTo>
                    <a:pt x="3476" y="504"/>
                  </a:lnTo>
                  <a:lnTo>
                    <a:pt x="3478" y="507"/>
                  </a:lnTo>
                  <a:lnTo>
                    <a:pt x="3480" y="509"/>
                  </a:lnTo>
                  <a:lnTo>
                    <a:pt x="3482" y="512"/>
                  </a:lnTo>
                  <a:lnTo>
                    <a:pt x="3486" y="514"/>
                  </a:lnTo>
                  <a:lnTo>
                    <a:pt x="3489" y="515"/>
                  </a:lnTo>
                  <a:lnTo>
                    <a:pt x="3492" y="515"/>
                  </a:lnTo>
                  <a:lnTo>
                    <a:pt x="3740" y="515"/>
                  </a:lnTo>
                  <a:lnTo>
                    <a:pt x="3743" y="515"/>
                  </a:lnTo>
                  <a:lnTo>
                    <a:pt x="3747" y="514"/>
                  </a:lnTo>
                  <a:lnTo>
                    <a:pt x="3750" y="512"/>
                  </a:lnTo>
                  <a:lnTo>
                    <a:pt x="3753" y="509"/>
                  </a:lnTo>
                  <a:lnTo>
                    <a:pt x="3755" y="507"/>
                  </a:lnTo>
                  <a:lnTo>
                    <a:pt x="3756" y="504"/>
                  </a:lnTo>
                  <a:lnTo>
                    <a:pt x="3758" y="500"/>
                  </a:lnTo>
                  <a:lnTo>
                    <a:pt x="3759" y="496"/>
                  </a:lnTo>
                  <a:close/>
                  <a:moveTo>
                    <a:pt x="4604" y="496"/>
                  </a:moveTo>
                  <a:lnTo>
                    <a:pt x="4604" y="29"/>
                  </a:lnTo>
                  <a:lnTo>
                    <a:pt x="4604" y="24"/>
                  </a:lnTo>
                  <a:lnTo>
                    <a:pt x="4603" y="21"/>
                  </a:lnTo>
                  <a:lnTo>
                    <a:pt x="4602" y="17"/>
                  </a:lnTo>
                  <a:lnTo>
                    <a:pt x="4599" y="14"/>
                  </a:lnTo>
                  <a:lnTo>
                    <a:pt x="4596" y="12"/>
                  </a:lnTo>
                  <a:lnTo>
                    <a:pt x="4594" y="11"/>
                  </a:lnTo>
                  <a:lnTo>
                    <a:pt x="4589" y="9"/>
                  </a:lnTo>
                  <a:lnTo>
                    <a:pt x="4586" y="9"/>
                  </a:lnTo>
                  <a:lnTo>
                    <a:pt x="4486" y="9"/>
                  </a:lnTo>
                  <a:lnTo>
                    <a:pt x="4481" y="9"/>
                  </a:lnTo>
                  <a:lnTo>
                    <a:pt x="4478" y="11"/>
                  </a:lnTo>
                  <a:lnTo>
                    <a:pt x="4475" y="13"/>
                  </a:lnTo>
                  <a:lnTo>
                    <a:pt x="4472" y="15"/>
                  </a:lnTo>
                  <a:lnTo>
                    <a:pt x="4468" y="21"/>
                  </a:lnTo>
                  <a:lnTo>
                    <a:pt x="4466" y="29"/>
                  </a:lnTo>
                  <a:lnTo>
                    <a:pt x="4366" y="391"/>
                  </a:lnTo>
                  <a:lnTo>
                    <a:pt x="4262" y="29"/>
                  </a:lnTo>
                  <a:lnTo>
                    <a:pt x="4260" y="21"/>
                  </a:lnTo>
                  <a:lnTo>
                    <a:pt x="4255" y="15"/>
                  </a:lnTo>
                  <a:lnTo>
                    <a:pt x="4252" y="13"/>
                  </a:lnTo>
                  <a:lnTo>
                    <a:pt x="4249" y="11"/>
                  </a:lnTo>
                  <a:lnTo>
                    <a:pt x="4245" y="9"/>
                  </a:lnTo>
                  <a:lnTo>
                    <a:pt x="4242" y="9"/>
                  </a:lnTo>
                  <a:lnTo>
                    <a:pt x="4141" y="9"/>
                  </a:lnTo>
                  <a:lnTo>
                    <a:pt x="4137" y="9"/>
                  </a:lnTo>
                  <a:lnTo>
                    <a:pt x="4134" y="11"/>
                  </a:lnTo>
                  <a:lnTo>
                    <a:pt x="4131" y="12"/>
                  </a:lnTo>
                  <a:lnTo>
                    <a:pt x="4128" y="14"/>
                  </a:lnTo>
                  <a:lnTo>
                    <a:pt x="4126" y="17"/>
                  </a:lnTo>
                  <a:lnTo>
                    <a:pt x="4124" y="21"/>
                  </a:lnTo>
                  <a:lnTo>
                    <a:pt x="4124" y="24"/>
                  </a:lnTo>
                  <a:lnTo>
                    <a:pt x="4123" y="29"/>
                  </a:lnTo>
                  <a:lnTo>
                    <a:pt x="4123" y="496"/>
                  </a:lnTo>
                  <a:lnTo>
                    <a:pt x="4124" y="500"/>
                  </a:lnTo>
                  <a:lnTo>
                    <a:pt x="4124" y="504"/>
                  </a:lnTo>
                  <a:lnTo>
                    <a:pt x="4126" y="507"/>
                  </a:lnTo>
                  <a:lnTo>
                    <a:pt x="4128" y="509"/>
                  </a:lnTo>
                  <a:lnTo>
                    <a:pt x="4131" y="512"/>
                  </a:lnTo>
                  <a:lnTo>
                    <a:pt x="4134" y="514"/>
                  </a:lnTo>
                  <a:lnTo>
                    <a:pt x="4137" y="515"/>
                  </a:lnTo>
                  <a:lnTo>
                    <a:pt x="4141" y="515"/>
                  </a:lnTo>
                  <a:lnTo>
                    <a:pt x="4187" y="515"/>
                  </a:lnTo>
                  <a:lnTo>
                    <a:pt x="4190" y="515"/>
                  </a:lnTo>
                  <a:lnTo>
                    <a:pt x="4195" y="514"/>
                  </a:lnTo>
                  <a:lnTo>
                    <a:pt x="4197" y="512"/>
                  </a:lnTo>
                  <a:lnTo>
                    <a:pt x="4200" y="509"/>
                  </a:lnTo>
                  <a:lnTo>
                    <a:pt x="4203" y="507"/>
                  </a:lnTo>
                  <a:lnTo>
                    <a:pt x="4204" y="504"/>
                  </a:lnTo>
                  <a:lnTo>
                    <a:pt x="4205" y="500"/>
                  </a:lnTo>
                  <a:lnTo>
                    <a:pt x="4205" y="496"/>
                  </a:lnTo>
                  <a:lnTo>
                    <a:pt x="4205" y="98"/>
                  </a:lnTo>
                  <a:lnTo>
                    <a:pt x="4318" y="496"/>
                  </a:lnTo>
                  <a:lnTo>
                    <a:pt x="4322" y="503"/>
                  </a:lnTo>
                  <a:lnTo>
                    <a:pt x="4326" y="509"/>
                  </a:lnTo>
                  <a:lnTo>
                    <a:pt x="4328" y="512"/>
                  </a:lnTo>
                  <a:lnTo>
                    <a:pt x="4332" y="514"/>
                  </a:lnTo>
                  <a:lnTo>
                    <a:pt x="4335" y="515"/>
                  </a:lnTo>
                  <a:lnTo>
                    <a:pt x="4340" y="515"/>
                  </a:lnTo>
                  <a:lnTo>
                    <a:pt x="4384" y="515"/>
                  </a:lnTo>
                  <a:lnTo>
                    <a:pt x="4387" y="515"/>
                  </a:lnTo>
                  <a:lnTo>
                    <a:pt x="4391" y="514"/>
                  </a:lnTo>
                  <a:lnTo>
                    <a:pt x="4394" y="512"/>
                  </a:lnTo>
                  <a:lnTo>
                    <a:pt x="4397" y="509"/>
                  </a:lnTo>
                  <a:lnTo>
                    <a:pt x="4402" y="503"/>
                  </a:lnTo>
                  <a:lnTo>
                    <a:pt x="4405" y="496"/>
                  </a:lnTo>
                  <a:lnTo>
                    <a:pt x="4517" y="98"/>
                  </a:lnTo>
                  <a:lnTo>
                    <a:pt x="4517" y="496"/>
                  </a:lnTo>
                  <a:lnTo>
                    <a:pt x="4518" y="500"/>
                  </a:lnTo>
                  <a:lnTo>
                    <a:pt x="4518" y="504"/>
                  </a:lnTo>
                  <a:lnTo>
                    <a:pt x="4521" y="507"/>
                  </a:lnTo>
                  <a:lnTo>
                    <a:pt x="4523" y="509"/>
                  </a:lnTo>
                  <a:lnTo>
                    <a:pt x="4525" y="512"/>
                  </a:lnTo>
                  <a:lnTo>
                    <a:pt x="4529" y="514"/>
                  </a:lnTo>
                  <a:lnTo>
                    <a:pt x="4533" y="515"/>
                  </a:lnTo>
                  <a:lnTo>
                    <a:pt x="4536" y="515"/>
                  </a:lnTo>
                  <a:lnTo>
                    <a:pt x="4586" y="515"/>
                  </a:lnTo>
                  <a:lnTo>
                    <a:pt x="4589" y="515"/>
                  </a:lnTo>
                  <a:lnTo>
                    <a:pt x="4594" y="514"/>
                  </a:lnTo>
                  <a:lnTo>
                    <a:pt x="4596" y="512"/>
                  </a:lnTo>
                  <a:lnTo>
                    <a:pt x="4599" y="509"/>
                  </a:lnTo>
                  <a:lnTo>
                    <a:pt x="4602" y="507"/>
                  </a:lnTo>
                  <a:lnTo>
                    <a:pt x="4603" y="504"/>
                  </a:lnTo>
                  <a:lnTo>
                    <a:pt x="4604" y="500"/>
                  </a:lnTo>
                  <a:lnTo>
                    <a:pt x="4604" y="496"/>
                  </a:lnTo>
                  <a:close/>
                  <a:moveTo>
                    <a:pt x="5143" y="496"/>
                  </a:moveTo>
                  <a:lnTo>
                    <a:pt x="4984" y="29"/>
                  </a:lnTo>
                  <a:lnTo>
                    <a:pt x="4982" y="24"/>
                  </a:lnTo>
                  <a:lnTo>
                    <a:pt x="4980" y="21"/>
                  </a:lnTo>
                  <a:lnTo>
                    <a:pt x="4978" y="17"/>
                  </a:lnTo>
                  <a:lnTo>
                    <a:pt x="4975" y="15"/>
                  </a:lnTo>
                  <a:lnTo>
                    <a:pt x="4971" y="13"/>
                  </a:lnTo>
                  <a:lnTo>
                    <a:pt x="4968" y="11"/>
                  </a:lnTo>
                  <a:lnTo>
                    <a:pt x="4963" y="9"/>
                  </a:lnTo>
                  <a:lnTo>
                    <a:pt x="4960" y="9"/>
                  </a:lnTo>
                  <a:lnTo>
                    <a:pt x="4897" y="9"/>
                  </a:lnTo>
                  <a:lnTo>
                    <a:pt x="4893" y="9"/>
                  </a:lnTo>
                  <a:lnTo>
                    <a:pt x="4889" y="11"/>
                  </a:lnTo>
                  <a:lnTo>
                    <a:pt x="4885" y="13"/>
                  </a:lnTo>
                  <a:lnTo>
                    <a:pt x="4881" y="15"/>
                  </a:lnTo>
                  <a:lnTo>
                    <a:pt x="4878" y="17"/>
                  </a:lnTo>
                  <a:lnTo>
                    <a:pt x="4876" y="21"/>
                  </a:lnTo>
                  <a:lnTo>
                    <a:pt x="4873" y="24"/>
                  </a:lnTo>
                  <a:lnTo>
                    <a:pt x="4872" y="29"/>
                  </a:lnTo>
                  <a:lnTo>
                    <a:pt x="4713" y="496"/>
                  </a:lnTo>
                  <a:lnTo>
                    <a:pt x="4713" y="499"/>
                  </a:lnTo>
                  <a:lnTo>
                    <a:pt x="4713" y="503"/>
                  </a:lnTo>
                  <a:lnTo>
                    <a:pt x="4714" y="506"/>
                  </a:lnTo>
                  <a:lnTo>
                    <a:pt x="4717" y="509"/>
                  </a:lnTo>
                  <a:lnTo>
                    <a:pt x="4721" y="512"/>
                  </a:lnTo>
                  <a:lnTo>
                    <a:pt x="4724" y="514"/>
                  </a:lnTo>
                  <a:lnTo>
                    <a:pt x="4727" y="515"/>
                  </a:lnTo>
                  <a:lnTo>
                    <a:pt x="4732" y="515"/>
                  </a:lnTo>
                  <a:lnTo>
                    <a:pt x="4778" y="515"/>
                  </a:lnTo>
                  <a:lnTo>
                    <a:pt x="4782" y="515"/>
                  </a:lnTo>
                  <a:lnTo>
                    <a:pt x="4786" y="514"/>
                  </a:lnTo>
                  <a:lnTo>
                    <a:pt x="4790" y="512"/>
                  </a:lnTo>
                  <a:lnTo>
                    <a:pt x="4794" y="509"/>
                  </a:lnTo>
                  <a:lnTo>
                    <a:pt x="4796" y="506"/>
                  </a:lnTo>
                  <a:lnTo>
                    <a:pt x="4798" y="503"/>
                  </a:lnTo>
                  <a:lnTo>
                    <a:pt x="4800" y="499"/>
                  </a:lnTo>
                  <a:lnTo>
                    <a:pt x="4802" y="496"/>
                  </a:lnTo>
                  <a:lnTo>
                    <a:pt x="4836" y="385"/>
                  </a:lnTo>
                  <a:lnTo>
                    <a:pt x="5016" y="385"/>
                  </a:lnTo>
                  <a:lnTo>
                    <a:pt x="5051" y="496"/>
                  </a:lnTo>
                  <a:lnTo>
                    <a:pt x="5052" y="499"/>
                  </a:lnTo>
                  <a:lnTo>
                    <a:pt x="5054" y="503"/>
                  </a:lnTo>
                  <a:lnTo>
                    <a:pt x="5057" y="506"/>
                  </a:lnTo>
                  <a:lnTo>
                    <a:pt x="5060" y="509"/>
                  </a:lnTo>
                  <a:lnTo>
                    <a:pt x="5063" y="512"/>
                  </a:lnTo>
                  <a:lnTo>
                    <a:pt x="5067" y="514"/>
                  </a:lnTo>
                  <a:lnTo>
                    <a:pt x="5071" y="515"/>
                  </a:lnTo>
                  <a:lnTo>
                    <a:pt x="5075" y="515"/>
                  </a:lnTo>
                  <a:lnTo>
                    <a:pt x="5131" y="515"/>
                  </a:lnTo>
                  <a:lnTo>
                    <a:pt x="5134" y="515"/>
                  </a:lnTo>
                  <a:lnTo>
                    <a:pt x="5138" y="514"/>
                  </a:lnTo>
                  <a:lnTo>
                    <a:pt x="5140" y="512"/>
                  </a:lnTo>
                  <a:lnTo>
                    <a:pt x="5142" y="509"/>
                  </a:lnTo>
                  <a:lnTo>
                    <a:pt x="5143" y="506"/>
                  </a:lnTo>
                  <a:lnTo>
                    <a:pt x="5144" y="503"/>
                  </a:lnTo>
                  <a:lnTo>
                    <a:pt x="5144" y="499"/>
                  </a:lnTo>
                  <a:lnTo>
                    <a:pt x="5143" y="496"/>
                  </a:lnTo>
                  <a:close/>
                  <a:moveTo>
                    <a:pt x="4996" y="317"/>
                  </a:moveTo>
                  <a:lnTo>
                    <a:pt x="4857" y="317"/>
                  </a:lnTo>
                  <a:lnTo>
                    <a:pt x="4925" y="93"/>
                  </a:lnTo>
                  <a:lnTo>
                    <a:pt x="4996" y="317"/>
                  </a:lnTo>
                  <a:close/>
                  <a:moveTo>
                    <a:pt x="5524" y="313"/>
                  </a:moveTo>
                  <a:lnTo>
                    <a:pt x="5515" y="300"/>
                  </a:lnTo>
                  <a:lnTo>
                    <a:pt x="5506" y="289"/>
                  </a:lnTo>
                  <a:lnTo>
                    <a:pt x="5495" y="278"/>
                  </a:lnTo>
                  <a:lnTo>
                    <a:pt x="5484" y="268"/>
                  </a:lnTo>
                  <a:lnTo>
                    <a:pt x="5471" y="258"/>
                  </a:lnTo>
                  <a:lnTo>
                    <a:pt x="5458" y="249"/>
                  </a:lnTo>
                  <a:lnTo>
                    <a:pt x="5444" y="240"/>
                  </a:lnTo>
                  <a:lnTo>
                    <a:pt x="5430" y="231"/>
                  </a:lnTo>
                  <a:lnTo>
                    <a:pt x="5416" y="223"/>
                  </a:lnTo>
                  <a:lnTo>
                    <a:pt x="5402" y="214"/>
                  </a:lnTo>
                  <a:lnTo>
                    <a:pt x="5389" y="206"/>
                  </a:lnTo>
                  <a:lnTo>
                    <a:pt x="5377" y="198"/>
                  </a:lnTo>
                  <a:lnTo>
                    <a:pt x="5365" y="190"/>
                  </a:lnTo>
                  <a:lnTo>
                    <a:pt x="5353" y="182"/>
                  </a:lnTo>
                  <a:lnTo>
                    <a:pt x="5344" y="175"/>
                  </a:lnTo>
                  <a:lnTo>
                    <a:pt x="5335" y="166"/>
                  </a:lnTo>
                  <a:lnTo>
                    <a:pt x="5329" y="158"/>
                  </a:lnTo>
                  <a:lnTo>
                    <a:pt x="5323" y="150"/>
                  </a:lnTo>
                  <a:lnTo>
                    <a:pt x="5321" y="141"/>
                  </a:lnTo>
                  <a:lnTo>
                    <a:pt x="5320" y="133"/>
                  </a:lnTo>
                  <a:lnTo>
                    <a:pt x="5320" y="126"/>
                  </a:lnTo>
                  <a:lnTo>
                    <a:pt x="5321" y="120"/>
                  </a:lnTo>
                  <a:lnTo>
                    <a:pt x="5322" y="113"/>
                  </a:lnTo>
                  <a:lnTo>
                    <a:pt x="5323" y="107"/>
                  </a:lnTo>
                  <a:lnTo>
                    <a:pt x="5326" y="103"/>
                  </a:lnTo>
                  <a:lnTo>
                    <a:pt x="5329" y="97"/>
                  </a:lnTo>
                  <a:lnTo>
                    <a:pt x="5332" y="93"/>
                  </a:lnTo>
                  <a:lnTo>
                    <a:pt x="5336" y="88"/>
                  </a:lnTo>
                  <a:lnTo>
                    <a:pt x="5341" y="85"/>
                  </a:lnTo>
                  <a:lnTo>
                    <a:pt x="5347" y="81"/>
                  </a:lnTo>
                  <a:lnTo>
                    <a:pt x="5352" y="78"/>
                  </a:lnTo>
                  <a:lnTo>
                    <a:pt x="5359" y="76"/>
                  </a:lnTo>
                  <a:lnTo>
                    <a:pt x="5366" y="75"/>
                  </a:lnTo>
                  <a:lnTo>
                    <a:pt x="5374" y="74"/>
                  </a:lnTo>
                  <a:lnTo>
                    <a:pt x="5381" y="72"/>
                  </a:lnTo>
                  <a:lnTo>
                    <a:pt x="5389" y="72"/>
                  </a:lnTo>
                  <a:lnTo>
                    <a:pt x="5402" y="72"/>
                  </a:lnTo>
                  <a:lnTo>
                    <a:pt x="5415" y="75"/>
                  </a:lnTo>
                  <a:lnTo>
                    <a:pt x="5429" y="78"/>
                  </a:lnTo>
                  <a:lnTo>
                    <a:pt x="5441" y="82"/>
                  </a:lnTo>
                  <a:lnTo>
                    <a:pt x="5453" y="86"/>
                  </a:lnTo>
                  <a:lnTo>
                    <a:pt x="5463" y="90"/>
                  </a:lnTo>
                  <a:lnTo>
                    <a:pt x="5471" y="94"/>
                  </a:lnTo>
                  <a:lnTo>
                    <a:pt x="5477" y="96"/>
                  </a:lnTo>
                  <a:lnTo>
                    <a:pt x="5480" y="97"/>
                  </a:lnTo>
                  <a:lnTo>
                    <a:pt x="5485" y="97"/>
                  </a:lnTo>
                  <a:lnTo>
                    <a:pt x="5488" y="97"/>
                  </a:lnTo>
                  <a:lnTo>
                    <a:pt x="5492" y="96"/>
                  </a:lnTo>
                  <a:lnTo>
                    <a:pt x="5495" y="94"/>
                  </a:lnTo>
                  <a:lnTo>
                    <a:pt x="5498" y="91"/>
                  </a:lnTo>
                  <a:lnTo>
                    <a:pt x="5501" y="88"/>
                  </a:lnTo>
                  <a:lnTo>
                    <a:pt x="5502" y="85"/>
                  </a:lnTo>
                  <a:lnTo>
                    <a:pt x="5516" y="48"/>
                  </a:lnTo>
                  <a:lnTo>
                    <a:pt x="5517" y="44"/>
                  </a:lnTo>
                  <a:lnTo>
                    <a:pt x="5517" y="41"/>
                  </a:lnTo>
                  <a:lnTo>
                    <a:pt x="5517" y="36"/>
                  </a:lnTo>
                  <a:lnTo>
                    <a:pt x="5515" y="33"/>
                  </a:lnTo>
                  <a:lnTo>
                    <a:pt x="5512" y="27"/>
                  </a:lnTo>
                  <a:lnTo>
                    <a:pt x="5506" y="24"/>
                  </a:lnTo>
                  <a:lnTo>
                    <a:pt x="5501" y="22"/>
                  </a:lnTo>
                  <a:lnTo>
                    <a:pt x="5490" y="18"/>
                  </a:lnTo>
                  <a:lnTo>
                    <a:pt x="5479" y="14"/>
                  </a:lnTo>
                  <a:lnTo>
                    <a:pt x="5463" y="11"/>
                  </a:lnTo>
                  <a:lnTo>
                    <a:pt x="5456" y="8"/>
                  </a:lnTo>
                  <a:lnTo>
                    <a:pt x="5448" y="6"/>
                  </a:lnTo>
                  <a:lnTo>
                    <a:pt x="5439" y="5"/>
                  </a:lnTo>
                  <a:lnTo>
                    <a:pt x="5429" y="3"/>
                  </a:lnTo>
                  <a:lnTo>
                    <a:pt x="5420" y="2"/>
                  </a:lnTo>
                  <a:lnTo>
                    <a:pt x="5410" y="0"/>
                  </a:lnTo>
                  <a:lnTo>
                    <a:pt x="5399" y="0"/>
                  </a:lnTo>
                  <a:lnTo>
                    <a:pt x="5389" y="0"/>
                  </a:lnTo>
                  <a:lnTo>
                    <a:pt x="5371" y="0"/>
                  </a:lnTo>
                  <a:lnTo>
                    <a:pt x="5354" y="3"/>
                  </a:lnTo>
                  <a:lnTo>
                    <a:pt x="5338" y="6"/>
                  </a:lnTo>
                  <a:lnTo>
                    <a:pt x="5323" y="11"/>
                  </a:lnTo>
                  <a:lnTo>
                    <a:pt x="5308" y="17"/>
                  </a:lnTo>
                  <a:lnTo>
                    <a:pt x="5295" y="24"/>
                  </a:lnTo>
                  <a:lnTo>
                    <a:pt x="5283" y="32"/>
                  </a:lnTo>
                  <a:lnTo>
                    <a:pt x="5271" y="41"/>
                  </a:lnTo>
                  <a:lnTo>
                    <a:pt x="5262" y="51"/>
                  </a:lnTo>
                  <a:lnTo>
                    <a:pt x="5253" y="62"/>
                  </a:lnTo>
                  <a:lnTo>
                    <a:pt x="5245" y="75"/>
                  </a:lnTo>
                  <a:lnTo>
                    <a:pt x="5240" y="87"/>
                  </a:lnTo>
                  <a:lnTo>
                    <a:pt x="5235" y="100"/>
                  </a:lnTo>
                  <a:lnTo>
                    <a:pt x="5232" y="115"/>
                  </a:lnTo>
                  <a:lnTo>
                    <a:pt x="5230" y="130"/>
                  </a:lnTo>
                  <a:lnTo>
                    <a:pt x="5229" y="145"/>
                  </a:lnTo>
                  <a:lnTo>
                    <a:pt x="5230" y="160"/>
                  </a:lnTo>
                  <a:lnTo>
                    <a:pt x="5233" y="172"/>
                  </a:lnTo>
                  <a:lnTo>
                    <a:pt x="5238" y="186"/>
                  </a:lnTo>
                  <a:lnTo>
                    <a:pt x="5245" y="197"/>
                  </a:lnTo>
                  <a:lnTo>
                    <a:pt x="5253" y="208"/>
                  </a:lnTo>
                  <a:lnTo>
                    <a:pt x="5263" y="220"/>
                  </a:lnTo>
                  <a:lnTo>
                    <a:pt x="5275" y="230"/>
                  </a:lnTo>
                  <a:lnTo>
                    <a:pt x="5286" y="240"/>
                  </a:lnTo>
                  <a:lnTo>
                    <a:pt x="5298" y="249"/>
                  </a:lnTo>
                  <a:lnTo>
                    <a:pt x="5312" y="258"/>
                  </a:lnTo>
                  <a:lnTo>
                    <a:pt x="5325" y="267"/>
                  </a:lnTo>
                  <a:lnTo>
                    <a:pt x="5339" y="276"/>
                  </a:lnTo>
                  <a:lnTo>
                    <a:pt x="5353" y="284"/>
                  </a:lnTo>
                  <a:lnTo>
                    <a:pt x="5367" y="291"/>
                  </a:lnTo>
                  <a:lnTo>
                    <a:pt x="5379" y="300"/>
                  </a:lnTo>
                  <a:lnTo>
                    <a:pt x="5392" y="308"/>
                  </a:lnTo>
                  <a:lnTo>
                    <a:pt x="5404" y="316"/>
                  </a:lnTo>
                  <a:lnTo>
                    <a:pt x="5414" y="325"/>
                  </a:lnTo>
                  <a:lnTo>
                    <a:pt x="5424" y="333"/>
                  </a:lnTo>
                  <a:lnTo>
                    <a:pt x="5432" y="342"/>
                  </a:lnTo>
                  <a:lnTo>
                    <a:pt x="5440" y="350"/>
                  </a:lnTo>
                  <a:lnTo>
                    <a:pt x="5444" y="360"/>
                  </a:lnTo>
                  <a:lnTo>
                    <a:pt x="5448" y="369"/>
                  </a:lnTo>
                  <a:lnTo>
                    <a:pt x="5449" y="379"/>
                  </a:lnTo>
                  <a:lnTo>
                    <a:pt x="5449" y="387"/>
                  </a:lnTo>
                  <a:lnTo>
                    <a:pt x="5448" y="395"/>
                  </a:lnTo>
                  <a:lnTo>
                    <a:pt x="5445" y="402"/>
                  </a:lnTo>
                  <a:lnTo>
                    <a:pt x="5443" y="408"/>
                  </a:lnTo>
                  <a:lnTo>
                    <a:pt x="5440" y="414"/>
                  </a:lnTo>
                  <a:lnTo>
                    <a:pt x="5436" y="421"/>
                  </a:lnTo>
                  <a:lnTo>
                    <a:pt x="5432" y="425"/>
                  </a:lnTo>
                  <a:lnTo>
                    <a:pt x="5426" y="431"/>
                  </a:lnTo>
                  <a:lnTo>
                    <a:pt x="5421" y="435"/>
                  </a:lnTo>
                  <a:lnTo>
                    <a:pt x="5415" y="440"/>
                  </a:lnTo>
                  <a:lnTo>
                    <a:pt x="5408" y="443"/>
                  </a:lnTo>
                  <a:lnTo>
                    <a:pt x="5401" y="445"/>
                  </a:lnTo>
                  <a:lnTo>
                    <a:pt x="5393" y="448"/>
                  </a:lnTo>
                  <a:lnTo>
                    <a:pt x="5385" y="449"/>
                  </a:lnTo>
                  <a:lnTo>
                    <a:pt x="5376" y="450"/>
                  </a:lnTo>
                  <a:lnTo>
                    <a:pt x="5367" y="451"/>
                  </a:lnTo>
                  <a:lnTo>
                    <a:pt x="5351" y="450"/>
                  </a:lnTo>
                  <a:lnTo>
                    <a:pt x="5335" y="446"/>
                  </a:lnTo>
                  <a:lnTo>
                    <a:pt x="5321" y="443"/>
                  </a:lnTo>
                  <a:lnTo>
                    <a:pt x="5306" y="440"/>
                  </a:lnTo>
                  <a:lnTo>
                    <a:pt x="5293" y="435"/>
                  </a:lnTo>
                  <a:lnTo>
                    <a:pt x="5281" y="431"/>
                  </a:lnTo>
                  <a:lnTo>
                    <a:pt x="5272" y="427"/>
                  </a:lnTo>
                  <a:lnTo>
                    <a:pt x="5266" y="425"/>
                  </a:lnTo>
                  <a:lnTo>
                    <a:pt x="5262" y="423"/>
                  </a:lnTo>
                  <a:lnTo>
                    <a:pt x="5259" y="423"/>
                  </a:lnTo>
                  <a:lnTo>
                    <a:pt x="5256" y="423"/>
                  </a:lnTo>
                  <a:lnTo>
                    <a:pt x="5252" y="424"/>
                  </a:lnTo>
                  <a:lnTo>
                    <a:pt x="5249" y="426"/>
                  </a:lnTo>
                  <a:lnTo>
                    <a:pt x="5245" y="429"/>
                  </a:lnTo>
                  <a:lnTo>
                    <a:pt x="5243" y="431"/>
                  </a:lnTo>
                  <a:lnTo>
                    <a:pt x="5242" y="434"/>
                  </a:lnTo>
                  <a:lnTo>
                    <a:pt x="5227" y="473"/>
                  </a:lnTo>
                  <a:lnTo>
                    <a:pt x="5226" y="478"/>
                  </a:lnTo>
                  <a:lnTo>
                    <a:pt x="5226" y="481"/>
                  </a:lnTo>
                  <a:lnTo>
                    <a:pt x="5226" y="485"/>
                  </a:lnTo>
                  <a:lnTo>
                    <a:pt x="5227" y="488"/>
                  </a:lnTo>
                  <a:lnTo>
                    <a:pt x="5230" y="491"/>
                  </a:lnTo>
                  <a:lnTo>
                    <a:pt x="5232" y="495"/>
                  </a:lnTo>
                  <a:lnTo>
                    <a:pt x="5234" y="497"/>
                  </a:lnTo>
                  <a:lnTo>
                    <a:pt x="5238" y="498"/>
                  </a:lnTo>
                  <a:lnTo>
                    <a:pt x="5244" y="502"/>
                  </a:lnTo>
                  <a:lnTo>
                    <a:pt x="5256" y="505"/>
                  </a:lnTo>
                  <a:lnTo>
                    <a:pt x="5270" y="509"/>
                  </a:lnTo>
                  <a:lnTo>
                    <a:pt x="5287" y="514"/>
                  </a:lnTo>
                  <a:lnTo>
                    <a:pt x="5296" y="516"/>
                  </a:lnTo>
                  <a:lnTo>
                    <a:pt x="5305" y="517"/>
                  </a:lnTo>
                  <a:lnTo>
                    <a:pt x="5315" y="520"/>
                  </a:lnTo>
                  <a:lnTo>
                    <a:pt x="5325" y="521"/>
                  </a:lnTo>
                  <a:lnTo>
                    <a:pt x="5335" y="522"/>
                  </a:lnTo>
                  <a:lnTo>
                    <a:pt x="5345" y="523"/>
                  </a:lnTo>
                  <a:lnTo>
                    <a:pt x="5357" y="524"/>
                  </a:lnTo>
                  <a:lnTo>
                    <a:pt x="5367" y="524"/>
                  </a:lnTo>
                  <a:lnTo>
                    <a:pt x="5386" y="523"/>
                  </a:lnTo>
                  <a:lnTo>
                    <a:pt x="5404" y="521"/>
                  </a:lnTo>
                  <a:lnTo>
                    <a:pt x="5421" y="517"/>
                  </a:lnTo>
                  <a:lnTo>
                    <a:pt x="5436" y="513"/>
                  </a:lnTo>
                  <a:lnTo>
                    <a:pt x="5452" y="506"/>
                  </a:lnTo>
                  <a:lnTo>
                    <a:pt x="5467" y="499"/>
                  </a:lnTo>
                  <a:lnTo>
                    <a:pt x="5479" y="490"/>
                  </a:lnTo>
                  <a:lnTo>
                    <a:pt x="5492" y="480"/>
                  </a:lnTo>
                  <a:lnTo>
                    <a:pt x="5503" y="469"/>
                  </a:lnTo>
                  <a:lnTo>
                    <a:pt x="5512" y="458"/>
                  </a:lnTo>
                  <a:lnTo>
                    <a:pt x="5521" y="444"/>
                  </a:lnTo>
                  <a:lnTo>
                    <a:pt x="5528" y="431"/>
                  </a:lnTo>
                  <a:lnTo>
                    <a:pt x="5533" y="416"/>
                  </a:lnTo>
                  <a:lnTo>
                    <a:pt x="5538" y="400"/>
                  </a:lnTo>
                  <a:lnTo>
                    <a:pt x="5540" y="384"/>
                  </a:lnTo>
                  <a:lnTo>
                    <a:pt x="5541" y="367"/>
                  </a:lnTo>
                  <a:lnTo>
                    <a:pt x="5540" y="352"/>
                  </a:lnTo>
                  <a:lnTo>
                    <a:pt x="5537" y="338"/>
                  </a:lnTo>
                  <a:lnTo>
                    <a:pt x="5532" y="325"/>
                  </a:lnTo>
                  <a:lnTo>
                    <a:pt x="5524" y="313"/>
                  </a:lnTo>
                  <a:close/>
                  <a:moveTo>
                    <a:pt x="5959" y="65"/>
                  </a:moveTo>
                  <a:lnTo>
                    <a:pt x="5959" y="29"/>
                  </a:lnTo>
                  <a:lnTo>
                    <a:pt x="5959" y="24"/>
                  </a:lnTo>
                  <a:lnTo>
                    <a:pt x="5958" y="21"/>
                  </a:lnTo>
                  <a:lnTo>
                    <a:pt x="5957" y="17"/>
                  </a:lnTo>
                  <a:lnTo>
                    <a:pt x="5955" y="14"/>
                  </a:lnTo>
                  <a:lnTo>
                    <a:pt x="5951" y="12"/>
                  </a:lnTo>
                  <a:lnTo>
                    <a:pt x="5949" y="11"/>
                  </a:lnTo>
                  <a:lnTo>
                    <a:pt x="5946" y="9"/>
                  </a:lnTo>
                  <a:lnTo>
                    <a:pt x="5941" y="9"/>
                  </a:lnTo>
                  <a:lnTo>
                    <a:pt x="5631" y="9"/>
                  </a:lnTo>
                  <a:lnTo>
                    <a:pt x="5626" y="9"/>
                  </a:lnTo>
                  <a:lnTo>
                    <a:pt x="5623" y="11"/>
                  </a:lnTo>
                  <a:lnTo>
                    <a:pt x="5620" y="12"/>
                  </a:lnTo>
                  <a:lnTo>
                    <a:pt x="5617" y="14"/>
                  </a:lnTo>
                  <a:lnTo>
                    <a:pt x="5615" y="17"/>
                  </a:lnTo>
                  <a:lnTo>
                    <a:pt x="5613" y="21"/>
                  </a:lnTo>
                  <a:lnTo>
                    <a:pt x="5612" y="24"/>
                  </a:lnTo>
                  <a:lnTo>
                    <a:pt x="5612" y="29"/>
                  </a:lnTo>
                  <a:lnTo>
                    <a:pt x="5612" y="65"/>
                  </a:lnTo>
                  <a:lnTo>
                    <a:pt x="5612" y="69"/>
                  </a:lnTo>
                  <a:lnTo>
                    <a:pt x="5613" y="72"/>
                  </a:lnTo>
                  <a:lnTo>
                    <a:pt x="5615" y="76"/>
                  </a:lnTo>
                  <a:lnTo>
                    <a:pt x="5617" y="78"/>
                  </a:lnTo>
                  <a:lnTo>
                    <a:pt x="5620" y="80"/>
                  </a:lnTo>
                  <a:lnTo>
                    <a:pt x="5623" y="82"/>
                  </a:lnTo>
                  <a:lnTo>
                    <a:pt x="5626" y="84"/>
                  </a:lnTo>
                  <a:lnTo>
                    <a:pt x="5631" y="84"/>
                  </a:lnTo>
                  <a:lnTo>
                    <a:pt x="5741" y="84"/>
                  </a:lnTo>
                  <a:lnTo>
                    <a:pt x="5741" y="496"/>
                  </a:lnTo>
                  <a:lnTo>
                    <a:pt x="5741" y="500"/>
                  </a:lnTo>
                  <a:lnTo>
                    <a:pt x="5742" y="504"/>
                  </a:lnTo>
                  <a:lnTo>
                    <a:pt x="5743" y="507"/>
                  </a:lnTo>
                  <a:lnTo>
                    <a:pt x="5747" y="509"/>
                  </a:lnTo>
                  <a:lnTo>
                    <a:pt x="5749" y="512"/>
                  </a:lnTo>
                  <a:lnTo>
                    <a:pt x="5752" y="514"/>
                  </a:lnTo>
                  <a:lnTo>
                    <a:pt x="5756" y="515"/>
                  </a:lnTo>
                  <a:lnTo>
                    <a:pt x="5760" y="515"/>
                  </a:lnTo>
                  <a:lnTo>
                    <a:pt x="5812" y="515"/>
                  </a:lnTo>
                  <a:lnTo>
                    <a:pt x="5816" y="515"/>
                  </a:lnTo>
                  <a:lnTo>
                    <a:pt x="5820" y="514"/>
                  </a:lnTo>
                  <a:lnTo>
                    <a:pt x="5823" y="512"/>
                  </a:lnTo>
                  <a:lnTo>
                    <a:pt x="5825" y="509"/>
                  </a:lnTo>
                  <a:lnTo>
                    <a:pt x="5828" y="507"/>
                  </a:lnTo>
                  <a:lnTo>
                    <a:pt x="5829" y="504"/>
                  </a:lnTo>
                  <a:lnTo>
                    <a:pt x="5830" y="500"/>
                  </a:lnTo>
                  <a:lnTo>
                    <a:pt x="5830" y="496"/>
                  </a:lnTo>
                  <a:lnTo>
                    <a:pt x="5830" y="84"/>
                  </a:lnTo>
                  <a:lnTo>
                    <a:pt x="5941" y="84"/>
                  </a:lnTo>
                  <a:lnTo>
                    <a:pt x="5946" y="84"/>
                  </a:lnTo>
                  <a:lnTo>
                    <a:pt x="5949" y="82"/>
                  </a:lnTo>
                  <a:lnTo>
                    <a:pt x="5951" y="80"/>
                  </a:lnTo>
                  <a:lnTo>
                    <a:pt x="5955" y="78"/>
                  </a:lnTo>
                  <a:lnTo>
                    <a:pt x="5957" y="76"/>
                  </a:lnTo>
                  <a:lnTo>
                    <a:pt x="5958" y="72"/>
                  </a:lnTo>
                  <a:lnTo>
                    <a:pt x="5959" y="69"/>
                  </a:lnTo>
                  <a:lnTo>
                    <a:pt x="5959" y="65"/>
                  </a:lnTo>
                  <a:close/>
                  <a:moveTo>
                    <a:pt x="6350" y="496"/>
                  </a:moveTo>
                  <a:lnTo>
                    <a:pt x="6350" y="461"/>
                  </a:lnTo>
                  <a:lnTo>
                    <a:pt x="6350" y="457"/>
                  </a:lnTo>
                  <a:lnTo>
                    <a:pt x="6349" y="453"/>
                  </a:lnTo>
                  <a:lnTo>
                    <a:pt x="6347" y="451"/>
                  </a:lnTo>
                  <a:lnTo>
                    <a:pt x="6344" y="448"/>
                  </a:lnTo>
                  <a:lnTo>
                    <a:pt x="6342" y="445"/>
                  </a:lnTo>
                  <a:lnTo>
                    <a:pt x="6339" y="444"/>
                  </a:lnTo>
                  <a:lnTo>
                    <a:pt x="6334" y="443"/>
                  </a:lnTo>
                  <a:lnTo>
                    <a:pt x="6331" y="443"/>
                  </a:lnTo>
                  <a:lnTo>
                    <a:pt x="6156" y="443"/>
                  </a:lnTo>
                  <a:lnTo>
                    <a:pt x="6156" y="286"/>
                  </a:lnTo>
                  <a:lnTo>
                    <a:pt x="6313" y="286"/>
                  </a:lnTo>
                  <a:lnTo>
                    <a:pt x="6316" y="286"/>
                  </a:lnTo>
                  <a:lnTo>
                    <a:pt x="6320" y="285"/>
                  </a:lnTo>
                  <a:lnTo>
                    <a:pt x="6323" y="284"/>
                  </a:lnTo>
                  <a:lnTo>
                    <a:pt x="6327" y="281"/>
                  </a:lnTo>
                  <a:lnTo>
                    <a:pt x="6329" y="278"/>
                  </a:lnTo>
                  <a:lnTo>
                    <a:pt x="6330" y="276"/>
                  </a:lnTo>
                  <a:lnTo>
                    <a:pt x="6331" y="271"/>
                  </a:lnTo>
                  <a:lnTo>
                    <a:pt x="6332" y="268"/>
                  </a:lnTo>
                  <a:lnTo>
                    <a:pt x="6332" y="234"/>
                  </a:lnTo>
                  <a:lnTo>
                    <a:pt x="6331" y="231"/>
                  </a:lnTo>
                  <a:lnTo>
                    <a:pt x="6330" y="226"/>
                  </a:lnTo>
                  <a:lnTo>
                    <a:pt x="6329" y="224"/>
                  </a:lnTo>
                  <a:lnTo>
                    <a:pt x="6327" y="221"/>
                  </a:lnTo>
                  <a:lnTo>
                    <a:pt x="6323" y="218"/>
                  </a:lnTo>
                  <a:lnTo>
                    <a:pt x="6320" y="216"/>
                  </a:lnTo>
                  <a:lnTo>
                    <a:pt x="6316" y="216"/>
                  </a:lnTo>
                  <a:lnTo>
                    <a:pt x="6313" y="215"/>
                  </a:lnTo>
                  <a:lnTo>
                    <a:pt x="6156" y="215"/>
                  </a:lnTo>
                  <a:lnTo>
                    <a:pt x="6156" y="81"/>
                  </a:lnTo>
                  <a:lnTo>
                    <a:pt x="6322" y="81"/>
                  </a:lnTo>
                  <a:lnTo>
                    <a:pt x="6325" y="81"/>
                  </a:lnTo>
                  <a:lnTo>
                    <a:pt x="6330" y="80"/>
                  </a:lnTo>
                  <a:lnTo>
                    <a:pt x="6332" y="78"/>
                  </a:lnTo>
                  <a:lnTo>
                    <a:pt x="6335" y="76"/>
                  </a:lnTo>
                  <a:lnTo>
                    <a:pt x="6338" y="74"/>
                  </a:lnTo>
                  <a:lnTo>
                    <a:pt x="6340" y="70"/>
                  </a:lnTo>
                  <a:lnTo>
                    <a:pt x="6340" y="67"/>
                  </a:lnTo>
                  <a:lnTo>
                    <a:pt x="6341" y="63"/>
                  </a:lnTo>
                  <a:lnTo>
                    <a:pt x="6341" y="29"/>
                  </a:lnTo>
                  <a:lnTo>
                    <a:pt x="6340" y="24"/>
                  </a:lnTo>
                  <a:lnTo>
                    <a:pt x="6340" y="21"/>
                  </a:lnTo>
                  <a:lnTo>
                    <a:pt x="6338" y="17"/>
                  </a:lnTo>
                  <a:lnTo>
                    <a:pt x="6335" y="14"/>
                  </a:lnTo>
                  <a:lnTo>
                    <a:pt x="6332" y="12"/>
                  </a:lnTo>
                  <a:lnTo>
                    <a:pt x="6330" y="11"/>
                  </a:lnTo>
                  <a:lnTo>
                    <a:pt x="6325" y="9"/>
                  </a:lnTo>
                  <a:lnTo>
                    <a:pt x="6322" y="9"/>
                  </a:lnTo>
                  <a:lnTo>
                    <a:pt x="6085" y="9"/>
                  </a:lnTo>
                  <a:lnTo>
                    <a:pt x="6080" y="9"/>
                  </a:lnTo>
                  <a:lnTo>
                    <a:pt x="6077" y="11"/>
                  </a:lnTo>
                  <a:lnTo>
                    <a:pt x="6074" y="12"/>
                  </a:lnTo>
                  <a:lnTo>
                    <a:pt x="6071" y="14"/>
                  </a:lnTo>
                  <a:lnTo>
                    <a:pt x="6069" y="17"/>
                  </a:lnTo>
                  <a:lnTo>
                    <a:pt x="6067" y="21"/>
                  </a:lnTo>
                  <a:lnTo>
                    <a:pt x="6067" y="24"/>
                  </a:lnTo>
                  <a:lnTo>
                    <a:pt x="6066" y="29"/>
                  </a:lnTo>
                  <a:lnTo>
                    <a:pt x="6066" y="496"/>
                  </a:lnTo>
                  <a:lnTo>
                    <a:pt x="6067" y="500"/>
                  </a:lnTo>
                  <a:lnTo>
                    <a:pt x="6067" y="504"/>
                  </a:lnTo>
                  <a:lnTo>
                    <a:pt x="6069" y="507"/>
                  </a:lnTo>
                  <a:lnTo>
                    <a:pt x="6071" y="509"/>
                  </a:lnTo>
                  <a:lnTo>
                    <a:pt x="6074" y="512"/>
                  </a:lnTo>
                  <a:lnTo>
                    <a:pt x="6077" y="514"/>
                  </a:lnTo>
                  <a:lnTo>
                    <a:pt x="6080" y="515"/>
                  </a:lnTo>
                  <a:lnTo>
                    <a:pt x="6085" y="515"/>
                  </a:lnTo>
                  <a:lnTo>
                    <a:pt x="6331" y="515"/>
                  </a:lnTo>
                  <a:lnTo>
                    <a:pt x="6334" y="515"/>
                  </a:lnTo>
                  <a:lnTo>
                    <a:pt x="6339" y="514"/>
                  </a:lnTo>
                  <a:lnTo>
                    <a:pt x="6342" y="512"/>
                  </a:lnTo>
                  <a:lnTo>
                    <a:pt x="6344" y="509"/>
                  </a:lnTo>
                  <a:lnTo>
                    <a:pt x="6347" y="507"/>
                  </a:lnTo>
                  <a:lnTo>
                    <a:pt x="6349" y="504"/>
                  </a:lnTo>
                  <a:lnTo>
                    <a:pt x="6350" y="500"/>
                  </a:lnTo>
                  <a:lnTo>
                    <a:pt x="6350" y="496"/>
                  </a:lnTo>
                  <a:close/>
                  <a:moveTo>
                    <a:pt x="6813" y="496"/>
                  </a:moveTo>
                  <a:lnTo>
                    <a:pt x="6770" y="385"/>
                  </a:lnTo>
                  <a:lnTo>
                    <a:pt x="6766" y="373"/>
                  </a:lnTo>
                  <a:lnTo>
                    <a:pt x="6761" y="363"/>
                  </a:lnTo>
                  <a:lnTo>
                    <a:pt x="6756" y="353"/>
                  </a:lnTo>
                  <a:lnTo>
                    <a:pt x="6750" y="343"/>
                  </a:lnTo>
                  <a:lnTo>
                    <a:pt x="6745" y="333"/>
                  </a:lnTo>
                  <a:lnTo>
                    <a:pt x="6738" y="324"/>
                  </a:lnTo>
                  <a:lnTo>
                    <a:pt x="6732" y="315"/>
                  </a:lnTo>
                  <a:lnTo>
                    <a:pt x="6725" y="307"/>
                  </a:lnTo>
                  <a:lnTo>
                    <a:pt x="6713" y="293"/>
                  </a:lnTo>
                  <a:lnTo>
                    <a:pt x="6701" y="280"/>
                  </a:lnTo>
                  <a:lnTo>
                    <a:pt x="6694" y="276"/>
                  </a:lnTo>
                  <a:lnTo>
                    <a:pt x="6688" y="272"/>
                  </a:lnTo>
                  <a:lnTo>
                    <a:pt x="6683" y="269"/>
                  </a:lnTo>
                  <a:lnTo>
                    <a:pt x="6677" y="267"/>
                  </a:lnTo>
                  <a:lnTo>
                    <a:pt x="6692" y="264"/>
                  </a:lnTo>
                  <a:lnTo>
                    <a:pt x="6710" y="258"/>
                  </a:lnTo>
                  <a:lnTo>
                    <a:pt x="6719" y="254"/>
                  </a:lnTo>
                  <a:lnTo>
                    <a:pt x="6729" y="249"/>
                  </a:lnTo>
                  <a:lnTo>
                    <a:pt x="6738" y="243"/>
                  </a:lnTo>
                  <a:lnTo>
                    <a:pt x="6748" y="236"/>
                  </a:lnTo>
                  <a:lnTo>
                    <a:pt x="6757" y="229"/>
                  </a:lnTo>
                  <a:lnTo>
                    <a:pt x="6765" y="220"/>
                  </a:lnTo>
                  <a:lnTo>
                    <a:pt x="6773" y="209"/>
                  </a:lnTo>
                  <a:lnTo>
                    <a:pt x="6779" y="198"/>
                  </a:lnTo>
                  <a:lnTo>
                    <a:pt x="6785" y="187"/>
                  </a:lnTo>
                  <a:lnTo>
                    <a:pt x="6789" y="173"/>
                  </a:lnTo>
                  <a:lnTo>
                    <a:pt x="6792" y="160"/>
                  </a:lnTo>
                  <a:lnTo>
                    <a:pt x="6793" y="144"/>
                  </a:lnTo>
                  <a:lnTo>
                    <a:pt x="6792" y="129"/>
                  </a:lnTo>
                  <a:lnTo>
                    <a:pt x="6789" y="115"/>
                  </a:lnTo>
                  <a:lnTo>
                    <a:pt x="6786" y="100"/>
                  </a:lnTo>
                  <a:lnTo>
                    <a:pt x="6780" y="88"/>
                  </a:lnTo>
                  <a:lnTo>
                    <a:pt x="6775" y="76"/>
                  </a:lnTo>
                  <a:lnTo>
                    <a:pt x="6767" y="65"/>
                  </a:lnTo>
                  <a:lnTo>
                    <a:pt x="6758" y="54"/>
                  </a:lnTo>
                  <a:lnTo>
                    <a:pt x="6748" y="45"/>
                  </a:lnTo>
                  <a:lnTo>
                    <a:pt x="6737" y="38"/>
                  </a:lnTo>
                  <a:lnTo>
                    <a:pt x="6723" y="30"/>
                  </a:lnTo>
                  <a:lnTo>
                    <a:pt x="6710" y="24"/>
                  </a:lnTo>
                  <a:lnTo>
                    <a:pt x="6695" y="18"/>
                  </a:lnTo>
                  <a:lnTo>
                    <a:pt x="6679" y="14"/>
                  </a:lnTo>
                  <a:lnTo>
                    <a:pt x="6663" y="12"/>
                  </a:lnTo>
                  <a:lnTo>
                    <a:pt x="6645" y="9"/>
                  </a:lnTo>
                  <a:lnTo>
                    <a:pt x="6625" y="9"/>
                  </a:lnTo>
                  <a:lnTo>
                    <a:pt x="6500" y="9"/>
                  </a:lnTo>
                  <a:lnTo>
                    <a:pt x="6496" y="9"/>
                  </a:lnTo>
                  <a:lnTo>
                    <a:pt x="6493" y="11"/>
                  </a:lnTo>
                  <a:lnTo>
                    <a:pt x="6489" y="12"/>
                  </a:lnTo>
                  <a:lnTo>
                    <a:pt x="6487" y="14"/>
                  </a:lnTo>
                  <a:lnTo>
                    <a:pt x="6485" y="17"/>
                  </a:lnTo>
                  <a:lnTo>
                    <a:pt x="6483" y="21"/>
                  </a:lnTo>
                  <a:lnTo>
                    <a:pt x="6483" y="24"/>
                  </a:lnTo>
                  <a:lnTo>
                    <a:pt x="6482" y="29"/>
                  </a:lnTo>
                  <a:lnTo>
                    <a:pt x="6482" y="496"/>
                  </a:lnTo>
                  <a:lnTo>
                    <a:pt x="6483" y="500"/>
                  </a:lnTo>
                  <a:lnTo>
                    <a:pt x="6483" y="504"/>
                  </a:lnTo>
                  <a:lnTo>
                    <a:pt x="6485" y="507"/>
                  </a:lnTo>
                  <a:lnTo>
                    <a:pt x="6487" y="509"/>
                  </a:lnTo>
                  <a:lnTo>
                    <a:pt x="6489" y="512"/>
                  </a:lnTo>
                  <a:lnTo>
                    <a:pt x="6493" y="514"/>
                  </a:lnTo>
                  <a:lnTo>
                    <a:pt x="6496" y="515"/>
                  </a:lnTo>
                  <a:lnTo>
                    <a:pt x="6500" y="515"/>
                  </a:lnTo>
                  <a:lnTo>
                    <a:pt x="6552" y="515"/>
                  </a:lnTo>
                  <a:lnTo>
                    <a:pt x="6557" y="515"/>
                  </a:lnTo>
                  <a:lnTo>
                    <a:pt x="6560" y="514"/>
                  </a:lnTo>
                  <a:lnTo>
                    <a:pt x="6564" y="512"/>
                  </a:lnTo>
                  <a:lnTo>
                    <a:pt x="6566" y="509"/>
                  </a:lnTo>
                  <a:lnTo>
                    <a:pt x="6568" y="507"/>
                  </a:lnTo>
                  <a:lnTo>
                    <a:pt x="6570" y="504"/>
                  </a:lnTo>
                  <a:lnTo>
                    <a:pt x="6571" y="500"/>
                  </a:lnTo>
                  <a:lnTo>
                    <a:pt x="6571" y="496"/>
                  </a:lnTo>
                  <a:lnTo>
                    <a:pt x="6571" y="294"/>
                  </a:lnTo>
                  <a:lnTo>
                    <a:pt x="6591" y="294"/>
                  </a:lnTo>
                  <a:lnTo>
                    <a:pt x="6598" y="294"/>
                  </a:lnTo>
                  <a:lnTo>
                    <a:pt x="6606" y="296"/>
                  </a:lnTo>
                  <a:lnTo>
                    <a:pt x="6614" y="300"/>
                  </a:lnTo>
                  <a:lnTo>
                    <a:pt x="6622" y="305"/>
                  </a:lnTo>
                  <a:lnTo>
                    <a:pt x="6629" y="312"/>
                  </a:lnTo>
                  <a:lnTo>
                    <a:pt x="6636" y="318"/>
                  </a:lnTo>
                  <a:lnTo>
                    <a:pt x="6642" y="325"/>
                  </a:lnTo>
                  <a:lnTo>
                    <a:pt x="6649" y="333"/>
                  </a:lnTo>
                  <a:lnTo>
                    <a:pt x="6655" y="342"/>
                  </a:lnTo>
                  <a:lnTo>
                    <a:pt x="6660" y="350"/>
                  </a:lnTo>
                  <a:lnTo>
                    <a:pt x="6665" y="359"/>
                  </a:lnTo>
                  <a:lnTo>
                    <a:pt x="6670" y="368"/>
                  </a:lnTo>
                  <a:lnTo>
                    <a:pt x="6678" y="386"/>
                  </a:lnTo>
                  <a:lnTo>
                    <a:pt x="6684" y="400"/>
                  </a:lnTo>
                  <a:lnTo>
                    <a:pt x="6719" y="496"/>
                  </a:lnTo>
                  <a:lnTo>
                    <a:pt x="6722" y="503"/>
                  </a:lnTo>
                  <a:lnTo>
                    <a:pt x="6727" y="508"/>
                  </a:lnTo>
                  <a:lnTo>
                    <a:pt x="6730" y="512"/>
                  </a:lnTo>
                  <a:lnTo>
                    <a:pt x="6733" y="514"/>
                  </a:lnTo>
                  <a:lnTo>
                    <a:pt x="6737" y="515"/>
                  </a:lnTo>
                  <a:lnTo>
                    <a:pt x="6740" y="515"/>
                  </a:lnTo>
                  <a:lnTo>
                    <a:pt x="6798" y="515"/>
                  </a:lnTo>
                  <a:lnTo>
                    <a:pt x="6802" y="515"/>
                  </a:lnTo>
                  <a:lnTo>
                    <a:pt x="6805" y="514"/>
                  </a:lnTo>
                  <a:lnTo>
                    <a:pt x="6809" y="512"/>
                  </a:lnTo>
                  <a:lnTo>
                    <a:pt x="6811" y="508"/>
                  </a:lnTo>
                  <a:lnTo>
                    <a:pt x="6813" y="506"/>
                  </a:lnTo>
                  <a:lnTo>
                    <a:pt x="6814" y="503"/>
                  </a:lnTo>
                  <a:lnTo>
                    <a:pt x="6814" y="499"/>
                  </a:lnTo>
                  <a:lnTo>
                    <a:pt x="6813" y="496"/>
                  </a:lnTo>
                  <a:close/>
                  <a:moveTo>
                    <a:pt x="6680" y="206"/>
                  </a:moveTo>
                  <a:lnTo>
                    <a:pt x="6675" y="211"/>
                  </a:lnTo>
                  <a:lnTo>
                    <a:pt x="6668" y="215"/>
                  </a:lnTo>
                  <a:lnTo>
                    <a:pt x="6661" y="218"/>
                  </a:lnTo>
                  <a:lnTo>
                    <a:pt x="6652" y="222"/>
                  </a:lnTo>
                  <a:lnTo>
                    <a:pt x="6645" y="224"/>
                  </a:lnTo>
                  <a:lnTo>
                    <a:pt x="6634" y="225"/>
                  </a:lnTo>
                  <a:lnTo>
                    <a:pt x="6624" y="226"/>
                  </a:lnTo>
                  <a:lnTo>
                    <a:pt x="6614" y="226"/>
                  </a:lnTo>
                  <a:lnTo>
                    <a:pt x="6571" y="226"/>
                  </a:lnTo>
                  <a:lnTo>
                    <a:pt x="6571" y="79"/>
                  </a:lnTo>
                  <a:lnTo>
                    <a:pt x="6616" y="79"/>
                  </a:lnTo>
                  <a:lnTo>
                    <a:pt x="6628" y="80"/>
                  </a:lnTo>
                  <a:lnTo>
                    <a:pt x="6637" y="81"/>
                  </a:lnTo>
                  <a:lnTo>
                    <a:pt x="6646" y="82"/>
                  </a:lnTo>
                  <a:lnTo>
                    <a:pt x="6655" y="85"/>
                  </a:lnTo>
                  <a:lnTo>
                    <a:pt x="6661" y="87"/>
                  </a:lnTo>
                  <a:lnTo>
                    <a:pt x="6669" y="90"/>
                  </a:lnTo>
                  <a:lnTo>
                    <a:pt x="6675" y="95"/>
                  </a:lnTo>
                  <a:lnTo>
                    <a:pt x="6680" y="99"/>
                  </a:lnTo>
                  <a:lnTo>
                    <a:pt x="6686" y="105"/>
                  </a:lnTo>
                  <a:lnTo>
                    <a:pt x="6691" y="109"/>
                  </a:lnTo>
                  <a:lnTo>
                    <a:pt x="6694" y="116"/>
                  </a:lnTo>
                  <a:lnTo>
                    <a:pt x="6697" y="122"/>
                  </a:lnTo>
                  <a:lnTo>
                    <a:pt x="6700" y="129"/>
                  </a:lnTo>
                  <a:lnTo>
                    <a:pt x="6701" y="135"/>
                  </a:lnTo>
                  <a:lnTo>
                    <a:pt x="6702" y="142"/>
                  </a:lnTo>
                  <a:lnTo>
                    <a:pt x="6703" y="150"/>
                  </a:lnTo>
                  <a:lnTo>
                    <a:pt x="6702" y="159"/>
                  </a:lnTo>
                  <a:lnTo>
                    <a:pt x="6701" y="167"/>
                  </a:lnTo>
                  <a:lnTo>
                    <a:pt x="6700" y="173"/>
                  </a:lnTo>
                  <a:lnTo>
                    <a:pt x="6697" y="181"/>
                  </a:lnTo>
                  <a:lnTo>
                    <a:pt x="6694" y="188"/>
                  </a:lnTo>
                  <a:lnTo>
                    <a:pt x="6691" y="194"/>
                  </a:lnTo>
                  <a:lnTo>
                    <a:pt x="6686" y="200"/>
                  </a:lnTo>
                  <a:lnTo>
                    <a:pt x="668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pic>
        <p:nvPicPr>
          <p:cNvPr id="76" name="Grafik 75">
            <a:extLst>
              <a:ext uri="{FF2B5EF4-FFF2-40B4-BE49-F238E27FC236}">
                <a16:creationId xmlns:a16="http://schemas.microsoft.com/office/drawing/2014/main" id="{F3B9240D-CC52-42D1-8BA1-B6455179F3D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49464" y="263170"/>
            <a:ext cx="3190617" cy="1091527"/>
          </a:xfrm>
          <a:prstGeom prst="rect">
            <a:avLst/>
          </a:prstGeom>
        </p:spPr>
      </p:pic>
      <p:grpSp>
        <p:nvGrpSpPr>
          <p:cNvPr id="77" name="Group 4">
            <a:extLst>
              <a:ext uri="{FF2B5EF4-FFF2-40B4-BE49-F238E27FC236}">
                <a16:creationId xmlns:a16="http://schemas.microsoft.com/office/drawing/2014/main" id="{068A80DD-361C-4733-B023-B35FF8C284F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35634" y="6213473"/>
            <a:ext cx="522000" cy="313200"/>
            <a:chOff x="2955" y="3914"/>
            <a:chExt cx="329" cy="197"/>
          </a:xfrm>
        </p:grpSpPr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D876E906-99BC-4CCB-AFE8-D5698917F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087" y="3914"/>
              <a:ext cx="197" cy="197"/>
            </a:xfrm>
            <a:custGeom>
              <a:avLst/>
              <a:gdLst>
                <a:gd name="T0" fmla="*/ 9675 w 9675"/>
                <a:gd name="T1" fmla="*/ 9653 h 9653"/>
                <a:gd name="T2" fmla="*/ 6450 w 9675"/>
                <a:gd name="T3" fmla="*/ 9653 h 9653"/>
                <a:gd name="T4" fmla="*/ 6450 w 9675"/>
                <a:gd name="T5" fmla="*/ 3218 h 9653"/>
                <a:gd name="T6" fmla="*/ 3229 w 9675"/>
                <a:gd name="T7" fmla="*/ 3218 h 9653"/>
                <a:gd name="T8" fmla="*/ 3229 w 9675"/>
                <a:gd name="T9" fmla="*/ 0 h 9653"/>
                <a:gd name="T10" fmla="*/ 9675 w 9675"/>
                <a:gd name="T11" fmla="*/ 0 h 9653"/>
                <a:gd name="T12" fmla="*/ 9675 w 9675"/>
                <a:gd name="T13" fmla="*/ 3218 h 9653"/>
                <a:gd name="T14" fmla="*/ 9675 w 9675"/>
                <a:gd name="T15" fmla="*/ 3218 h 9653"/>
                <a:gd name="T16" fmla="*/ 9675 w 9675"/>
                <a:gd name="T17" fmla="*/ 9653 h 9653"/>
                <a:gd name="T18" fmla="*/ 3 w 9675"/>
                <a:gd name="T19" fmla="*/ 9653 h 9653"/>
                <a:gd name="T20" fmla="*/ 0 w 9675"/>
                <a:gd name="T21" fmla="*/ 9653 h 9653"/>
                <a:gd name="T22" fmla="*/ 0 w 9675"/>
                <a:gd name="T23" fmla="*/ 3218 h 9653"/>
                <a:gd name="T24" fmla="*/ 3 w 9675"/>
                <a:gd name="T25" fmla="*/ 3218 h 9653"/>
                <a:gd name="T26" fmla="*/ 3 w 9675"/>
                <a:gd name="T27" fmla="*/ 9653 h 9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75" h="9653">
                  <a:moveTo>
                    <a:pt x="9675" y="9653"/>
                  </a:moveTo>
                  <a:lnTo>
                    <a:pt x="6450" y="9653"/>
                  </a:lnTo>
                  <a:lnTo>
                    <a:pt x="6450" y="3218"/>
                  </a:lnTo>
                  <a:lnTo>
                    <a:pt x="3229" y="3218"/>
                  </a:lnTo>
                  <a:lnTo>
                    <a:pt x="3229" y="0"/>
                  </a:lnTo>
                  <a:lnTo>
                    <a:pt x="9675" y="0"/>
                  </a:lnTo>
                  <a:lnTo>
                    <a:pt x="9675" y="3218"/>
                  </a:lnTo>
                  <a:lnTo>
                    <a:pt x="9675" y="3218"/>
                  </a:lnTo>
                  <a:lnTo>
                    <a:pt x="9675" y="9653"/>
                  </a:lnTo>
                  <a:close/>
                  <a:moveTo>
                    <a:pt x="3" y="9653"/>
                  </a:moveTo>
                  <a:lnTo>
                    <a:pt x="0" y="9653"/>
                  </a:lnTo>
                  <a:lnTo>
                    <a:pt x="0" y="3218"/>
                  </a:lnTo>
                  <a:lnTo>
                    <a:pt x="3" y="3218"/>
                  </a:lnTo>
                  <a:lnTo>
                    <a:pt x="3" y="9653"/>
                  </a:lnTo>
                  <a:close/>
                </a:path>
              </a:pathLst>
            </a:custGeom>
            <a:solidFill>
              <a:srgbClr val="7C86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0"/>
            </a:p>
          </p:txBody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52DDA625-D93F-4240-8348-BFA1A5390F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55" y="3914"/>
              <a:ext cx="197" cy="197"/>
            </a:xfrm>
            <a:custGeom>
              <a:avLst/>
              <a:gdLst>
                <a:gd name="T0" fmla="*/ 9675 w 9675"/>
                <a:gd name="T1" fmla="*/ 0 h 9652"/>
                <a:gd name="T2" fmla="*/ 0 w 9675"/>
                <a:gd name="T3" fmla="*/ 0 h 9652"/>
                <a:gd name="T4" fmla="*/ 0 w 9675"/>
                <a:gd name="T5" fmla="*/ 9652 h 9652"/>
                <a:gd name="T6" fmla="*/ 3225 w 9675"/>
                <a:gd name="T7" fmla="*/ 9652 h 9652"/>
                <a:gd name="T8" fmla="*/ 3225 w 9675"/>
                <a:gd name="T9" fmla="*/ 3217 h 9652"/>
                <a:gd name="T10" fmla="*/ 6449 w 9675"/>
                <a:gd name="T11" fmla="*/ 3217 h 9652"/>
                <a:gd name="T12" fmla="*/ 6449 w 9675"/>
                <a:gd name="T13" fmla="*/ 9652 h 9652"/>
                <a:gd name="T14" fmla="*/ 9675 w 9675"/>
                <a:gd name="T15" fmla="*/ 9652 h 9652"/>
                <a:gd name="T16" fmla="*/ 9675 w 9675"/>
                <a:gd name="T17" fmla="*/ 3217 h 9652"/>
                <a:gd name="T18" fmla="*/ 9675 w 9675"/>
                <a:gd name="T19" fmla="*/ 3217 h 9652"/>
                <a:gd name="T20" fmla="*/ 9675 w 9675"/>
                <a:gd name="T21" fmla="*/ 0 h 9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75" h="9652">
                  <a:moveTo>
                    <a:pt x="9675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3225" y="9652"/>
                  </a:lnTo>
                  <a:lnTo>
                    <a:pt x="3225" y="3217"/>
                  </a:lnTo>
                  <a:lnTo>
                    <a:pt x="6449" y="3217"/>
                  </a:lnTo>
                  <a:lnTo>
                    <a:pt x="6449" y="9652"/>
                  </a:lnTo>
                  <a:lnTo>
                    <a:pt x="9675" y="9652"/>
                  </a:lnTo>
                  <a:lnTo>
                    <a:pt x="9675" y="3217"/>
                  </a:lnTo>
                  <a:lnTo>
                    <a:pt x="9675" y="3217"/>
                  </a:lnTo>
                  <a:lnTo>
                    <a:pt x="9675" y="0"/>
                  </a:lnTo>
                  <a:close/>
                </a:path>
              </a:pathLst>
            </a:custGeom>
            <a:solidFill>
              <a:srgbClr val="E20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0"/>
            </a:p>
          </p:txBody>
        </p:sp>
        <p:sp>
          <p:nvSpPr>
            <p:cNvPr id="80" name="Rectangle 7">
              <a:extLst>
                <a:ext uri="{FF2B5EF4-FFF2-40B4-BE49-F238E27FC236}">
                  <a16:creationId xmlns:a16="http://schemas.microsoft.com/office/drawing/2014/main" id="{95CCFB96-7F9E-4982-9240-08879D06AA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87" y="3914"/>
              <a:ext cx="65" cy="1"/>
            </a:xfrm>
            <a:prstGeom prst="rect">
              <a:avLst/>
            </a:prstGeom>
            <a:solidFill>
              <a:srgbClr val="9EA8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0"/>
            </a:p>
          </p:txBody>
        </p:sp>
        <p:sp>
          <p:nvSpPr>
            <p:cNvPr id="81" name="Freeform 8">
              <a:extLst>
                <a:ext uri="{FF2B5EF4-FFF2-40B4-BE49-F238E27FC236}">
                  <a16:creationId xmlns:a16="http://schemas.microsoft.com/office/drawing/2014/main" id="{E12EB00B-9CE2-4269-8A26-476062EC75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87" y="3914"/>
              <a:ext cx="65" cy="66"/>
            </a:xfrm>
            <a:custGeom>
              <a:avLst/>
              <a:gdLst>
                <a:gd name="T0" fmla="*/ 3229 w 3229"/>
                <a:gd name="T1" fmla="*/ 3218 h 3218"/>
                <a:gd name="T2" fmla="*/ 3229 w 3229"/>
                <a:gd name="T3" fmla="*/ 1 h 3218"/>
                <a:gd name="T4" fmla="*/ 0 w 3229"/>
                <a:gd name="T5" fmla="*/ 1 h 3218"/>
                <a:gd name="T6" fmla="*/ 0 w 3229"/>
                <a:gd name="T7" fmla="*/ 0 h 3218"/>
                <a:gd name="T8" fmla="*/ 3229 w 3229"/>
                <a:gd name="T9" fmla="*/ 0 h 3218"/>
                <a:gd name="T10" fmla="*/ 3229 w 3229"/>
                <a:gd name="T11" fmla="*/ 3218 h 3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29" h="3218">
                  <a:moveTo>
                    <a:pt x="3229" y="3218"/>
                  </a:moveTo>
                  <a:lnTo>
                    <a:pt x="3229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3229" y="0"/>
                  </a:lnTo>
                  <a:lnTo>
                    <a:pt x="3229" y="3218"/>
                  </a:lnTo>
                  <a:close/>
                </a:path>
              </a:pathLst>
            </a:custGeom>
            <a:solidFill>
              <a:srgbClr val="546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0"/>
            </a:p>
          </p:txBody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6737671B-D697-4FDA-B2D8-4917C86C78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87" y="3914"/>
              <a:ext cx="65" cy="197"/>
            </a:xfrm>
            <a:custGeom>
              <a:avLst/>
              <a:gdLst>
                <a:gd name="T0" fmla="*/ 3229 w 3229"/>
                <a:gd name="T1" fmla="*/ 9652 h 9652"/>
                <a:gd name="T2" fmla="*/ 3 w 3229"/>
                <a:gd name="T3" fmla="*/ 9652 h 9652"/>
                <a:gd name="T4" fmla="*/ 3 w 3229"/>
                <a:gd name="T5" fmla="*/ 3217 h 9652"/>
                <a:gd name="T6" fmla="*/ 0 w 3229"/>
                <a:gd name="T7" fmla="*/ 3217 h 9652"/>
                <a:gd name="T8" fmla="*/ 0 w 3229"/>
                <a:gd name="T9" fmla="*/ 0 h 9652"/>
                <a:gd name="T10" fmla="*/ 3229 w 3229"/>
                <a:gd name="T11" fmla="*/ 0 h 9652"/>
                <a:gd name="T12" fmla="*/ 3229 w 3229"/>
                <a:gd name="T13" fmla="*/ 3217 h 9652"/>
                <a:gd name="T14" fmla="*/ 3229 w 3229"/>
                <a:gd name="T15" fmla="*/ 3217 h 9652"/>
                <a:gd name="T16" fmla="*/ 3229 w 3229"/>
                <a:gd name="T17" fmla="*/ 9652 h 9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29" h="9652">
                  <a:moveTo>
                    <a:pt x="3229" y="9652"/>
                  </a:moveTo>
                  <a:lnTo>
                    <a:pt x="3" y="9652"/>
                  </a:lnTo>
                  <a:lnTo>
                    <a:pt x="3" y="3217"/>
                  </a:lnTo>
                  <a:lnTo>
                    <a:pt x="0" y="3217"/>
                  </a:lnTo>
                  <a:lnTo>
                    <a:pt x="0" y="0"/>
                  </a:lnTo>
                  <a:lnTo>
                    <a:pt x="3229" y="0"/>
                  </a:lnTo>
                  <a:lnTo>
                    <a:pt x="3229" y="3217"/>
                  </a:lnTo>
                  <a:lnTo>
                    <a:pt x="3229" y="3217"/>
                  </a:lnTo>
                  <a:lnTo>
                    <a:pt x="3229" y="9652"/>
                  </a:lnTo>
                  <a:close/>
                </a:path>
              </a:pathLst>
            </a:custGeom>
            <a:solidFill>
              <a:srgbClr val="8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0"/>
            </a:p>
          </p:txBody>
        </p:sp>
      </p:grpSp>
    </p:spTree>
    <p:extLst>
      <p:ext uri="{BB962C8B-B14F-4D97-AF65-F5344CB8AC3E}">
        <p14:creationId xmlns:p14="http://schemas.microsoft.com/office/powerpoint/2010/main" val="169314058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 Fachber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en 42"/>
          <p:cNvGrpSpPr/>
          <p:nvPr userDrawn="1"/>
        </p:nvGrpSpPr>
        <p:grpSpPr>
          <a:xfrm>
            <a:off x="-2348167" y="-468000"/>
            <a:ext cx="15786695" cy="7794000"/>
            <a:chOff x="-1908000" y="-468000"/>
            <a:chExt cx="12827460" cy="7794000"/>
          </a:xfrm>
        </p:grpSpPr>
        <p:grpSp>
          <p:nvGrpSpPr>
            <p:cNvPr id="44" name="Gruppieren 43"/>
            <p:cNvGrpSpPr/>
            <p:nvPr userDrawn="1"/>
          </p:nvGrpSpPr>
          <p:grpSpPr>
            <a:xfrm>
              <a:off x="612775" y="6966000"/>
              <a:ext cx="8683625" cy="360000"/>
              <a:chOff x="612775" y="6966000"/>
              <a:chExt cx="8683625" cy="360000"/>
            </a:xfrm>
          </p:grpSpPr>
          <p:sp>
            <p:nvSpPr>
              <p:cNvPr id="99" name="Textfeld 98"/>
              <p:cNvSpPr txBox="1"/>
              <p:nvPr userDrawn="1"/>
            </p:nvSpPr>
            <p:spPr>
              <a:xfrm>
                <a:off x="8503200" y="6966000"/>
                <a:ext cx="720000" cy="360000"/>
              </a:xfrm>
              <a:prstGeom prst="rect">
                <a:avLst/>
              </a:prstGeom>
              <a:noFill/>
            </p:spPr>
            <p:txBody>
              <a:bodyPr wrap="square" lIns="0" tIns="0" rIns="18000" bIns="0" rtlCol="0" anchor="t" anchorCtr="0">
                <a:noAutofit/>
              </a:bodyPr>
              <a:lstStyle/>
              <a:p>
                <a:pPr marL="0" marR="0" indent="0" algn="r" defTabSz="958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cm 25,82</a:t>
                </a:r>
              </a:p>
              <a:p>
                <a:pPr marL="0" marR="0" indent="0" algn="r" defTabSz="958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12,06</a:t>
                </a:r>
              </a:p>
            </p:txBody>
          </p:sp>
          <p:cxnSp>
            <p:nvCxnSpPr>
              <p:cNvPr id="100" name="Gerade Verbindung 99"/>
              <p:cNvCxnSpPr/>
              <p:nvPr userDrawn="1"/>
            </p:nvCxnSpPr>
            <p:spPr>
              <a:xfrm>
                <a:off x="612775" y="6966000"/>
                <a:ext cx="0" cy="360000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Gerade Verbindung 100"/>
              <p:cNvCxnSpPr/>
              <p:nvPr userDrawn="1"/>
            </p:nvCxnSpPr>
            <p:spPr>
              <a:xfrm>
                <a:off x="9296400" y="6966000"/>
                <a:ext cx="0" cy="360000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egieanweisung // Fußzeile"/>
              <p:cNvSpPr txBox="1"/>
              <p:nvPr userDrawn="1"/>
            </p:nvSpPr>
            <p:spPr>
              <a:xfrm rot="10800000" flipH="1" flipV="1">
                <a:off x="684465" y="6966000"/>
                <a:ext cx="7819200" cy="36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800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Fußzeilenfeld pro Folie oder für alle/mehrere anpassen über Menü:</a:t>
                </a:r>
              </a:p>
              <a:p>
                <a:pPr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Einfügen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Text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Kopf- und Fußzeile</a:t>
                </a:r>
              </a:p>
            </p:txBody>
          </p:sp>
        </p:grpSp>
        <p:grpSp>
          <p:nvGrpSpPr>
            <p:cNvPr id="45" name="Gruppieren 44"/>
            <p:cNvGrpSpPr/>
            <p:nvPr userDrawn="1"/>
          </p:nvGrpSpPr>
          <p:grpSpPr>
            <a:xfrm>
              <a:off x="-1908000" y="0"/>
              <a:ext cx="1800001" cy="3420000"/>
              <a:chOff x="-1908000" y="0"/>
              <a:chExt cx="1800001" cy="3420000"/>
            </a:xfrm>
          </p:grpSpPr>
          <p:sp>
            <p:nvSpPr>
              <p:cNvPr id="62" name="Regieanweisung // Allgemein"/>
              <p:cNvSpPr txBox="1"/>
              <p:nvPr userDrawn="1"/>
            </p:nvSpPr>
            <p:spPr>
              <a:xfrm rot="10800000" flipH="1" flipV="1">
                <a:off x="-1908000" y="0"/>
                <a:ext cx="1800000" cy="126047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ctr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Folie in Ursprungsform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bringen über Menu: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Start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Folien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Zurücksetzen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</a:pP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Wechsel des Folienlayouts </a:t>
                </a:r>
                <a:b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</a:b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im Menü über: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Start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Folien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Layout</a:t>
                </a:r>
                <a:endParaRPr lang="de-DE" sz="1000" b="0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63" name="Regieanweisung // Listenebenen"/>
              <p:cNvSpPr txBox="1"/>
              <p:nvPr userDrawn="1"/>
            </p:nvSpPr>
            <p:spPr>
              <a:xfrm rot="10800000" flipH="1" flipV="1">
                <a:off x="-1908000" y="1800000"/>
                <a:ext cx="180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1800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</a:pP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Wechsel der Textebene</a:t>
                </a:r>
                <a:b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</a:b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im Menü über: </a:t>
                </a:r>
                <a:b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</a:b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Start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Absatz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Listenebene </a:t>
                </a:r>
                <a:b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</a:b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erhöhen/verringern</a:t>
                </a:r>
              </a:p>
            </p:txBody>
          </p:sp>
          <p:grpSp>
            <p:nvGrpSpPr>
              <p:cNvPr id="64" name="Gruppieren 63"/>
              <p:cNvGrpSpPr/>
              <p:nvPr userDrawn="1"/>
            </p:nvGrpSpPr>
            <p:grpSpPr>
              <a:xfrm>
                <a:off x="-1800000" y="2628000"/>
                <a:ext cx="1692001" cy="792000"/>
                <a:chOff x="-1800000" y="2628000"/>
                <a:chExt cx="1692001" cy="792000"/>
              </a:xfrm>
            </p:grpSpPr>
            <p:sp>
              <p:nvSpPr>
                <p:cNvPr id="95" name="Listenebenen verringern"/>
                <p:cNvSpPr txBox="1"/>
                <p:nvPr userDrawn="1"/>
              </p:nvSpPr>
              <p:spPr>
                <a:xfrm rot="10800000" flipH="1" flipV="1">
                  <a:off x="-1800000" y="3096000"/>
                  <a:ext cx="864000" cy="32400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vert="horz" wrap="square" lIns="0" tIns="0" rIns="0" bIns="0" rtlCol="0" anchor="ctr" anchorCtr="0">
                  <a:noAutofit/>
                </a:bodyPr>
                <a:lstStyle>
                  <a:defPPr>
                    <a:defRPr lang="de-DE"/>
                  </a:defPPr>
                  <a:lvl1pPr marL="0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21528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43056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564584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86112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607640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129168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650696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172224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de-DE" sz="1000" b="0" dirty="0">
                      <a:solidFill>
                        <a:schemeClr val="tx1">
                          <a:lumMod val="50000"/>
                        </a:schemeClr>
                      </a:solidFill>
                      <a:latin typeface="+mn-lt"/>
                      <a:cs typeface="Arial" panose="020B0604020202020204" pitchFamily="34" charset="0"/>
                    </a:rPr>
                    <a:t>Listenebene verringern</a:t>
                  </a:r>
                </a:p>
              </p:txBody>
            </p:sp>
            <p:sp>
              <p:nvSpPr>
                <p:cNvPr id="96" name="Listenebenen erhöhen"/>
                <p:cNvSpPr txBox="1"/>
                <p:nvPr userDrawn="1"/>
              </p:nvSpPr>
              <p:spPr>
                <a:xfrm rot="10800000" flipH="1" flipV="1">
                  <a:off x="-1800000" y="2628000"/>
                  <a:ext cx="864000" cy="32400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vert="horz" wrap="square" lIns="0" tIns="0" rIns="0" bIns="0" rtlCol="0" anchor="ctr" anchorCtr="0">
                  <a:noAutofit/>
                </a:bodyPr>
                <a:lstStyle>
                  <a:defPPr>
                    <a:defRPr lang="de-DE"/>
                  </a:defPPr>
                  <a:lvl1pPr marL="0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21528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43056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564584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86112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607640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129168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650696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172224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de-DE" sz="1000" b="0" dirty="0">
                      <a:solidFill>
                        <a:schemeClr val="tx1">
                          <a:lumMod val="50000"/>
                        </a:schemeClr>
                      </a:solidFill>
                      <a:latin typeface="+mn-lt"/>
                      <a:cs typeface="Arial" panose="020B0604020202020204" pitchFamily="34" charset="0"/>
                    </a:rPr>
                    <a:t>Listenebene erhöhen</a:t>
                  </a:r>
                </a:p>
              </p:txBody>
            </p:sp>
            <p:pic>
              <p:nvPicPr>
                <p:cNvPr id="97" name="Bild Listenebenen erhöhen"/>
                <p:cNvPicPr>
                  <a:picLocks noChangeAspect="1" noChangeArrowheads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850505" y="2628000"/>
                  <a:ext cx="742505" cy="32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8" name="Bild Listenebenen verringern"/>
                <p:cNvPicPr>
                  <a:picLocks noChangeAspect="1" noChangeArrowheads="1"/>
                </p:cNvPicPr>
                <p:nvPr userDrawn="1"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850504" y="3096000"/>
                  <a:ext cx="742505" cy="32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46" name="Gruppieren 45"/>
            <p:cNvGrpSpPr/>
            <p:nvPr userDrawn="1"/>
          </p:nvGrpSpPr>
          <p:grpSpPr>
            <a:xfrm>
              <a:off x="10018800" y="1260475"/>
              <a:ext cx="900660" cy="4968875"/>
              <a:chOff x="10018800" y="1260475"/>
              <a:chExt cx="900660" cy="4968875"/>
            </a:xfrm>
          </p:grpSpPr>
          <p:cxnSp>
            <p:nvCxnSpPr>
              <p:cNvPr id="53" name="Gerade Verbindung 52"/>
              <p:cNvCxnSpPr/>
              <p:nvPr userDrawn="1"/>
            </p:nvCxnSpPr>
            <p:spPr>
              <a:xfrm>
                <a:off x="10018800" y="2124075"/>
                <a:ext cx="360000" cy="0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feld 53"/>
              <p:cNvSpPr txBox="1"/>
              <p:nvPr userDrawn="1"/>
            </p:nvSpPr>
            <p:spPr>
              <a:xfrm>
                <a:off x="10018800" y="1296000"/>
                <a:ext cx="720000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no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03,50 cm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06,02</a:t>
                </a:r>
              </a:p>
            </p:txBody>
          </p:sp>
          <p:cxnSp>
            <p:nvCxnSpPr>
              <p:cNvPr id="55" name="Gerade Verbindung 54"/>
              <p:cNvCxnSpPr/>
              <p:nvPr userDrawn="1"/>
            </p:nvCxnSpPr>
            <p:spPr>
              <a:xfrm>
                <a:off x="10018800" y="1260475"/>
                <a:ext cx="360000" cy="0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feld 55"/>
              <p:cNvSpPr txBox="1"/>
              <p:nvPr userDrawn="1"/>
            </p:nvSpPr>
            <p:spPr>
              <a:xfrm>
                <a:off x="10019460" y="1623600"/>
                <a:ext cx="900000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no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03,02/03,81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05,61/05,71 cm</a:t>
                </a:r>
              </a:p>
            </p:txBody>
          </p:sp>
          <p:cxnSp>
            <p:nvCxnSpPr>
              <p:cNvPr id="57" name="Gerade Verbindung 56"/>
              <p:cNvCxnSpPr/>
              <p:nvPr userDrawn="1"/>
            </p:nvCxnSpPr>
            <p:spPr>
              <a:xfrm>
                <a:off x="10019460" y="6229350"/>
                <a:ext cx="360000" cy="0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feld 57"/>
              <p:cNvSpPr txBox="1"/>
              <p:nvPr userDrawn="1"/>
            </p:nvSpPr>
            <p:spPr>
              <a:xfrm>
                <a:off x="10019460" y="5832000"/>
                <a:ext cx="720000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no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07,78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17,30 cm</a:t>
                </a:r>
              </a:p>
            </p:txBody>
          </p:sp>
          <p:sp>
            <p:nvSpPr>
              <p:cNvPr id="59" name="Textfeld 58"/>
              <p:cNvSpPr txBox="1"/>
              <p:nvPr userDrawn="1"/>
            </p:nvSpPr>
            <p:spPr>
              <a:xfrm>
                <a:off x="10019460" y="2160000"/>
                <a:ext cx="720000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no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05,90 cm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03,62</a:t>
                </a:r>
              </a:p>
            </p:txBody>
          </p:sp>
          <p:cxnSp>
            <p:nvCxnSpPr>
              <p:cNvPr id="60" name="Gerade Verbindung 59"/>
              <p:cNvCxnSpPr/>
              <p:nvPr userDrawn="1"/>
            </p:nvCxnSpPr>
            <p:spPr>
              <a:xfrm>
                <a:off x="10018800" y="2017713"/>
                <a:ext cx="360000" cy="0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60"/>
              <p:cNvCxnSpPr/>
              <p:nvPr userDrawn="1"/>
            </p:nvCxnSpPr>
            <p:spPr>
              <a:xfrm>
                <a:off x="10018800" y="2055813"/>
                <a:ext cx="360000" cy="0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uppieren 46"/>
            <p:cNvGrpSpPr/>
            <p:nvPr userDrawn="1"/>
          </p:nvGrpSpPr>
          <p:grpSpPr>
            <a:xfrm>
              <a:off x="612775" y="-468000"/>
              <a:ext cx="8683625" cy="360001"/>
              <a:chOff x="612775" y="-468000"/>
              <a:chExt cx="8683625" cy="360001"/>
            </a:xfrm>
          </p:grpSpPr>
          <p:cxnSp>
            <p:nvCxnSpPr>
              <p:cNvPr id="48" name="Gerade Verbindung 47"/>
              <p:cNvCxnSpPr/>
              <p:nvPr userDrawn="1"/>
            </p:nvCxnSpPr>
            <p:spPr>
              <a:xfrm>
                <a:off x="612775" y="-468000"/>
                <a:ext cx="0" cy="360000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48"/>
              <p:cNvCxnSpPr/>
              <p:nvPr userDrawn="1"/>
            </p:nvCxnSpPr>
            <p:spPr>
              <a:xfrm>
                <a:off x="9296400" y="-468000"/>
                <a:ext cx="0" cy="360000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gieanweisung // Hilfslinien"/>
              <p:cNvSpPr txBox="1"/>
              <p:nvPr userDrawn="1"/>
            </p:nvSpPr>
            <p:spPr>
              <a:xfrm rot="10800000" flipH="1" flipV="1">
                <a:off x="1404465" y="-468000"/>
                <a:ext cx="7099200" cy="36000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b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Hilfslinien anzeigen über Menu: </a:t>
                </a:r>
                <a:b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</a:b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Ansicht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Anzeigen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Haken bei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Führungslinien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setzten</a:t>
                </a:r>
              </a:p>
            </p:txBody>
          </p:sp>
        </p:grpSp>
      </p:grpSp>
      <p:sp>
        <p:nvSpPr>
          <p:cNvPr id="65" name="Rechteck 64"/>
          <p:cNvSpPr/>
          <p:nvPr userDrawn="1"/>
        </p:nvSpPr>
        <p:spPr>
          <a:xfrm>
            <a:off x="1" y="1753201"/>
            <a:ext cx="12195175" cy="3745219"/>
          </a:xfrm>
          <a:prstGeom prst="rect">
            <a:avLst/>
          </a:prstGeom>
          <a:gradFill flip="none" rotWithShape="1">
            <a:gsLst>
              <a:gs pos="25000">
                <a:srgbClr val="BABDBF">
                  <a:alpha val="45000"/>
                </a:srgbClr>
              </a:gs>
              <a:gs pos="75000">
                <a:srgbClr val="BCC0C2">
                  <a:alpha val="45000"/>
                </a:srgbClr>
              </a:gs>
              <a:gs pos="0">
                <a:srgbClr val="9C9FA1">
                  <a:alpha val="49000"/>
                </a:srgbClr>
              </a:gs>
              <a:gs pos="51000">
                <a:srgbClr val="E3E8EA">
                  <a:alpha val="51000"/>
                </a:srgbClr>
              </a:gs>
              <a:gs pos="100000">
                <a:srgbClr val="9C9FA1">
                  <a:alpha val="49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9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53185" y="4284000"/>
            <a:ext cx="10687851" cy="720000"/>
          </a:xfrm>
        </p:spPr>
        <p:txBody>
          <a:bodyPr/>
          <a:lstStyle>
            <a:lvl1pPr marL="0" indent="0" algn="ctr">
              <a:lnSpc>
                <a:spcPts val="2600"/>
              </a:lnSpc>
              <a:buFont typeface="Arial" panose="020B0604020202020204" pitchFamily="34" charset="0"/>
              <a:buNone/>
              <a:defRPr sz="1600" b="0" cap="none" spc="80" baseline="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ts val="2600"/>
              </a:lnSpc>
              <a:buFont typeface="Arial" panose="020B0604020202020204" pitchFamily="34" charset="0"/>
              <a:buNone/>
              <a:defRPr sz="1600" b="0" cap="none" spc="80">
                <a:solidFill>
                  <a:schemeClr val="tx1"/>
                </a:solidFill>
                <a:latin typeface="+mn-lt"/>
              </a:defRPr>
            </a:lvl2pPr>
            <a:lvl3pPr marL="0" indent="0" algn="ctr">
              <a:lnSpc>
                <a:spcPts val="2600"/>
              </a:lnSpc>
              <a:buFont typeface="Arial" panose="020B0604020202020204" pitchFamily="34" charset="0"/>
              <a:buNone/>
              <a:defRPr sz="1600" b="0" cap="none" spc="80">
                <a:solidFill>
                  <a:schemeClr val="tx1"/>
                </a:solidFill>
                <a:latin typeface="+mn-lt"/>
              </a:defRPr>
            </a:lvl3pPr>
            <a:lvl4pPr marL="0" indent="0" algn="ctr">
              <a:lnSpc>
                <a:spcPts val="2600"/>
              </a:lnSpc>
              <a:buFont typeface="Arial" panose="020B0604020202020204" pitchFamily="34" charset="0"/>
              <a:buNone/>
              <a:defRPr sz="1600" b="0" cap="none" spc="80">
                <a:solidFill>
                  <a:schemeClr val="tx1"/>
                </a:solidFill>
                <a:latin typeface="+mn-lt"/>
              </a:defRPr>
            </a:lvl4pPr>
            <a:lvl5pPr marL="0" indent="0" algn="ctr">
              <a:lnSpc>
                <a:spcPts val="2600"/>
              </a:lnSpc>
              <a:buFont typeface="Arial" panose="020B0604020202020204" pitchFamily="34" charset="0"/>
              <a:buNone/>
              <a:defRPr sz="1600" b="0" cap="none" spc="80">
                <a:solidFill>
                  <a:schemeClr val="tx1"/>
                </a:solidFill>
                <a:latin typeface="+mn-lt"/>
              </a:defRPr>
            </a:lvl5pPr>
            <a:lvl6pPr marL="0" indent="0" algn="ctr">
              <a:lnSpc>
                <a:spcPts val="2600"/>
              </a:lnSpc>
              <a:buFont typeface="Arial" panose="020B0604020202020204" pitchFamily="34" charset="0"/>
              <a:buNone/>
              <a:defRPr sz="1600" b="0" cap="none" spc="80">
                <a:solidFill>
                  <a:schemeClr val="tx1"/>
                </a:solidFill>
                <a:latin typeface="+mn-lt"/>
              </a:defRPr>
            </a:lvl6pPr>
            <a:lvl7pPr marL="0" indent="0" algn="ctr">
              <a:lnSpc>
                <a:spcPts val="2600"/>
              </a:lnSpc>
              <a:buFont typeface="Arial" panose="020B0604020202020204" pitchFamily="34" charset="0"/>
              <a:buNone/>
              <a:defRPr sz="1600" b="0" cap="none" spc="80">
                <a:solidFill>
                  <a:schemeClr val="tx1"/>
                </a:solidFill>
                <a:latin typeface="+mn-lt"/>
              </a:defRPr>
            </a:lvl7pPr>
            <a:lvl8pPr marL="0" indent="0" algn="ctr">
              <a:lnSpc>
                <a:spcPts val="2600"/>
              </a:lnSpc>
              <a:buFont typeface="Arial" panose="020B0604020202020204" pitchFamily="34" charset="0"/>
              <a:buNone/>
              <a:defRPr sz="1600" b="0" cap="none" spc="80">
                <a:solidFill>
                  <a:schemeClr val="tx1"/>
                </a:solidFill>
                <a:latin typeface="+mn-lt"/>
              </a:defRPr>
            </a:lvl8pPr>
            <a:lvl9pPr marL="0" indent="0" algn="ctr">
              <a:lnSpc>
                <a:spcPts val="2600"/>
              </a:lnSpc>
              <a:buFont typeface="Arial" panose="020B0604020202020204" pitchFamily="34" charset="0"/>
              <a:buNone/>
              <a:defRPr sz="1600" b="0" cap="none" spc="8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Titel Vorname Nachname, Funktion </a:t>
            </a:r>
          </a:p>
        </p:txBody>
      </p:sp>
      <p:sp>
        <p:nvSpPr>
          <p:cNvPr id="70" name="Rechteck 69"/>
          <p:cNvSpPr/>
          <p:nvPr userDrawn="1"/>
        </p:nvSpPr>
        <p:spPr>
          <a:xfrm>
            <a:off x="0" y="5498419"/>
            <a:ext cx="12195176" cy="37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90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753186" y="5511201"/>
            <a:ext cx="10686895" cy="324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de-DE" sz="2000" b="1" i="1" u="none" dirty="0">
                <a:solidFill>
                  <a:schemeClr val="bg1"/>
                </a:solidFill>
                <a:latin typeface="+mj-lt"/>
              </a:rPr>
              <a:t>www.cas.dhbw.de</a:t>
            </a:r>
          </a:p>
        </p:txBody>
      </p:sp>
      <p:sp>
        <p:nvSpPr>
          <p:cNvPr id="67" name="Rechteck 66"/>
          <p:cNvSpPr/>
          <p:nvPr userDrawn="1"/>
        </p:nvSpPr>
        <p:spPr>
          <a:xfrm>
            <a:off x="-1" y="5869588"/>
            <a:ext cx="12195175" cy="990000"/>
          </a:xfrm>
          <a:prstGeom prst="rect">
            <a:avLst/>
          </a:prstGeom>
          <a:gradFill flip="none" rotWithShape="1">
            <a:gsLst>
              <a:gs pos="22000">
                <a:srgbClr val="BABDBF"/>
              </a:gs>
              <a:gs pos="78000">
                <a:srgbClr val="BCC0C2"/>
              </a:gs>
              <a:gs pos="0">
                <a:srgbClr val="9C9FA1"/>
              </a:gs>
              <a:gs pos="51000">
                <a:srgbClr val="E3E8EA"/>
              </a:gs>
              <a:gs pos="100000">
                <a:srgbClr val="9C9FA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900"/>
          </a:p>
        </p:txBody>
      </p:sp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>
          <a:xfrm>
            <a:off x="753186" y="2628000"/>
            <a:ext cx="10686373" cy="1332000"/>
          </a:xfrm>
        </p:spPr>
        <p:txBody>
          <a:bodyPr/>
          <a:lstStyle>
            <a:lvl1pPr algn="ctr">
              <a:lnSpc>
                <a:spcPts val="4400"/>
              </a:lnSpc>
              <a:defRPr sz="4000" b="1" i="1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Zwischentitel Fachbereich</a:t>
            </a:r>
            <a:br>
              <a:rPr lang="de-DE" dirty="0"/>
            </a:br>
            <a:r>
              <a:rPr lang="de-DE" dirty="0"/>
              <a:t>auch zweizeilig</a:t>
            </a:r>
          </a:p>
        </p:txBody>
      </p:sp>
      <p:sp>
        <p:nvSpPr>
          <p:cNvPr id="68" name="Datumsplatzhalter 3">
            <a:extLst>
              <a:ext uri="{FF2B5EF4-FFF2-40B4-BE49-F238E27FC236}">
                <a16:creationId xmlns:a16="http://schemas.microsoft.com/office/drawing/2014/main" id="{0BB41F90-18D9-4538-8BAF-E52F2EAE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194" y="443905"/>
            <a:ext cx="4838109" cy="21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100"/>
            </a:lvl1pPr>
          </a:lstStyle>
          <a:p>
            <a:endParaRPr lang="de-DE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FCF964F8-51ED-4000-98C5-DF760E4F3F0A}"/>
              </a:ext>
            </a:extLst>
          </p:cNvPr>
          <p:cNvSpPr txBox="1"/>
          <p:nvPr userDrawn="1"/>
        </p:nvSpPr>
        <p:spPr>
          <a:xfrm>
            <a:off x="841795" y="-468000"/>
            <a:ext cx="1161903" cy="360000"/>
          </a:xfrm>
          <a:prstGeom prst="rect">
            <a:avLst/>
          </a:prstGeom>
          <a:noFill/>
        </p:spPr>
        <p:txBody>
          <a:bodyPr wrap="square" lIns="18000" tIns="0" rIns="0" bIns="0" rtlCol="0" anchor="b" anchorCtr="0">
            <a:noAutofit/>
          </a:bodyPr>
          <a:lstStyle/>
          <a:p>
            <a:r>
              <a:rPr lang="de-DE" sz="1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Außenabstand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73E5F225-ED3C-4087-A914-01F0027A9137}"/>
              </a:ext>
            </a:extLst>
          </p:cNvPr>
          <p:cNvSpPr txBox="1"/>
          <p:nvPr userDrawn="1"/>
        </p:nvSpPr>
        <p:spPr>
          <a:xfrm>
            <a:off x="9947791" y="-467998"/>
            <a:ext cx="1403158" cy="360000"/>
          </a:xfrm>
          <a:prstGeom prst="rect">
            <a:avLst/>
          </a:prstGeom>
          <a:noFill/>
        </p:spPr>
        <p:txBody>
          <a:bodyPr wrap="square" lIns="0" tIns="0" rIns="18000" bIns="0" rtlCol="0" anchor="b" anchorCtr="0">
            <a:noAutofit/>
          </a:bodyPr>
          <a:lstStyle/>
          <a:p>
            <a:pPr marL="0" marR="0" indent="0" algn="r" defTabSz="958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Außenabstand</a:t>
            </a:r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47C25099-CBE9-4A58-AF3D-81F48FB2585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49464" y="263170"/>
            <a:ext cx="3190617" cy="1091527"/>
          </a:xfrm>
          <a:prstGeom prst="rect">
            <a:avLst/>
          </a:prstGeom>
        </p:spPr>
      </p:pic>
      <p:grpSp>
        <p:nvGrpSpPr>
          <p:cNvPr id="52" name="Group 4">
            <a:extLst>
              <a:ext uri="{FF2B5EF4-FFF2-40B4-BE49-F238E27FC236}">
                <a16:creationId xmlns:a16="http://schemas.microsoft.com/office/drawing/2014/main" id="{646B49BB-A3B5-4EFA-A07D-4E62126DB19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35634" y="6213473"/>
            <a:ext cx="522000" cy="313200"/>
            <a:chOff x="2955" y="3914"/>
            <a:chExt cx="329" cy="197"/>
          </a:xfrm>
        </p:grpSpPr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956723A0-D261-4656-A340-213F58283FC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087" y="3914"/>
              <a:ext cx="197" cy="197"/>
            </a:xfrm>
            <a:custGeom>
              <a:avLst/>
              <a:gdLst>
                <a:gd name="T0" fmla="*/ 9675 w 9675"/>
                <a:gd name="T1" fmla="*/ 9653 h 9653"/>
                <a:gd name="T2" fmla="*/ 6450 w 9675"/>
                <a:gd name="T3" fmla="*/ 9653 h 9653"/>
                <a:gd name="T4" fmla="*/ 6450 w 9675"/>
                <a:gd name="T5" fmla="*/ 3218 h 9653"/>
                <a:gd name="T6" fmla="*/ 3229 w 9675"/>
                <a:gd name="T7" fmla="*/ 3218 h 9653"/>
                <a:gd name="T8" fmla="*/ 3229 w 9675"/>
                <a:gd name="T9" fmla="*/ 0 h 9653"/>
                <a:gd name="T10" fmla="*/ 9675 w 9675"/>
                <a:gd name="T11" fmla="*/ 0 h 9653"/>
                <a:gd name="T12" fmla="*/ 9675 w 9675"/>
                <a:gd name="T13" fmla="*/ 3218 h 9653"/>
                <a:gd name="T14" fmla="*/ 9675 w 9675"/>
                <a:gd name="T15" fmla="*/ 3218 h 9653"/>
                <a:gd name="T16" fmla="*/ 9675 w 9675"/>
                <a:gd name="T17" fmla="*/ 9653 h 9653"/>
                <a:gd name="T18" fmla="*/ 3 w 9675"/>
                <a:gd name="T19" fmla="*/ 9653 h 9653"/>
                <a:gd name="T20" fmla="*/ 0 w 9675"/>
                <a:gd name="T21" fmla="*/ 9653 h 9653"/>
                <a:gd name="T22" fmla="*/ 0 w 9675"/>
                <a:gd name="T23" fmla="*/ 3218 h 9653"/>
                <a:gd name="T24" fmla="*/ 3 w 9675"/>
                <a:gd name="T25" fmla="*/ 3218 h 9653"/>
                <a:gd name="T26" fmla="*/ 3 w 9675"/>
                <a:gd name="T27" fmla="*/ 9653 h 9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75" h="9653">
                  <a:moveTo>
                    <a:pt x="9675" y="9653"/>
                  </a:moveTo>
                  <a:lnTo>
                    <a:pt x="6450" y="9653"/>
                  </a:lnTo>
                  <a:lnTo>
                    <a:pt x="6450" y="3218"/>
                  </a:lnTo>
                  <a:lnTo>
                    <a:pt x="3229" y="3218"/>
                  </a:lnTo>
                  <a:lnTo>
                    <a:pt x="3229" y="0"/>
                  </a:lnTo>
                  <a:lnTo>
                    <a:pt x="9675" y="0"/>
                  </a:lnTo>
                  <a:lnTo>
                    <a:pt x="9675" y="3218"/>
                  </a:lnTo>
                  <a:lnTo>
                    <a:pt x="9675" y="3218"/>
                  </a:lnTo>
                  <a:lnTo>
                    <a:pt x="9675" y="9653"/>
                  </a:lnTo>
                  <a:close/>
                  <a:moveTo>
                    <a:pt x="3" y="9653"/>
                  </a:moveTo>
                  <a:lnTo>
                    <a:pt x="0" y="9653"/>
                  </a:lnTo>
                  <a:lnTo>
                    <a:pt x="0" y="3218"/>
                  </a:lnTo>
                  <a:lnTo>
                    <a:pt x="3" y="3218"/>
                  </a:lnTo>
                  <a:lnTo>
                    <a:pt x="3" y="9653"/>
                  </a:lnTo>
                  <a:close/>
                </a:path>
              </a:pathLst>
            </a:custGeom>
            <a:solidFill>
              <a:srgbClr val="7C86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0"/>
            </a:p>
          </p:txBody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4329DCC8-3713-4741-8574-2ED50EE33C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55" y="3914"/>
              <a:ext cx="197" cy="197"/>
            </a:xfrm>
            <a:custGeom>
              <a:avLst/>
              <a:gdLst>
                <a:gd name="T0" fmla="*/ 9675 w 9675"/>
                <a:gd name="T1" fmla="*/ 0 h 9652"/>
                <a:gd name="T2" fmla="*/ 0 w 9675"/>
                <a:gd name="T3" fmla="*/ 0 h 9652"/>
                <a:gd name="T4" fmla="*/ 0 w 9675"/>
                <a:gd name="T5" fmla="*/ 9652 h 9652"/>
                <a:gd name="T6" fmla="*/ 3225 w 9675"/>
                <a:gd name="T7" fmla="*/ 9652 h 9652"/>
                <a:gd name="T8" fmla="*/ 3225 w 9675"/>
                <a:gd name="T9" fmla="*/ 3217 h 9652"/>
                <a:gd name="T10" fmla="*/ 6449 w 9675"/>
                <a:gd name="T11" fmla="*/ 3217 h 9652"/>
                <a:gd name="T12" fmla="*/ 6449 w 9675"/>
                <a:gd name="T13" fmla="*/ 9652 h 9652"/>
                <a:gd name="T14" fmla="*/ 9675 w 9675"/>
                <a:gd name="T15" fmla="*/ 9652 h 9652"/>
                <a:gd name="T16" fmla="*/ 9675 w 9675"/>
                <a:gd name="T17" fmla="*/ 3217 h 9652"/>
                <a:gd name="T18" fmla="*/ 9675 w 9675"/>
                <a:gd name="T19" fmla="*/ 3217 h 9652"/>
                <a:gd name="T20" fmla="*/ 9675 w 9675"/>
                <a:gd name="T21" fmla="*/ 0 h 9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75" h="9652">
                  <a:moveTo>
                    <a:pt x="9675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3225" y="9652"/>
                  </a:lnTo>
                  <a:lnTo>
                    <a:pt x="3225" y="3217"/>
                  </a:lnTo>
                  <a:lnTo>
                    <a:pt x="6449" y="3217"/>
                  </a:lnTo>
                  <a:lnTo>
                    <a:pt x="6449" y="9652"/>
                  </a:lnTo>
                  <a:lnTo>
                    <a:pt x="9675" y="9652"/>
                  </a:lnTo>
                  <a:lnTo>
                    <a:pt x="9675" y="3217"/>
                  </a:lnTo>
                  <a:lnTo>
                    <a:pt x="9675" y="3217"/>
                  </a:lnTo>
                  <a:lnTo>
                    <a:pt x="9675" y="0"/>
                  </a:lnTo>
                  <a:close/>
                </a:path>
              </a:pathLst>
            </a:custGeom>
            <a:solidFill>
              <a:srgbClr val="E20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0"/>
            </a:p>
          </p:txBody>
        </p:sp>
        <p:sp>
          <p:nvSpPr>
            <p:cNvPr id="74" name="Rectangle 7">
              <a:extLst>
                <a:ext uri="{FF2B5EF4-FFF2-40B4-BE49-F238E27FC236}">
                  <a16:creationId xmlns:a16="http://schemas.microsoft.com/office/drawing/2014/main" id="{DC78B711-4FD9-4208-B727-92D66C2AEF8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87" y="3914"/>
              <a:ext cx="65" cy="1"/>
            </a:xfrm>
            <a:prstGeom prst="rect">
              <a:avLst/>
            </a:prstGeom>
            <a:solidFill>
              <a:srgbClr val="9EA8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0"/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6CA0450B-A9C2-4EDE-9FAC-F6008273B7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87" y="3914"/>
              <a:ext cx="65" cy="66"/>
            </a:xfrm>
            <a:custGeom>
              <a:avLst/>
              <a:gdLst>
                <a:gd name="T0" fmla="*/ 3229 w 3229"/>
                <a:gd name="T1" fmla="*/ 3218 h 3218"/>
                <a:gd name="T2" fmla="*/ 3229 w 3229"/>
                <a:gd name="T3" fmla="*/ 1 h 3218"/>
                <a:gd name="T4" fmla="*/ 0 w 3229"/>
                <a:gd name="T5" fmla="*/ 1 h 3218"/>
                <a:gd name="T6" fmla="*/ 0 w 3229"/>
                <a:gd name="T7" fmla="*/ 0 h 3218"/>
                <a:gd name="T8" fmla="*/ 3229 w 3229"/>
                <a:gd name="T9" fmla="*/ 0 h 3218"/>
                <a:gd name="T10" fmla="*/ 3229 w 3229"/>
                <a:gd name="T11" fmla="*/ 3218 h 3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29" h="3218">
                  <a:moveTo>
                    <a:pt x="3229" y="3218"/>
                  </a:moveTo>
                  <a:lnTo>
                    <a:pt x="3229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3229" y="0"/>
                  </a:lnTo>
                  <a:lnTo>
                    <a:pt x="3229" y="3218"/>
                  </a:lnTo>
                  <a:close/>
                </a:path>
              </a:pathLst>
            </a:custGeom>
            <a:solidFill>
              <a:srgbClr val="546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0"/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ED94BD87-17E3-4C1B-8E20-3526328AA1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87" y="3914"/>
              <a:ext cx="65" cy="197"/>
            </a:xfrm>
            <a:custGeom>
              <a:avLst/>
              <a:gdLst>
                <a:gd name="T0" fmla="*/ 3229 w 3229"/>
                <a:gd name="T1" fmla="*/ 9652 h 9652"/>
                <a:gd name="T2" fmla="*/ 3 w 3229"/>
                <a:gd name="T3" fmla="*/ 9652 h 9652"/>
                <a:gd name="T4" fmla="*/ 3 w 3229"/>
                <a:gd name="T5" fmla="*/ 3217 h 9652"/>
                <a:gd name="T6" fmla="*/ 0 w 3229"/>
                <a:gd name="T7" fmla="*/ 3217 h 9652"/>
                <a:gd name="T8" fmla="*/ 0 w 3229"/>
                <a:gd name="T9" fmla="*/ 0 h 9652"/>
                <a:gd name="T10" fmla="*/ 3229 w 3229"/>
                <a:gd name="T11" fmla="*/ 0 h 9652"/>
                <a:gd name="T12" fmla="*/ 3229 w 3229"/>
                <a:gd name="T13" fmla="*/ 3217 h 9652"/>
                <a:gd name="T14" fmla="*/ 3229 w 3229"/>
                <a:gd name="T15" fmla="*/ 3217 h 9652"/>
                <a:gd name="T16" fmla="*/ 3229 w 3229"/>
                <a:gd name="T17" fmla="*/ 9652 h 9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29" h="9652">
                  <a:moveTo>
                    <a:pt x="3229" y="9652"/>
                  </a:moveTo>
                  <a:lnTo>
                    <a:pt x="3" y="9652"/>
                  </a:lnTo>
                  <a:lnTo>
                    <a:pt x="3" y="3217"/>
                  </a:lnTo>
                  <a:lnTo>
                    <a:pt x="0" y="3217"/>
                  </a:lnTo>
                  <a:lnTo>
                    <a:pt x="0" y="0"/>
                  </a:lnTo>
                  <a:lnTo>
                    <a:pt x="3229" y="0"/>
                  </a:lnTo>
                  <a:lnTo>
                    <a:pt x="3229" y="3217"/>
                  </a:lnTo>
                  <a:lnTo>
                    <a:pt x="3229" y="3217"/>
                  </a:lnTo>
                  <a:lnTo>
                    <a:pt x="3229" y="9652"/>
                  </a:lnTo>
                  <a:close/>
                </a:path>
              </a:pathLst>
            </a:custGeom>
            <a:solidFill>
              <a:srgbClr val="8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0"/>
            </a:p>
          </p:txBody>
        </p:sp>
      </p:grpSp>
    </p:spTree>
    <p:extLst>
      <p:ext uri="{BB962C8B-B14F-4D97-AF65-F5344CB8AC3E}">
        <p14:creationId xmlns:p14="http://schemas.microsoft.com/office/powerpoint/2010/main" val="3577230649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Zwischentitel Fakultä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en 42"/>
          <p:cNvGrpSpPr/>
          <p:nvPr userDrawn="1"/>
        </p:nvGrpSpPr>
        <p:grpSpPr>
          <a:xfrm>
            <a:off x="-2348167" y="-468000"/>
            <a:ext cx="15786695" cy="7794000"/>
            <a:chOff x="-1908000" y="-468000"/>
            <a:chExt cx="12827460" cy="7794000"/>
          </a:xfrm>
        </p:grpSpPr>
        <p:grpSp>
          <p:nvGrpSpPr>
            <p:cNvPr id="44" name="Gruppieren 43"/>
            <p:cNvGrpSpPr/>
            <p:nvPr userDrawn="1"/>
          </p:nvGrpSpPr>
          <p:grpSpPr>
            <a:xfrm>
              <a:off x="612775" y="6966000"/>
              <a:ext cx="8683625" cy="360000"/>
              <a:chOff x="612775" y="6966000"/>
              <a:chExt cx="8683625" cy="360000"/>
            </a:xfrm>
          </p:grpSpPr>
          <p:sp>
            <p:nvSpPr>
              <p:cNvPr id="99" name="Textfeld 98"/>
              <p:cNvSpPr txBox="1"/>
              <p:nvPr userDrawn="1"/>
            </p:nvSpPr>
            <p:spPr>
              <a:xfrm>
                <a:off x="8503200" y="6966000"/>
                <a:ext cx="720000" cy="360000"/>
              </a:xfrm>
              <a:prstGeom prst="rect">
                <a:avLst/>
              </a:prstGeom>
              <a:noFill/>
            </p:spPr>
            <p:txBody>
              <a:bodyPr wrap="square" lIns="0" tIns="0" rIns="18000" bIns="0" rtlCol="0" anchor="t" anchorCtr="0">
                <a:noAutofit/>
              </a:bodyPr>
              <a:lstStyle/>
              <a:p>
                <a:pPr marL="0" marR="0" indent="0" algn="r" defTabSz="958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cm 25,82</a:t>
                </a:r>
              </a:p>
              <a:p>
                <a:pPr marL="0" marR="0" indent="0" algn="r" defTabSz="958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12,06</a:t>
                </a:r>
              </a:p>
            </p:txBody>
          </p:sp>
          <p:cxnSp>
            <p:nvCxnSpPr>
              <p:cNvPr id="100" name="Gerade Verbindung 99"/>
              <p:cNvCxnSpPr/>
              <p:nvPr userDrawn="1"/>
            </p:nvCxnSpPr>
            <p:spPr>
              <a:xfrm>
                <a:off x="612775" y="6966000"/>
                <a:ext cx="0" cy="360000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Gerade Verbindung 100"/>
              <p:cNvCxnSpPr/>
              <p:nvPr userDrawn="1"/>
            </p:nvCxnSpPr>
            <p:spPr>
              <a:xfrm>
                <a:off x="9296400" y="6966000"/>
                <a:ext cx="0" cy="360000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egieanweisung // Fußzeile"/>
              <p:cNvSpPr txBox="1"/>
              <p:nvPr userDrawn="1"/>
            </p:nvSpPr>
            <p:spPr>
              <a:xfrm rot="10800000" flipH="1" flipV="1">
                <a:off x="684465" y="6966000"/>
                <a:ext cx="7819200" cy="36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800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Fußzeilenfeld pro Folie oder für alle/mehrere anpassen über Menü:</a:t>
                </a:r>
              </a:p>
              <a:p>
                <a:pPr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Einfügen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Text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Kopf- und Fußzeile</a:t>
                </a:r>
              </a:p>
            </p:txBody>
          </p:sp>
        </p:grpSp>
        <p:grpSp>
          <p:nvGrpSpPr>
            <p:cNvPr id="45" name="Gruppieren 44"/>
            <p:cNvGrpSpPr/>
            <p:nvPr userDrawn="1"/>
          </p:nvGrpSpPr>
          <p:grpSpPr>
            <a:xfrm>
              <a:off x="-1908000" y="0"/>
              <a:ext cx="1800001" cy="3420000"/>
              <a:chOff x="-1908000" y="0"/>
              <a:chExt cx="1800001" cy="3420000"/>
            </a:xfrm>
          </p:grpSpPr>
          <p:sp>
            <p:nvSpPr>
              <p:cNvPr id="62" name="Regieanweisung // Allgemein"/>
              <p:cNvSpPr txBox="1"/>
              <p:nvPr userDrawn="1"/>
            </p:nvSpPr>
            <p:spPr>
              <a:xfrm rot="10800000" flipH="1" flipV="1">
                <a:off x="-1908000" y="0"/>
                <a:ext cx="1800000" cy="126047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ctr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Folie in Ursprungsform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bringen über Menu: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Start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Folien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Zurücksetzen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</a:pP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Wechsel des Folienlayouts </a:t>
                </a:r>
                <a:b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</a:b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im Menü über: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Start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Folien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Layout</a:t>
                </a:r>
                <a:endParaRPr lang="de-DE" sz="1000" b="0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63" name="Regieanweisung // Listenebenen"/>
              <p:cNvSpPr txBox="1"/>
              <p:nvPr userDrawn="1"/>
            </p:nvSpPr>
            <p:spPr>
              <a:xfrm rot="10800000" flipH="1" flipV="1">
                <a:off x="-1908000" y="1800000"/>
                <a:ext cx="180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1800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</a:pP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Wechsel der Textebene</a:t>
                </a:r>
                <a:b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</a:b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im Menü über: </a:t>
                </a:r>
                <a:b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</a:b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Start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Absatz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Listenebene </a:t>
                </a:r>
                <a:b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</a:b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erhöhen/verringern</a:t>
                </a:r>
              </a:p>
            </p:txBody>
          </p:sp>
          <p:grpSp>
            <p:nvGrpSpPr>
              <p:cNvPr id="64" name="Gruppieren 63"/>
              <p:cNvGrpSpPr/>
              <p:nvPr userDrawn="1"/>
            </p:nvGrpSpPr>
            <p:grpSpPr>
              <a:xfrm>
                <a:off x="-1800000" y="2628000"/>
                <a:ext cx="1692001" cy="792000"/>
                <a:chOff x="-1800000" y="2628000"/>
                <a:chExt cx="1692001" cy="792000"/>
              </a:xfrm>
            </p:grpSpPr>
            <p:sp>
              <p:nvSpPr>
                <p:cNvPr id="95" name="Listenebenen verringern"/>
                <p:cNvSpPr txBox="1"/>
                <p:nvPr userDrawn="1"/>
              </p:nvSpPr>
              <p:spPr>
                <a:xfrm rot="10800000" flipH="1" flipV="1">
                  <a:off x="-1800000" y="3096000"/>
                  <a:ext cx="864000" cy="32400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vert="horz" wrap="square" lIns="0" tIns="0" rIns="0" bIns="0" rtlCol="0" anchor="ctr" anchorCtr="0">
                  <a:noAutofit/>
                </a:bodyPr>
                <a:lstStyle>
                  <a:defPPr>
                    <a:defRPr lang="de-DE"/>
                  </a:defPPr>
                  <a:lvl1pPr marL="0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21528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43056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564584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86112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607640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129168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650696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172224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de-DE" sz="1000" b="0" dirty="0">
                      <a:solidFill>
                        <a:schemeClr val="tx1">
                          <a:lumMod val="50000"/>
                        </a:schemeClr>
                      </a:solidFill>
                      <a:latin typeface="+mn-lt"/>
                      <a:cs typeface="Arial" panose="020B0604020202020204" pitchFamily="34" charset="0"/>
                    </a:rPr>
                    <a:t>Listenebene verringern</a:t>
                  </a:r>
                </a:p>
              </p:txBody>
            </p:sp>
            <p:sp>
              <p:nvSpPr>
                <p:cNvPr id="96" name="Listenebenen erhöhen"/>
                <p:cNvSpPr txBox="1"/>
                <p:nvPr userDrawn="1"/>
              </p:nvSpPr>
              <p:spPr>
                <a:xfrm rot="10800000" flipH="1" flipV="1">
                  <a:off x="-1800000" y="2628000"/>
                  <a:ext cx="864000" cy="32400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vert="horz" wrap="square" lIns="0" tIns="0" rIns="0" bIns="0" rtlCol="0" anchor="ctr" anchorCtr="0">
                  <a:noAutofit/>
                </a:bodyPr>
                <a:lstStyle>
                  <a:defPPr>
                    <a:defRPr lang="de-DE"/>
                  </a:defPPr>
                  <a:lvl1pPr marL="0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21528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43056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564584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86112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607640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129168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650696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172224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de-DE" sz="1000" b="0" dirty="0">
                      <a:solidFill>
                        <a:schemeClr val="tx1">
                          <a:lumMod val="50000"/>
                        </a:schemeClr>
                      </a:solidFill>
                      <a:latin typeface="+mn-lt"/>
                      <a:cs typeface="Arial" panose="020B0604020202020204" pitchFamily="34" charset="0"/>
                    </a:rPr>
                    <a:t>Listenebene erhöhen</a:t>
                  </a:r>
                </a:p>
              </p:txBody>
            </p:sp>
            <p:pic>
              <p:nvPicPr>
                <p:cNvPr id="97" name="Bild Listenebenen erhöhen"/>
                <p:cNvPicPr>
                  <a:picLocks noChangeAspect="1" noChangeArrowheads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850505" y="2628000"/>
                  <a:ext cx="742505" cy="32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8" name="Bild Listenebenen verringern"/>
                <p:cNvPicPr>
                  <a:picLocks noChangeAspect="1" noChangeArrowheads="1"/>
                </p:cNvPicPr>
                <p:nvPr userDrawn="1"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850504" y="3096000"/>
                  <a:ext cx="742505" cy="32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46" name="Gruppieren 45"/>
            <p:cNvGrpSpPr/>
            <p:nvPr userDrawn="1"/>
          </p:nvGrpSpPr>
          <p:grpSpPr>
            <a:xfrm>
              <a:off x="10018800" y="1260475"/>
              <a:ext cx="900660" cy="4968875"/>
              <a:chOff x="10018800" y="1260475"/>
              <a:chExt cx="900660" cy="4968875"/>
            </a:xfrm>
          </p:grpSpPr>
          <p:cxnSp>
            <p:nvCxnSpPr>
              <p:cNvPr id="53" name="Gerade Verbindung 52"/>
              <p:cNvCxnSpPr/>
              <p:nvPr userDrawn="1"/>
            </p:nvCxnSpPr>
            <p:spPr>
              <a:xfrm>
                <a:off x="10018800" y="2124075"/>
                <a:ext cx="360000" cy="0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feld 53"/>
              <p:cNvSpPr txBox="1"/>
              <p:nvPr userDrawn="1"/>
            </p:nvSpPr>
            <p:spPr>
              <a:xfrm>
                <a:off x="10018800" y="1296000"/>
                <a:ext cx="720000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no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03,50 cm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06,02</a:t>
                </a:r>
              </a:p>
            </p:txBody>
          </p:sp>
          <p:cxnSp>
            <p:nvCxnSpPr>
              <p:cNvPr id="55" name="Gerade Verbindung 54"/>
              <p:cNvCxnSpPr/>
              <p:nvPr userDrawn="1"/>
            </p:nvCxnSpPr>
            <p:spPr>
              <a:xfrm>
                <a:off x="10018800" y="1260475"/>
                <a:ext cx="360000" cy="0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feld 55"/>
              <p:cNvSpPr txBox="1"/>
              <p:nvPr userDrawn="1"/>
            </p:nvSpPr>
            <p:spPr>
              <a:xfrm>
                <a:off x="10019460" y="1623600"/>
                <a:ext cx="900000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no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03,02/03,81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05,61/05,71 cm</a:t>
                </a:r>
              </a:p>
            </p:txBody>
          </p:sp>
          <p:cxnSp>
            <p:nvCxnSpPr>
              <p:cNvPr id="57" name="Gerade Verbindung 56"/>
              <p:cNvCxnSpPr/>
              <p:nvPr userDrawn="1"/>
            </p:nvCxnSpPr>
            <p:spPr>
              <a:xfrm>
                <a:off x="10019460" y="6229350"/>
                <a:ext cx="360000" cy="0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feld 57"/>
              <p:cNvSpPr txBox="1"/>
              <p:nvPr userDrawn="1"/>
            </p:nvSpPr>
            <p:spPr>
              <a:xfrm>
                <a:off x="10019460" y="5832000"/>
                <a:ext cx="720000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no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07,78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17,30 cm</a:t>
                </a:r>
              </a:p>
            </p:txBody>
          </p:sp>
          <p:sp>
            <p:nvSpPr>
              <p:cNvPr id="59" name="Textfeld 58"/>
              <p:cNvSpPr txBox="1"/>
              <p:nvPr userDrawn="1"/>
            </p:nvSpPr>
            <p:spPr>
              <a:xfrm>
                <a:off x="10019460" y="2160000"/>
                <a:ext cx="720000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no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05,90 cm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03,62</a:t>
                </a:r>
              </a:p>
            </p:txBody>
          </p:sp>
          <p:cxnSp>
            <p:nvCxnSpPr>
              <p:cNvPr id="60" name="Gerade Verbindung 59"/>
              <p:cNvCxnSpPr/>
              <p:nvPr userDrawn="1"/>
            </p:nvCxnSpPr>
            <p:spPr>
              <a:xfrm>
                <a:off x="10018800" y="2017713"/>
                <a:ext cx="360000" cy="0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60"/>
              <p:cNvCxnSpPr/>
              <p:nvPr userDrawn="1"/>
            </p:nvCxnSpPr>
            <p:spPr>
              <a:xfrm>
                <a:off x="10018800" y="2055813"/>
                <a:ext cx="360000" cy="0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uppieren 46"/>
            <p:cNvGrpSpPr/>
            <p:nvPr userDrawn="1"/>
          </p:nvGrpSpPr>
          <p:grpSpPr>
            <a:xfrm>
              <a:off x="612775" y="-468000"/>
              <a:ext cx="8683625" cy="360002"/>
              <a:chOff x="612775" y="-468000"/>
              <a:chExt cx="8683625" cy="360002"/>
            </a:xfrm>
          </p:grpSpPr>
          <p:cxnSp>
            <p:nvCxnSpPr>
              <p:cNvPr id="48" name="Gerade Verbindung 47"/>
              <p:cNvCxnSpPr/>
              <p:nvPr userDrawn="1"/>
            </p:nvCxnSpPr>
            <p:spPr>
              <a:xfrm>
                <a:off x="612775" y="-468000"/>
                <a:ext cx="0" cy="360000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48"/>
              <p:cNvCxnSpPr/>
              <p:nvPr userDrawn="1"/>
            </p:nvCxnSpPr>
            <p:spPr>
              <a:xfrm>
                <a:off x="9296400" y="-468000"/>
                <a:ext cx="0" cy="360000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feld 49"/>
              <p:cNvSpPr txBox="1"/>
              <p:nvPr userDrawn="1"/>
            </p:nvSpPr>
            <p:spPr>
              <a:xfrm>
                <a:off x="684000" y="-468000"/>
                <a:ext cx="720000" cy="360000"/>
              </a:xfrm>
              <a:prstGeom prst="rect">
                <a:avLst/>
              </a:prstGeom>
              <a:noFill/>
            </p:spPr>
            <p:txBody>
              <a:bodyPr wrap="square" lIns="18000" tIns="0" rIns="0" bIns="0" rtlCol="0" anchor="b" anchorCtr="0">
                <a:noAutofit/>
              </a:bodyPr>
              <a:lstStyle/>
              <a:p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12,06</a:t>
                </a:r>
              </a:p>
              <a:p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01,70</a:t>
                </a:r>
                <a:r>
                  <a:rPr lang="de-DE" sz="100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cm</a:t>
                </a:r>
                <a:endParaRPr lang="de-DE" sz="1000" dirty="0">
                  <a:solidFill>
                    <a:schemeClr val="tx1">
                      <a:lumMod val="5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51" name="Regieanweisung // Hilfslinien"/>
              <p:cNvSpPr txBox="1"/>
              <p:nvPr userDrawn="1"/>
            </p:nvSpPr>
            <p:spPr>
              <a:xfrm rot="10800000" flipH="1" flipV="1">
                <a:off x="1404465" y="-468000"/>
                <a:ext cx="7099200" cy="36000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b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Hilfslinien anzeigen über Menu: </a:t>
                </a:r>
                <a:b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</a:b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Ansicht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Anzeigen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Haken bei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Führungslinien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setzten</a:t>
                </a:r>
              </a:p>
            </p:txBody>
          </p:sp>
          <p:sp>
            <p:nvSpPr>
              <p:cNvPr id="52" name="Textfeld 51"/>
              <p:cNvSpPr txBox="1"/>
              <p:nvPr userDrawn="1"/>
            </p:nvSpPr>
            <p:spPr>
              <a:xfrm>
                <a:off x="8503200" y="-467998"/>
                <a:ext cx="720000" cy="360000"/>
              </a:xfrm>
              <a:prstGeom prst="rect">
                <a:avLst/>
              </a:prstGeom>
              <a:noFill/>
            </p:spPr>
            <p:txBody>
              <a:bodyPr wrap="square" lIns="0" tIns="0" rIns="18000" bIns="0" rtlCol="0" anchor="b" anchorCtr="0">
                <a:noAutofit/>
              </a:bodyPr>
              <a:lstStyle/>
              <a:p>
                <a:pPr marL="0" marR="0" indent="0" algn="r" defTabSz="958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cm 25,82</a:t>
                </a:r>
              </a:p>
              <a:p>
                <a:pPr marL="0" marR="0" indent="0" algn="r" defTabSz="958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12,06</a:t>
                </a:r>
              </a:p>
            </p:txBody>
          </p:sp>
        </p:grpSp>
      </p:grpSp>
      <p:sp>
        <p:nvSpPr>
          <p:cNvPr id="65" name="Rechteck 64"/>
          <p:cNvSpPr/>
          <p:nvPr userDrawn="1"/>
        </p:nvSpPr>
        <p:spPr>
          <a:xfrm>
            <a:off x="1" y="1753201"/>
            <a:ext cx="12195175" cy="3745219"/>
          </a:xfrm>
          <a:prstGeom prst="rect">
            <a:avLst/>
          </a:prstGeom>
          <a:gradFill flip="none" rotWithShape="1">
            <a:gsLst>
              <a:gs pos="25000">
                <a:srgbClr val="BABDBF">
                  <a:alpha val="45000"/>
                </a:srgbClr>
              </a:gs>
              <a:gs pos="75000">
                <a:srgbClr val="BCC0C2">
                  <a:alpha val="45000"/>
                </a:srgbClr>
              </a:gs>
              <a:gs pos="0">
                <a:srgbClr val="9C9FA1">
                  <a:alpha val="49000"/>
                </a:srgbClr>
              </a:gs>
              <a:gs pos="51000">
                <a:srgbClr val="E3E8EA">
                  <a:alpha val="51000"/>
                </a:srgbClr>
              </a:gs>
              <a:gs pos="100000">
                <a:srgbClr val="9C9FA1">
                  <a:alpha val="49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9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53185" y="4284000"/>
            <a:ext cx="10687851" cy="720000"/>
          </a:xfrm>
        </p:spPr>
        <p:txBody>
          <a:bodyPr/>
          <a:lstStyle>
            <a:lvl1pPr marL="0" indent="0" algn="ctr">
              <a:lnSpc>
                <a:spcPts val="2600"/>
              </a:lnSpc>
              <a:buFont typeface="Arial" panose="020B0604020202020204" pitchFamily="34" charset="0"/>
              <a:buNone/>
              <a:defRPr sz="1600" b="0" cap="none" spc="80" baseline="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ts val="2600"/>
              </a:lnSpc>
              <a:buFont typeface="Arial" panose="020B0604020202020204" pitchFamily="34" charset="0"/>
              <a:buNone/>
              <a:defRPr sz="1600" b="0" cap="none" spc="80">
                <a:solidFill>
                  <a:schemeClr val="tx1"/>
                </a:solidFill>
                <a:latin typeface="+mn-lt"/>
              </a:defRPr>
            </a:lvl2pPr>
            <a:lvl3pPr marL="0" indent="0" algn="ctr">
              <a:lnSpc>
                <a:spcPts val="2600"/>
              </a:lnSpc>
              <a:buFont typeface="Arial" panose="020B0604020202020204" pitchFamily="34" charset="0"/>
              <a:buNone/>
              <a:defRPr sz="1600" b="0" cap="none" spc="80">
                <a:solidFill>
                  <a:schemeClr val="tx1"/>
                </a:solidFill>
                <a:latin typeface="+mn-lt"/>
              </a:defRPr>
            </a:lvl3pPr>
            <a:lvl4pPr marL="0" indent="0" algn="ctr">
              <a:lnSpc>
                <a:spcPts val="2600"/>
              </a:lnSpc>
              <a:buFont typeface="Arial" panose="020B0604020202020204" pitchFamily="34" charset="0"/>
              <a:buNone/>
              <a:defRPr sz="1600" b="0" cap="none" spc="80">
                <a:solidFill>
                  <a:schemeClr val="tx1"/>
                </a:solidFill>
                <a:latin typeface="+mn-lt"/>
              </a:defRPr>
            </a:lvl4pPr>
            <a:lvl5pPr marL="0" indent="0" algn="ctr">
              <a:lnSpc>
                <a:spcPts val="2600"/>
              </a:lnSpc>
              <a:buFont typeface="Arial" panose="020B0604020202020204" pitchFamily="34" charset="0"/>
              <a:buNone/>
              <a:defRPr sz="1600" b="0" cap="none" spc="80">
                <a:solidFill>
                  <a:schemeClr val="tx1"/>
                </a:solidFill>
                <a:latin typeface="+mn-lt"/>
              </a:defRPr>
            </a:lvl5pPr>
            <a:lvl6pPr marL="0" indent="0" algn="ctr">
              <a:lnSpc>
                <a:spcPts val="2600"/>
              </a:lnSpc>
              <a:buFont typeface="Arial" panose="020B0604020202020204" pitchFamily="34" charset="0"/>
              <a:buNone/>
              <a:defRPr sz="1600" b="0" cap="none" spc="80">
                <a:solidFill>
                  <a:schemeClr val="tx1"/>
                </a:solidFill>
                <a:latin typeface="+mn-lt"/>
              </a:defRPr>
            </a:lvl6pPr>
            <a:lvl7pPr marL="0" indent="0" algn="ctr">
              <a:lnSpc>
                <a:spcPts val="2600"/>
              </a:lnSpc>
              <a:buFont typeface="Arial" panose="020B0604020202020204" pitchFamily="34" charset="0"/>
              <a:buNone/>
              <a:defRPr sz="1600" b="0" cap="none" spc="80">
                <a:solidFill>
                  <a:schemeClr val="tx1"/>
                </a:solidFill>
                <a:latin typeface="+mn-lt"/>
              </a:defRPr>
            </a:lvl7pPr>
            <a:lvl8pPr marL="0" indent="0" algn="ctr">
              <a:lnSpc>
                <a:spcPts val="2600"/>
              </a:lnSpc>
              <a:buFont typeface="Arial" panose="020B0604020202020204" pitchFamily="34" charset="0"/>
              <a:buNone/>
              <a:defRPr sz="1600" b="0" cap="none" spc="80">
                <a:solidFill>
                  <a:schemeClr val="tx1"/>
                </a:solidFill>
                <a:latin typeface="+mn-lt"/>
              </a:defRPr>
            </a:lvl8pPr>
            <a:lvl9pPr marL="0" indent="0" algn="ctr">
              <a:lnSpc>
                <a:spcPts val="2600"/>
              </a:lnSpc>
              <a:buFont typeface="Arial" panose="020B0604020202020204" pitchFamily="34" charset="0"/>
              <a:buNone/>
              <a:defRPr sz="1600" b="0" cap="none" spc="8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Titel Vorname Nachname, Funktion </a:t>
            </a:r>
          </a:p>
        </p:txBody>
      </p:sp>
      <p:sp>
        <p:nvSpPr>
          <p:cNvPr id="70" name="Rechteck 69"/>
          <p:cNvSpPr/>
          <p:nvPr userDrawn="1"/>
        </p:nvSpPr>
        <p:spPr>
          <a:xfrm>
            <a:off x="0" y="5498419"/>
            <a:ext cx="12195176" cy="37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90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601450" y="443905"/>
            <a:ext cx="4838109" cy="216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100"/>
            </a:lvl1pPr>
          </a:lstStyle>
          <a:p>
            <a:endParaRPr lang="de-DE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753186" y="5511201"/>
            <a:ext cx="10686895" cy="324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de-DE" sz="2000" b="1" i="1" u="none" dirty="0">
                <a:solidFill>
                  <a:schemeClr val="bg1"/>
                </a:solidFill>
                <a:latin typeface="+mj-lt"/>
              </a:rPr>
              <a:t>www.cas.dhbw.de</a:t>
            </a:r>
          </a:p>
        </p:txBody>
      </p:sp>
      <p:sp>
        <p:nvSpPr>
          <p:cNvPr id="67" name="Rechteck 66"/>
          <p:cNvSpPr/>
          <p:nvPr userDrawn="1"/>
        </p:nvSpPr>
        <p:spPr>
          <a:xfrm>
            <a:off x="-1" y="5869588"/>
            <a:ext cx="12195175" cy="990000"/>
          </a:xfrm>
          <a:prstGeom prst="rect">
            <a:avLst/>
          </a:prstGeom>
          <a:gradFill flip="none" rotWithShape="1">
            <a:gsLst>
              <a:gs pos="22000">
                <a:srgbClr val="BABDBF"/>
              </a:gs>
              <a:gs pos="78000">
                <a:srgbClr val="BCC0C2"/>
              </a:gs>
              <a:gs pos="0">
                <a:srgbClr val="9C9FA1"/>
              </a:gs>
              <a:gs pos="51000">
                <a:srgbClr val="E3E8EA"/>
              </a:gs>
              <a:gs pos="100000">
                <a:srgbClr val="9C9FA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90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773270" y="6213475"/>
            <a:ext cx="642776" cy="312738"/>
            <a:chOff x="2955" y="3914"/>
            <a:chExt cx="329" cy="197"/>
          </a:xfrm>
        </p:grpSpPr>
        <p:sp>
          <p:nvSpPr>
            <p:cNvPr id="13" name="Freeform 5"/>
            <p:cNvSpPr>
              <a:spLocks noEditPoints="1"/>
            </p:cNvSpPr>
            <p:nvPr userDrawn="1"/>
          </p:nvSpPr>
          <p:spPr bwMode="auto">
            <a:xfrm>
              <a:off x="3087" y="3914"/>
              <a:ext cx="197" cy="197"/>
            </a:xfrm>
            <a:custGeom>
              <a:avLst/>
              <a:gdLst>
                <a:gd name="T0" fmla="*/ 9675 w 9675"/>
                <a:gd name="T1" fmla="*/ 9653 h 9653"/>
                <a:gd name="T2" fmla="*/ 6450 w 9675"/>
                <a:gd name="T3" fmla="*/ 9653 h 9653"/>
                <a:gd name="T4" fmla="*/ 6450 w 9675"/>
                <a:gd name="T5" fmla="*/ 3218 h 9653"/>
                <a:gd name="T6" fmla="*/ 3229 w 9675"/>
                <a:gd name="T7" fmla="*/ 3218 h 9653"/>
                <a:gd name="T8" fmla="*/ 3229 w 9675"/>
                <a:gd name="T9" fmla="*/ 0 h 9653"/>
                <a:gd name="T10" fmla="*/ 9675 w 9675"/>
                <a:gd name="T11" fmla="*/ 0 h 9653"/>
                <a:gd name="T12" fmla="*/ 9675 w 9675"/>
                <a:gd name="T13" fmla="*/ 3218 h 9653"/>
                <a:gd name="T14" fmla="*/ 9675 w 9675"/>
                <a:gd name="T15" fmla="*/ 3218 h 9653"/>
                <a:gd name="T16" fmla="*/ 9675 w 9675"/>
                <a:gd name="T17" fmla="*/ 9653 h 9653"/>
                <a:gd name="T18" fmla="*/ 3 w 9675"/>
                <a:gd name="T19" fmla="*/ 9653 h 9653"/>
                <a:gd name="T20" fmla="*/ 0 w 9675"/>
                <a:gd name="T21" fmla="*/ 9653 h 9653"/>
                <a:gd name="T22" fmla="*/ 0 w 9675"/>
                <a:gd name="T23" fmla="*/ 3218 h 9653"/>
                <a:gd name="T24" fmla="*/ 3 w 9675"/>
                <a:gd name="T25" fmla="*/ 3218 h 9653"/>
                <a:gd name="T26" fmla="*/ 3 w 9675"/>
                <a:gd name="T27" fmla="*/ 9653 h 9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75" h="9653">
                  <a:moveTo>
                    <a:pt x="9675" y="9653"/>
                  </a:moveTo>
                  <a:lnTo>
                    <a:pt x="6450" y="9653"/>
                  </a:lnTo>
                  <a:lnTo>
                    <a:pt x="6450" y="3218"/>
                  </a:lnTo>
                  <a:lnTo>
                    <a:pt x="3229" y="3218"/>
                  </a:lnTo>
                  <a:lnTo>
                    <a:pt x="3229" y="0"/>
                  </a:lnTo>
                  <a:lnTo>
                    <a:pt x="9675" y="0"/>
                  </a:lnTo>
                  <a:lnTo>
                    <a:pt x="9675" y="3218"/>
                  </a:lnTo>
                  <a:lnTo>
                    <a:pt x="9675" y="3218"/>
                  </a:lnTo>
                  <a:lnTo>
                    <a:pt x="9675" y="9653"/>
                  </a:lnTo>
                  <a:close/>
                  <a:moveTo>
                    <a:pt x="3" y="9653"/>
                  </a:moveTo>
                  <a:lnTo>
                    <a:pt x="0" y="9653"/>
                  </a:lnTo>
                  <a:lnTo>
                    <a:pt x="0" y="3218"/>
                  </a:lnTo>
                  <a:lnTo>
                    <a:pt x="3" y="3218"/>
                  </a:lnTo>
                  <a:lnTo>
                    <a:pt x="3" y="9653"/>
                  </a:lnTo>
                  <a:close/>
                </a:path>
              </a:pathLst>
            </a:custGeom>
            <a:solidFill>
              <a:srgbClr val="7C86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0"/>
            </a:p>
          </p:txBody>
        </p:sp>
        <p:sp>
          <p:nvSpPr>
            <p:cNvPr id="14" name="Freeform 6"/>
            <p:cNvSpPr>
              <a:spLocks/>
            </p:cNvSpPr>
            <p:nvPr userDrawn="1"/>
          </p:nvSpPr>
          <p:spPr bwMode="auto">
            <a:xfrm>
              <a:off x="2955" y="3914"/>
              <a:ext cx="197" cy="197"/>
            </a:xfrm>
            <a:custGeom>
              <a:avLst/>
              <a:gdLst>
                <a:gd name="T0" fmla="*/ 9675 w 9675"/>
                <a:gd name="T1" fmla="*/ 0 h 9652"/>
                <a:gd name="T2" fmla="*/ 0 w 9675"/>
                <a:gd name="T3" fmla="*/ 0 h 9652"/>
                <a:gd name="T4" fmla="*/ 0 w 9675"/>
                <a:gd name="T5" fmla="*/ 9652 h 9652"/>
                <a:gd name="T6" fmla="*/ 3225 w 9675"/>
                <a:gd name="T7" fmla="*/ 9652 h 9652"/>
                <a:gd name="T8" fmla="*/ 3225 w 9675"/>
                <a:gd name="T9" fmla="*/ 3217 h 9652"/>
                <a:gd name="T10" fmla="*/ 6449 w 9675"/>
                <a:gd name="T11" fmla="*/ 3217 h 9652"/>
                <a:gd name="T12" fmla="*/ 6449 w 9675"/>
                <a:gd name="T13" fmla="*/ 9652 h 9652"/>
                <a:gd name="T14" fmla="*/ 9675 w 9675"/>
                <a:gd name="T15" fmla="*/ 9652 h 9652"/>
                <a:gd name="T16" fmla="*/ 9675 w 9675"/>
                <a:gd name="T17" fmla="*/ 3217 h 9652"/>
                <a:gd name="T18" fmla="*/ 9675 w 9675"/>
                <a:gd name="T19" fmla="*/ 3217 h 9652"/>
                <a:gd name="T20" fmla="*/ 9675 w 9675"/>
                <a:gd name="T21" fmla="*/ 0 h 9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75" h="9652">
                  <a:moveTo>
                    <a:pt x="9675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3225" y="9652"/>
                  </a:lnTo>
                  <a:lnTo>
                    <a:pt x="3225" y="3217"/>
                  </a:lnTo>
                  <a:lnTo>
                    <a:pt x="6449" y="3217"/>
                  </a:lnTo>
                  <a:lnTo>
                    <a:pt x="6449" y="9652"/>
                  </a:lnTo>
                  <a:lnTo>
                    <a:pt x="9675" y="9652"/>
                  </a:lnTo>
                  <a:lnTo>
                    <a:pt x="9675" y="3217"/>
                  </a:lnTo>
                  <a:lnTo>
                    <a:pt x="9675" y="3217"/>
                  </a:lnTo>
                  <a:lnTo>
                    <a:pt x="9675" y="0"/>
                  </a:lnTo>
                  <a:close/>
                </a:path>
              </a:pathLst>
            </a:custGeom>
            <a:solidFill>
              <a:srgbClr val="E20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0"/>
            </a:p>
          </p:txBody>
        </p:sp>
        <p:sp>
          <p:nvSpPr>
            <p:cNvPr id="16" name="Rectangle 7"/>
            <p:cNvSpPr>
              <a:spLocks noChangeArrowheads="1"/>
            </p:cNvSpPr>
            <p:nvPr userDrawn="1"/>
          </p:nvSpPr>
          <p:spPr bwMode="auto">
            <a:xfrm>
              <a:off x="3087" y="3914"/>
              <a:ext cx="65" cy="1"/>
            </a:xfrm>
            <a:prstGeom prst="rect">
              <a:avLst/>
            </a:prstGeom>
            <a:solidFill>
              <a:srgbClr val="9EA8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0"/>
            </a:p>
          </p:txBody>
        </p:sp>
        <p:sp>
          <p:nvSpPr>
            <p:cNvPr id="17" name="Freeform 8"/>
            <p:cNvSpPr>
              <a:spLocks/>
            </p:cNvSpPr>
            <p:nvPr userDrawn="1"/>
          </p:nvSpPr>
          <p:spPr bwMode="auto">
            <a:xfrm>
              <a:off x="3087" y="3914"/>
              <a:ext cx="65" cy="66"/>
            </a:xfrm>
            <a:custGeom>
              <a:avLst/>
              <a:gdLst>
                <a:gd name="T0" fmla="*/ 3229 w 3229"/>
                <a:gd name="T1" fmla="*/ 3218 h 3218"/>
                <a:gd name="T2" fmla="*/ 3229 w 3229"/>
                <a:gd name="T3" fmla="*/ 1 h 3218"/>
                <a:gd name="T4" fmla="*/ 0 w 3229"/>
                <a:gd name="T5" fmla="*/ 1 h 3218"/>
                <a:gd name="T6" fmla="*/ 0 w 3229"/>
                <a:gd name="T7" fmla="*/ 0 h 3218"/>
                <a:gd name="T8" fmla="*/ 3229 w 3229"/>
                <a:gd name="T9" fmla="*/ 0 h 3218"/>
                <a:gd name="T10" fmla="*/ 3229 w 3229"/>
                <a:gd name="T11" fmla="*/ 3218 h 3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29" h="3218">
                  <a:moveTo>
                    <a:pt x="3229" y="3218"/>
                  </a:moveTo>
                  <a:lnTo>
                    <a:pt x="3229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3229" y="0"/>
                  </a:lnTo>
                  <a:lnTo>
                    <a:pt x="3229" y="3218"/>
                  </a:lnTo>
                  <a:close/>
                </a:path>
              </a:pathLst>
            </a:custGeom>
            <a:solidFill>
              <a:srgbClr val="546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0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087" y="3914"/>
              <a:ext cx="65" cy="197"/>
            </a:xfrm>
            <a:custGeom>
              <a:avLst/>
              <a:gdLst>
                <a:gd name="T0" fmla="*/ 3229 w 3229"/>
                <a:gd name="T1" fmla="*/ 9652 h 9652"/>
                <a:gd name="T2" fmla="*/ 3 w 3229"/>
                <a:gd name="T3" fmla="*/ 9652 h 9652"/>
                <a:gd name="T4" fmla="*/ 3 w 3229"/>
                <a:gd name="T5" fmla="*/ 3217 h 9652"/>
                <a:gd name="T6" fmla="*/ 0 w 3229"/>
                <a:gd name="T7" fmla="*/ 3217 h 9652"/>
                <a:gd name="T8" fmla="*/ 0 w 3229"/>
                <a:gd name="T9" fmla="*/ 0 h 9652"/>
                <a:gd name="T10" fmla="*/ 3229 w 3229"/>
                <a:gd name="T11" fmla="*/ 0 h 9652"/>
                <a:gd name="T12" fmla="*/ 3229 w 3229"/>
                <a:gd name="T13" fmla="*/ 3217 h 9652"/>
                <a:gd name="T14" fmla="*/ 3229 w 3229"/>
                <a:gd name="T15" fmla="*/ 3217 h 9652"/>
                <a:gd name="T16" fmla="*/ 3229 w 3229"/>
                <a:gd name="T17" fmla="*/ 9652 h 9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29" h="9652">
                  <a:moveTo>
                    <a:pt x="3229" y="9652"/>
                  </a:moveTo>
                  <a:lnTo>
                    <a:pt x="3" y="9652"/>
                  </a:lnTo>
                  <a:lnTo>
                    <a:pt x="3" y="3217"/>
                  </a:lnTo>
                  <a:lnTo>
                    <a:pt x="0" y="3217"/>
                  </a:lnTo>
                  <a:lnTo>
                    <a:pt x="0" y="0"/>
                  </a:lnTo>
                  <a:lnTo>
                    <a:pt x="3229" y="0"/>
                  </a:lnTo>
                  <a:lnTo>
                    <a:pt x="3229" y="3217"/>
                  </a:lnTo>
                  <a:lnTo>
                    <a:pt x="3229" y="3217"/>
                  </a:lnTo>
                  <a:lnTo>
                    <a:pt x="3229" y="9652"/>
                  </a:lnTo>
                  <a:close/>
                </a:path>
              </a:pathLst>
            </a:custGeom>
            <a:solidFill>
              <a:srgbClr val="8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0"/>
            </a:p>
          </p:txBody>
        </p:sp>
      </p:grpSp>
      <p:pic>
        <p:nvPicPr>
          <p:cNvPr id="22" name="Grafik 2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85" y="414001"/>
            <a:ext cx="3943148" cy="918145"/>
          </a:xfrm>
          <a:prstGeom prst="rect">
            <a:avLst/>
          </a:prstGeom>
        </p:spPr>
      </p:pic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>
          <a:xfrm>
            <a:off x="753186" y="2628000"/>
            <a:ext cx="10686373" cy="1332000"/>
          </a:xfrm>
        </p:spPr>
        <p:txBody>
          <a:bodyPr/>
          <a:lstStyle>
            <a:lvl1pPr algn="ctr">
              <a:lnSpc>
                <a:spcPts val="4400"/>
              </a:lnSpc>
              <a:defRPr sz="4000" b="1" i="1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Zwischentitel Fakultät</a:t>
            </a:r>
            <a:br>
              <a:rPr lang="de-DE" dirty="0"/>
            </a:br>
            <a:r>
              <a:rPr lang="de-DE" dirty="0"/>
              <a:t>auch zweizeilig</a:t>
            </a:r>
          </a:p>
        </p:txBody>
      </p:sp>
    </p:spTree>
    <p:extLst>
      <p:ext uri="{BB962C8B-B14F-4D97-AF65-F5344CB8AC3E}">
        <p14:creationId xmlns:p14="http://schemas.microsoft.com/office/powerpoint/2010/main" val="210966609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 Studieng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ieren 41"/>
          <p:cNvGrpSpPr/>
          <p:nvPr userDrawn="1"/>
        </p:nvGrpSpPr>
        <p:grpSpPr>
          <a:xfrm>
            <a:off x="-2348167" y="-468000"/>
            <a:ext cx="15786695" cy="7794000"/>
            <a:chOff x="-1908000" y="-468000"/>
            <a:chExt cx="12827460" cy="7794000"/>
          </a:xfrm>
        </p:grpSpPr>
        <p:grpSp>
          <p:nvGrpSpPr>
            <p:cNvPr id="43" name="Gruppieren 42"/>
            <p:cNvGrpSpPr/>
            <p:nvPr userDrawn="1"/>
          </p:nvGrpSpPr>
          <p:grpSpPr>
            <a:xfrm>
              <a:off x="612775" y="6966000"/>
              <a:ext cx="8683625" cy="360000"/>
              <a:chOff x="612775" y="6966000"/>
              <a:chExt cx="8683625" cy="360000"/>
            </a:xfrm>
          </p:grpSpPr>
          <p:sp>
            <p:nvSpPr>
              <p:cNvPr id="97" name="Textfeld 96"/>
              <p:cNvSpPr txBox="1"/>
              <p:nvPr userDrawn="1"/>
            </p:nvSpPr>
            <p:spPr>
              <a:xfrm>
                <a:off x="8503200" y="6966000"/>
                <a:ext cx="720000" cy="360000"/>
              </a:xfrm>
              <a:prstGeom prst="rect">
                <a:avLst/>
              </a:prstGeom>
              <a:noFill/>
            </p:spPr>
            <p:txBody>
              <a:bodyPr wrap="square" lIns="0" tIns="0" rIns="18000" bIns="0" rtlCol="0" anchor="t" anchorCtr="0">
                <a:noAutofit/>
              </a:bodyPr>
              <a:lstStyle/>
              <a:p>
                <a:pPr marL="0" marR="0" indent="0" algn="r" defTabSz="958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cm 25,82</a:t>
                </a:r>
              </a:p>
              <a:p>
                <a:pPr marL="0" marR="0" indent="0" algn="r" defTabSz="958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12,06</a:t>
                </a:r>
              </a:p>
            </p:txBody>
          </p:sp>
          <p:cxnSp>
            <p:nvCxnSpPr>
              <p:cNvPr id="98" name="Gerade Verbindung 97"/>
              <p:cNvCxnSpPr/>
              <p:nvPr userDrawn="1"/>
            </p:nvCxnSpPr>
            <p:spPr>
              <a:xfrm>
                <a:off x="612775" y="6966000"/>
                <a:ext cx="0" cy="360000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Gerade Verbindung 98"/>
              <p:cNvCxnSpPr/>
              <p:nvPr userDrawn="1"/>
            </p:nvCxnSpPr>
            <p:spPr>
              <a:xfrm>
                <a:off x="9296400" y="6966000"/>
                <a:ext cx="0" cy="360000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Regieanweisung // Fußzeile"/>
              <p:cNvSpPr txBox="1"/>
              <p:nvPr userDrawn="1"/>
            </p:nvSpPr>
            <p:spPr>
              <a:xfrm rot="10800000" flipH="1" flipV="1">
                <a:off x="684465" y="6966000"/>
                <a:ext cx="7819200" cy="36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800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Fußzeilenfeld pro Folie oder für alle/mehrere anpassen über Menü:</a:t>
                </a:r>
              </a:p>
              <a:p>
                <a:pPr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Einfügen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Text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Kopf- und Fußzeile</a:t>
                </a:r>
              </a:p>
            </p:txBody>
          </p:sp>
        </p:grpSp>
        <p:grpSp>
          <p:nvGrpSpPr>
            <p:cNvPr id="44" name="Gruppieren 43"/>
            <p:cNvGrpSpPr/>
            <p:nvPr userDrawn="1"/>
          </p:nvGrpSpPr>
          <p:grpSpPr>
            <a:xfrm>
              <a:off x="-1908000" y="0"/>
              <a:ext cx="1800001" cy="3420000"/>
              <a:chOff x="-1908000" y="0"/>
              <a:chExt cx="1800001" cy="3420000"/>
            </a:xfrm>
          </p:grpSpPr>
          <p:sp>
            <p:nvSpPr>
              <p:cNvPr id="61" name="Regieanweisung // Allgemein"/>
              <p:cNvSpPr txBox="1"/>
              <p:nvPr userDrawn="1"/>
            </p:nvSpPr>
            <p:spPr>
              <a:xfrm rot="10800000" flipH="1" flipV="1">
                <a:off x="-1908000" y="0"/>
                <a:ext cx="1800000" cy="126047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ctr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Folie in Ursprungsform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bringen über Menu: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Start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Folien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Zurücksetzen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</a:pP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Wechsel des Folienlayouts </a:t>
                </a:r>
                <a:b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</a:b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im Menü über: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Start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Folien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Layout</a:t>
                </a:r>
                <a:endParaRPr lang="de-DE" sz="1000" b="0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62" name="Regieanweisung // Listenebenen"/>
              <p:cNvSpPr txBox="1"/>
              <p:nvPr userDrawn="1"/>
            </p:nvSpPr>
            <p:spPr>
              <a:xfrm rot="10800000" flipH="1" flipV="1">
                <a:off x="-1908000" y="1800000"/>
                <a:ext cx="180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1800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</a:pP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Wechsel der Textebene</a:t>
                </a:r>
                <a:b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</a:b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im Menü über: </a:t>
                </a:r>
                <a:b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</a:b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Start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Absatz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Listenebene </a:t>
                </a:r>
                <a:b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</a:b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erhöhen/verringern</a:t>
                </a:r>
              </a:p>
            </p:txBody>
          </p:sp>
          <p:grpSp>
            <p:nvGrpSpPr>
              <p:cNvPr id="63" name="Gruppieren 62"/>
              <p:cNvGrpSpPr/>
              <p:nvPr userDrawn="1"/>
            </p:nvGrpSpPr>
            <p:grpSpPr>
              <a:xfrm>
                <a:off x="-1800000" y="2628000"/>
                <a:ext cx="1692001" cy="792000"/>
                <a:chOff x="-1800000" y="2628000"/>
                <a:chExt cx="1692001" cy="792000"/>
              </a:xfrm>
            </p:grpSpPr>
            <p:sp>
              <p:nvSpPr>
                <p:cNvPr id="64" name="Listenebenen verringern"/>
                <p:cNvSpPr txBox="1"/>
                <p:nvPr userDrawn="1"/>
              </p:nvSpPr>
              <p:spPr>
                <a:xfrm rot="10800000" flipH="1" flipV="1">
                  <a:off x="-1800000" y="3096000"/>
                  <a:ext cx="864000" cy="32400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vert="horz" wrap="square" lIns="0" tIns="0" rIns="0" bIns="0" rtlCol="0" anchor="ctr" anchorCtr="0">
                  <a:noAutofit/>
                </a:bodyPr>
                <a:lstStyle>
                  <a:defPPr>
                    <a:defRPr lang="de-DE"/>
                  </a:defPPr>
                  <a:lvl1pPr marL="0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21528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43056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564584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86112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607640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129168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650696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172224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de-DE" sz="1000" b="0" dirty="0">
                      <a:solidFill>
                        <a:schemeClr val="tx1">
                          <a:lumMod val="50000"/>
                        </a:schemeClr>
                      </a:solidFill>
                      <a:latin typeface="+mn-lt"/>
                      <a:cs typeface="Arial" panose="020B0604020202020204" pitchFamily="34" charset="0"/>
                    </a:rPr>
                    <a:t>Listenebene verringern</a:t>
                  </a:r>
                </a:p>
              </p:txBody>
            </p:sp>
            <p:sp>
              <p:nvSpPr>
                <p:cNvPr id="65" name="Listenebenen erhöhen"/>
                <p:cNvSpPr txBox="1"/>
                <p:nvPr userDrawn="1"/>
              </p:nvSpPr>
              <p:spPr>
                <a:xfrm rot="10800000" flipH="1" flipV="1">
                  <a:off x="-1800000" y="2628000"/>
                  <a:ext cx="864000" cy="32400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vert="horz" wrap="square" lIns="0" tIns="0" rIns="0" bIns="0" rtlCol="0" anchor="ctr" anchorCtr="0">
                  <a:noAutofit/>
                </a:bodyPr>
                <a:lstStyle>
                  <a:defPPr>
                    <a:defRPr lang="de-DE"/>
                  </a:defPPr>
                  <a:lvl1pPr marL="0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21528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43056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564584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86112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607640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129168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650696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172224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de-DE" sz="1000" b="0" dirty="0">
                      <a:solidFill>
                        <a:schemeClr val="tx1">
                          <a:lumMod val="50000"/>
                        </a:schemeClr>
                      </a:solidFill>
                      <a:latin typeface="+mn-lt"/>
                      <a:cs typeface="Arial" panose="020B0604020202020204" pitchFamily="34" charset="0"/>
                    </a:rPr>
                    <a:t>Listenebene erhöhen</a:t>
                  </a:r>
                </a:p>
              </p:txBody>
            </p:sp>
            <p:pic>
              <p:nvPicPr>
                <p:cNvPr id="95" name="Bild Listenebenen erhöhen"/>
                <p:cNvPicPr>
                  <a:picLocks noChangeAspect="1" noChangeArrowheads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850505" y="2628000"/>
                  <a:ext cx="742505" cy="32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6" name="Bild Listenebenen verringern"/>
                <p:cNvPicPr>
                  <a:picLocks noChangeAspect="1" noChangeArrowheads="1"/>
                </p:cNvPicPr>
                <p:nvPr userDrawn="1"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850504" y="3096000"/>
                  <a:ext cx="742505" cy="32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45" name="Gruppieren 44"/>
            <p:cNvGrpSpPr/>
            <p:nvPr userDrawn="1"/>
          </p:nvGrpSpPr>
          <p:grpSpPr>
            <a:xfrm>
              <a:off x="10018800" y="1260475"/>
              <a:ext cx="900660" cy="4968875"/>
              <a:chOff x="10018800" y="1260475"/>
              <a:chExt cx="900660" cy="4968875"/>
            </a:xfrm>
          </p:grpSpPr>
          <p:cxnSp>
            <p:nvCxnSpPr>
              <p:cNvPr id="52" name="Gerade Verbindung 51"/>
              <p:cNvCxnSpPr/>
              <p:nvPr userDrawn="1"/>
            </p:nvCxnSpPr>
            <p:spPr>
              <a:xfrm>
                <a:off x="10018800" y="2124075"/>
                <a:ext cx="360000" cy="0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feld 52"/>
              <p:cNvSpPr txBox="1"/>
              <p:nvPr userDrawn="1"/>
            </p:nvSpPr>
            <p:spPr>
              <a:xfrm>
                <a:off x="10018800" y="1296000"/>
                <a:ext cx="720000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no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03,50 cm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06,02</a:t>
                </a:r>
              </a:p>
            </p:txBody>
          </p:sp>
          <p:cxnSp>
            <p:nvCxnSpPr>
              <p:cNvPr id="54" name="Gerade Verbindung 53"/>
              <p:cNvCxnSpPr/>
              <p:nvPr userDrawn="1"/>
            </p:nvCxnSpPr>
            <p:spPr>
              <a:xfrm>
                <a:off x="10018800" y="1260475"/>
                <a:ext cx="360000" cy="0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feld 54"/>
              <p:cNvSpPr txBox="1"/>
              <p:nvPr userDrawn="1"/>
            </p:nvSpPr>
            <p:spPr>
              <a:xfrm>
                <a:off x="10019460" y="1623600"/>
                <a:ext cx="900000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no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03,02/03,81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05,61/05,71 cm</a:t>
                </a:r>
              </a:p>
            </p:txBody>
          </p:sp>
          <p:cxnSp>
            <p:nvCxnSpPr>
              <p:cNvPr id="56" name="Gerade Verbindung 55"/>
              <p:cNvCxnSpPr/>
              <p:nvPr userDrawn="1"/>
            </p:nvCxnSpPr>
            <p:spPr>
              <a:xfrm>
                <a:off x="10019460" y="6229350"/>
                <a:ext cx="360000" cy="0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feld 56"/>
              <p:cNvSpPr txBox="1"/>
              <p:nvPr userDrawn="1"/>
            </p:nvSpPr>
            <p:spPr>
              <a:xfrm>
                <a:off x="10019460" y="5832000"/>
                <a:ext cx="720000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no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07,78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17,30 cm</a:t>
                </a:r>
              </a:p>
            </p:txBody>
          </p:sp>
          <p:sp>
            <p:nvSpPr>
              <p:cNvPr id="58" name="Textfeld 57"/>
              <p:cNvSpPr txBox="1"/>
              <p:nvPr userDrawn="1"/>
            </p:nvSpPr>
            <p:spPr>
              <a:xfrm>
                <a:off x="10019460" y="2160000"/>
                <a:ext cx="720000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no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05,90 cm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03,62</a:t>
                </a:r>
              </a:p>
            </p:txBody>
          </p:sp>
          <p:cxnSp>
            <p:nvCxnSpPr>
              <p:cNvPr id="59" name="Gerade Verbindung 58"/>
              <p:cNvCxnSpPr/>
              <p:nvPr userDrawn="1"/>
            </p:nvCxnSpPr>
            <p:spPr>
              <a:xfrm>
                <a:off x="10018800" y="2017713"/>
                <a:ext cx="360000" cy="0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59"/>
              <p:cNvCxnSpPr/>
              <p:nvPr userDrawn="1"/>
            </p:nvCxnSpPr>
            <p:spPr>
              <a:xfrm>
                <a:off x="10018800" y="2055813"/>
                <a:ext cx="360000" cy="0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uppieren 45"/>
            <p:cNvGrpSpPr/>
            <p:nvPr userDrawn="1"/>
          </p:nvGrpSpPr>
          <p:grpSpPr>
            <a:xfrm>
              <a:off x="612775" y="-468000"/>
              <a:ext cx="8683625" cy="360001"/>
              <a:chOff x="612775" y="-468000"/>
              <a:chExt cx="8683625" cy="360001"/>
            </a:xfrm>
          </p:grpSpPr>
          <p:cxnSp>
            <p:nvCxnSpPr>
              <p:cNvPr id="47" name="Gerade Verbindung 46"/>
              <p:cNvCxnSpPr/>
              <p:nvPr userDrawn="1"/>
            </p:nvCxnSpPr>
            <p:spPr>
              <a:xfrm>
                <a:off x="612775" y="-468000"/>
                <a:ext cx="0" cy="360000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47"/>
              <p:cNvCxnSpPr/>
              <p:nvPr userDrawn="1"/>
            </p:nvCxnSpPr>
            <p:spPr>
              <a:xfrm>
                <a:off x="9296400" y="-468000"/>
                <a:ext cx="0" cy="360000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gieanweisung // Hilfslinien"/>
              <p:cNvSpPr txBox="1"/>
              <p:nvPr userDrawn="1"/>
            </p:nvSpPr>
            <p:spPr>
              <a:xfrm rot="10800000" flipH="1" flipV="1">
                <a:off x="1404465" y="-468000"/>
                <a:ext cx="7099200" cy="36000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b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Hilfslinien anzeigen über Menu: </a:t>
                </a:r>
                <a:b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</a:b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Ansicht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Anzeigen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Haken bei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Führungslinien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setzten</a:t>
                </a:r>
              </a:p>
            </p:txBody>
          </p:sp>
        </p:grp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53185" y="4284000"/>
            <a:ext cx="10687851" cy="720000"/>
          </a:xfrm>
        </p:spPr>
        <p:txBody>
          <a:bodyPr/>
          <a:lstStyle>
            <a:lvl1pPr marL="0" indent="0" algn="ctr">
              <a:lnSpc>
                <a:spcPts val="2600"/>
              </a:lnSpc>
              <a:buFont typeface="Arial" panose="020B0604020202020204" pitchFamily="34" charset="0"/>
              <a:buNone/>
              <a:defRPr sz="1600" b="0" cap="none" spc="80" baseline="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ts val="2600"/>
              </a:lnSpc>
              <a:buFont typeface="Arial" panose="020B0604020202020204" pitchFamily="34" charset="0"/>
              <a:buNone/>
              <a:defRPr sz="1600" b="0" cap="none" spc="80">
                <a:solidFill>
                  <a:schemeClr val="tx1"/>
                </a:solidFill>
                <a:latin typeface="+mn-lt"/>
              </a:defRPr>
            </a:lvl2pPr>
            <a:lvl3pPr marL="0" indent="0" algn="ctr">
              <a:lnSpc>
                <a:spcPts val="2600"/>
              </a:lnSpc>
              <a:buFont typeface="Arial" panose="020B0604020202020204" pitchFamily="34" charset="0"/>
              <a:buNone/>
              <a:defRPr sz="1600" b="0" cap="none" spc="80">
                <a:solidFill>
                  <a:schemeClr val="tx1"/>
                </a:solidFill>
                <a:latin typeface="+mn-lt"/>
              </a:defRPr>
            </a:lvl3pPr>
            <a:lvl4pPr marL="0" indent="0" algn="ctr">
              <a:lnSpc>
                <a:spcPts val="2600"/>
              </a:lnSpc>
              <a:buFont typeface="Arial" panose="020B0604020202020204" pitchFamily="34" charset="0"/>
              <a:buNone/>
              <a:defRPr sz="1600" b="0" cap="none" spc="80">
                <a:solidFill>
                  <a:schemeClr val="tx1"/>
                </a:solidFill>
                <a:latin typeface="+mn-lt"/>
              </a:defRPr>
            </a:lvl4pPr>
            <a:lvl5pPr marL="0" indent="0" algn="ctr">
              <a:lnSpc>
                <a:spcPts val="2600"/>
              </a:lnSpc>
              <a:buFont typeface="Arial" panose="020B0604020202020204" pitchFamily="34" charset="0"/>
              <a:buNone/>
              <a:defRPr sz="1600" b="0" cap="none" spc="80">
                <a:solidFill>
                  <a:schemeClr val="tx1"/>
                </a:solidFill>
                <a:latin typeface="+mn-lt"/>
              </a:defRPr>
            </a:lvl5pPr>
            <a:lvl6pPr marL="0" indent="0" algn="ctr">
              <a:lnSpc>
                <a:spcPts val="2600"/>
              </a:lnSpc>
              <a:buFont typeface="Arial" panose="020B0604020202020204" pitchFamily="34" charset="0"/>
              <a:buNone/>
              <a:defRPr sz="1600" b="0" cap="none" spc="80">
                <a:solidFill>
                  <a:schemeClr val="tx1"/>
                </a:solidFill>
                <a:latin typeface="+mn-lt"/>
              </a:defRPr>
            </a:lvl6pPr>
            <a:lvl7pPr marL="0" indent="0" algn="ctr">
              <a:lnSpc>
                <a:spcPts val="2600"/>
              </a:lnSpc>
              <a:buFont typeface="Arial" panose="020B0604020202020204" pitchFamily="34" charset="0"/>
              <a:buNone/>
              <a:defRPr sz="1600" b="0" cap="none" spc="80">
                <a:solidFill>
                  <a:schemeClr val="tx1"/>
                </a:solidFill>
                <a:latin typeface="+mn-lt"/>
              </a:defRPr>
            </a:lvl7pPr>
            <a:lvl8pPr marL="0" indent="0" algn="ctr">
              <a:lnSpc>
                <a:spcPts val="2600"/>
              </a:lnSpc>
              <a:buFont typeface="Arial" panose="020B0604020202020204" pitchFamily="34" charset="0"/>
              <a:buNone/>
              <a:defRPr sz="1600" b="0" cap="none" spc="80">
                <a:solidFill>
                  <a:schemeClr val="tx1"/>
                </a:solidFill>
                <a:latin typeface="+mn-lt"/>
              </a:defRPr>
            </a:lvl8pPr>
            <a:lvl9pPr marL="0" indent="0" algn="ctr">
              <a:lnSpc>
                <a:spcPts val="2600"/>
              </a:lnSpc>
              <a:buFont typeface="Arial" panose="020B0604020202020204" pitchFamily="34" charset="0"/>
              <a:buNone/>
              <a:defRPr sz="1600" b="0" cap="none" spc="8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Titel Vorname Nachname, Funktion</a:t>
            </a:r>
          </a:p>
        </p:txBody>
      </p:sp>
      <p:sp>
        <p:nvSpPr>
          <p:cNvPr id="70" name="Rechteck 69"/>
          <p:cNvSpPr/>
          <p:nvPr userDrawn="1"/>
        </p:nvSpPr>
        <p:spPr>
          <a:xfrm>
            <a:off x="0" y="5498419"/>
            <a:ext cx="12195176" cy="370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90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753186" y="5511201"/>
            <a:ext cx="10686895" cy="324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de-DE" sz="2000" b="1" i="1" u="none" dirty="0">
                <a:solidFill>
                  <a:schemeClr val="bg1"/>
                </a:solidFill>
                <a:latin typeface="+mj-lt"/>
              </a:rPr>
              <a:t>www.cas.dhbw.de</a:t>
            </a:r>
          </a:p>
        </p:txBody>
      </p:sp>
      <p:sp>
        <p:nvSpPr>
          <p:cNvPr id="67" name="Rechteck 66"/>
          <p:cNvSpPr/>
          <p:nvPr userDrawn="1"/>
        </p:nvSpPr>
        <p:spPr>
          <a:xfrm>
            <a:off x="-1" y="5869588"/>
            <a:ext cx="12195175" cy="990000"/>
          </a:xfrm>
          <a:prstGeom prst="rect">
            <a:avLst/>
          </a:prstGeom>
          <a:gradFill flip="none" rotWithShape="1">
            <a:gsLst>
              <a:gs pos="22000">
                <a:srgbClr val="BABDBF"/>
              </a:gs>
              <a:gs pos="78000">
                <a:srgbClr val="BCC0C2"/>
              </a:gs>
              <a:gs pos="0">
                <a:srgbClr val="9C9FA1"/>
              </a:gs>
              <a:gs pos="51000">
                <a:srgbClr val="E3E8EA"/>
              </a:gs>
              <a:gs pos="100000">
                <a:srgbClr val="9C9FA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900"/>
          </a:p>
        </p:txBody>
      </p:sp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>
          <a:xfrm>
            <a:off x="753186" y="2628000"/>
            <a:ext cx="10686373" cy="1332000"/>
          </a:xfrm>
        </p:spPr>
        <p:txBody>
          <a:bodyPr/>
          <a:lstStyle>
            <a:lvl1pPr algn="ctr">
              <a:lnSpc>
                <a:spcPts val="4400"/>
              </a:lnSpc>
              <a:defRPr sz="4000" b="1" i="1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Zwischentitel Studiengang</a:t>
            </a:r>
            <a:br>
              <a:rPr lang="de-DE" dirty="0"/>
            </a:br>
            <a:r>
              <a:rPr lang="de-DE" dirty="0"/>
              <a:t>auch zweizeilig</a:t>
            </a:r>
          </a:p>
        </p:txBody>
      </p:sp>
      <p:sp>
        <p:nvSpPr>
          <p:cNvPr id="68" name="Datumsplatzhalter 3">
            <a:extLst>
              <a:ext uri="{FF2B5EF4-FFF2-40B4-BE49-F238E27FC236}">
                <a16:creationId xmlns:a16="http://schemas.microsoft.com/office/drawing/2014/main" id="{3AEB08DF-BB44-4473-B65C-E44F0E075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194" y="443905"/>
            <a:ext cx="4838109" cy="21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100"/>
            </a:lvl1pPr>
          </a:lstStyle>
          <a:p>
            <a:endParaRPr lang="de-DE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0FB0F194-8B26-4DE5-B283-16F16F13EFE6}"/>
              </a:ext>
            </a:extLst>
          </p:cNvPr>
          <p:cNvSpPr txBox="1"/>
          <p:nvPr userDrawn="1"/>
        </p:nvSpPr>
        <p:spPr>
          <a:xfrm>
            <a:off x="841795" y="-468000"/>
            <a:ext cx="1161903" cy="360000"/>
          </a:xfrm>
          <a:prstGeom prst="rect">
            <a:avLst/>
          </a:prstGeom>
          <a:noFill/>
        </p:spPr>
        <p:txBody>
          <a:bodyPr wrap="square" lIns="18000" tIns="0" rIns="0" bIns="0" rtlCol="0" anchor="b" anchorCtr="0">
            <a:noAutofit/>
          </a:bodyPr>
          <a:lstStyle/>
          <a:p>
            <a:r>
              <a:rPr lang="de-DE" sz="1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Außenabstand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ECBBE3ED-E923-4BFC-8821-C90EFB52D7F2}"/>
              </a:ext>
            </a:extLst>
          </p:cNvPr>
          <p:cNvSpPr txBox="1"/>
          <p:nvPr userDrawn="1"/>
        </p:nvSpPr>
        <p:spPr>
          <a:xfrm>
            <a:off x="9947791" y="-467998"/>
            <a:ext cx="1403158" cy="360000"/>
          </a:xfrm>
          <a:prstGeom prst="rect">
            <a:avLst/>
          </a:prstGeom>
          <a:noFill/>
        </p:spPr>
        <p:txBody>
          <a:bodyPr wrap="square" lIns="0" tIns="0" rIns="18000" bIns="0" rtlCol="0" anchor="b" anchorCtr="0">
            <a:noAutofit/>
          </a:bodyPr>
          <a:lstStyle/>
          <a:p>
            <a:pPr marL="0" marR="0" indent="0" algn="r" defTabSz="958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Außenabstand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4ABD2750-768B-43D7-AF09-F09E7528422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49464" y="263170"/>
            <a:ext cx="3190617" cy="1091527"/>
          </a:xfrm>
          <a:prstGeom prst="rect">
            <a:avLst/>
          </a:prstGeom>
        </p:spPr>
      </p:pic>
      <p:grpSp>
        <p:nvGrpSpPr>
          <p:cNvPr id="51" name="Group 4">
            <a:extLst>
              <a:ext uri="{FF2B5EF4-FFF2-40B4-BE49-F238E27FC236}">
                <a16:creationId xmlns:a16="http://schemas.microsoft.com/office/drawing/2014/main" id="{FF173566-5D0A-429F-8220-3B06BAF6B50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35634" y="6213473"/>
            <a:ext cx="522000" cy="313200"/>
            <a:chOff x="2955" y="3914"/>
            <a:chExt cx="329" cy="197"/>
          </a:xfrm>
        </p:grpSpPr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AB905D97-6433-4720-9AC4-966D46F1DFC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087" y="3914"/>
              <a:ext cx="197" cy="197"/>
            </a:xfrm>
            <a:custGeom>
              <a:avLst/>
              <a:gdLst>
                <a:gd name="T0" fmla="*/ 9675 w 9675"/>
                <a:gd name="T1" fmla="*/ 9653 h 9653"/>
                <a:gd name="T2" fmla="*/ 6450 w 9675"/>
                <a:gd name="T3" fmla="*/ 9653 h 9653"/>
                <a:gd name="T4" fmla="*/ 6450 w 9675"/>
                <a:gd name="T5" fmla="*/ 3218 h 9653"/>
                <a:gd name="T6" fmla="*/ 3229 w 9675"/>
                <a:gd name="T7" fmla="*/ 3218 h 9653"/>
                <a:gd name="T8" fmla="*/ 3229 w 9675"/>
                <a:gd name="T9" fmla="*/ 0 h 9653"/>
                <a:gd name="T10" fmla="*/ 9675 w 9675"/>
                <a:gd name="T11" fmla="*/ 0 h 9653"/>
                <a:gd name="T12" fmla="*/ 9675 w 9675"/>
                <a:gd name="T13" fmla="*/ 3218 h 9653"/>
                <a:gd name="T14" fmla="*/ 9675 w 9675"/>
                <a:gd name="T15" fmla="*/ 3218 h 9653"/>
                <a:gd name="T16" fmla="*/ 9675 w 9675"/>
                <a:gd name="T17" fmla="*/ 9653 h 9653"/>
                <a:gd name="T18" fmla="*/ 3 w 9675"/>
                <a:gd name="T19" fmla="*/ 9653 h 9653"/>
                <a:gd name="T20" fmla="*/ 0 w 9675"/>
                <a:gd name="T21" fmla="*/ 9653 h 9653"/>
                <a:gd name="T22" fmla="*/ 0 w 9675"/>
                <a:gd name="T23" fmla="*/ 3218 h 9653"/>
                <a:gd name="T24" fmla="*/ 3 w 9675"/>
                <a:gd name="T25" fmla="*/ 3218 h 9653"/>
                <a:gd name="T26" fmla="*/ 3 w 9675"/>
                <a:gd name="T27" fmla="*/ 9653 h 9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75" h="9653">
                  <a:moveTo>
                    <a:pt x="9675" y="9653"/>
                  </a:moveTo>
                  <a:lnTo>
                    <a:pt x="6450" y="9653"/>
                  </a:lnTo>
                  <a:lnTo>
                    <a:pt x="6450" y="3218"/>
                  </a:lnTo>
                  <a:lnTo>
                    <a:pt x="3229" y="3218"/>
                  </a:lnTo>
                  <a:lnTo>
                    <a:pt x="3229" y="0"/>
                  </a:lnTo>
                  <a:lnTo>
                    <a:pt x="9675" y="0"/>
                  </a:lnTo>
                  <a:lnTo>
                    <a:pt x="9675" y="3218"/>
                  </a:lnTo>
                  <a:lnTo>
                    <a:pt x="9675" y="3218"/>
                  </a:lnTo>
                  <a:lnTo>
                    <a:pt x="9675" y="9653"/>
                  </a:lnTo>
                  <a:close/>
                  <a:moveTo>
                    <a:pt x="3" y="9653"/>
                  </a:moveTo>
                  <a:lnTo>
                    <a:pt x="0" y="9653"/>
                  </a:lnTo>
                  <a:lnTo>
                    <a:pt x="0" y="3218"/>
                  </a:lnTo>
                  <a:lnTo>
                    <a:pt x="3" y="3218"/>
                  </a:lnTo>
                  <a:lnTo>
                    <a:pt x="3" y="9653"/>
                  </a:lnTo>
                  <a:close/>
                </a:path>
              </a:pathLst>
            </a:custGeom>
            <a:solidFill>
              <a:srgbClr val="7C86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0"/>
            </a:p>
          </p:txBody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131DFCA7-435E-434F-924D-E51145AA01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55" y="3914"/>
              <a:ext cx="197" cy="197"/>
            </a:xfrm>
            <a:custGeom>
              <a:avLst/>
              <a:gdLst>
                <a:gd name="T0" fmla="*/ 9675 w 9675"/>
                <a:gd name="T1" fmla="*/ 0 h 9652"/>
                <a:gd name="T2" fmla="*/ 0 w 9675"/>
                <a:gd name="T3" fmla="*/ 0 h 9652"/>
                <a:gd name="T4" fmla="*/ 0 w 9675"/>
                <a:gd name="T5" fmla="*/ 9652 h 9652"/>
                <a:gd name="T6" fmla="*/ 3225 w 9675"/>
                <a:gd name="T7" fmla="*/ 9652 h 9652"/>
                <a:gd name="T8" fmla="*/ 3225 w 9675"/>
                <a:gd name="T9" fmla="*/ 3217 h 9652"/>
                <a:gd name="T10" fmla="*/ 6449 w 9675"/>
                <a:gd name="T11" fmla="*/ 3217 h 9652"/>
                <a:gd name="T12" fmla="*/ 6449 w 9675"/>
                <a:gd name="T13" fmla="*/ 9652 h 9652"/>
                <a:gd name="T14" fmla="*/ 9675 w 9675"/>
                <a:gd name="T15" fmla="*/ 9652 h 9652"/>
                <a:gd name="T16" fmla="*/ 9675 w 9675"/>
                <a:gd name="T17" fmla="*/ 3217 h 9652"/>
                <a:gd name="T18" fmla="*/ 9675 w 9675"/>
                <a:gd name="T19" fmla="*/ 3217 h 9652"/>
                <a:gd name="T20" fmla="*/ 9675 w 9675"/>
                <a:gd name="T21" fmla="*/ 0 h 9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75" h="9652">
                  <a:moveTo>
                    <a:pt x="9675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3225" y="9652"/>
                  </a:lnTo>
                  <a:lnTo>
                    <a:pt x="3225" y="3217"/>
                  </a:lnTo>
                  <a:lnTo>
                    <a:pt x="6449" y="3217"/>
                  </a:lnTo>
                  <a:lnTo>
                    <a:pt x="6449" y="9652"/>
                  </a:lnTo>
                  <a:lnTo>
                    <a:pt x="9675" y="9652"/>
                  </a:lnTo>
                  <a:lnTo>
                    <a:pt x="9675" y="3217"/>
                  </a:lnTo>
                  <a:lnTo>
                    <a:pt x="9675" y="3217"/>
                  </a:lnTo>
                  <a:lnTo>
                    <a:pt x="9675" y="0"/>
                  </a:lnTo>
                  <a:close/>
                </a:path>
              </a:pathLst>
            </a:custGeom>
            <a:solidFill>
              <a:srgbClr val="E20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0"/>
            </a:p>
          </p:txBody>
        </p:sp>
        <p:sp>
          <p:nvSpPr>
            <p:cNvPr id="74" name="Rectangle 7">
              <a:extLst>
                <a:ext uri="{FF2B5EF4-FFF2-40B4-BE49-F238E27FC236}">
                  <a16:creationId xmlns:a16="http://schemas.microsoft.com/office/drawing/2014/main" id="{AA2DDC1A-9081-4FBB-A7F6-E12996417F2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87" y="3914"/>
              <a:ext cx="65" cy="1"/>
            </a:xfrm>
            <a:prstGeom prst="rect">
              <a:avLst/>
            </a:prstGeom>
            <a:solidFill>
              <a:srgbClr val="9EA8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0"/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3C6CC961-8B60-4283-9F80-AABC17830D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87" y="3914"/>
              <a:ext cx="65" cy="66"/>
            </a:xfrm>
            <a:custGeom>
              <a:avLst/>
              <a:gdLst>
                <a:gd name="T0" fmla="*/ 3229 w 3229"/>
                <a:gd name="T1" fmla="*/ 3218 h 3218"/>
                <a:gd name="T2" fmla="*/ 3229 w 3229"/>
                <a:gd name="T3" fmla="*/ 1 h 3218"/>
                <a:gd name="T4" fmla="*/ 0 w 3229"/>
                <a:gd name="T5" fmla="*/ 1 h 3218"/>
                <a:gd name="T6" fmla="*/ 0 w 3229"/>
                <a:gd name="T7" fmla="*/ 0 h 3218"/>
                <a:gd name="T8" fmla="*/ 3229 w 3229"/>
                <a:gd name="T9" fmla="*/ 0 h 3218"/>
                <a:gd name="T10" fmla="*/ 3229 w 3229"/>
                <a:gd name="T11" fmla="*/ 3218 h 3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29" h="3218">
                  <a:moveTo>
                    <a:pt x="3229" y="3218"/>
                  </a:moveTo>
                  <a:lnTo>
                    <a:pt x="3229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3229" y="0"/>
                  </a:lnTo>
                  <a:lnTo>
                    <a:pt x="3229" y="3218"/>
                  </a:lnTo>
                  <a:close/>
                </a:path>
              </a:pathLst>
            </a:custGeom>
            <a:solidFill>
              <a:srgbClr val="546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0"/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70A72523-898F-4FF1-B893-DCBB97EED1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87" y="3914"/>
              <a:ext cx="65" cy="197"/>
            </a:xfrm>
            <a:custGeom>
              <a:avLst/>
              <a:gdLst>
                <a:gd name="T0" fmla="*/ 3229 w 3229"/>
                <a:gd name="T1" fmla="*/ 9652 h 9652"/>
                <a:gd name="T2" fmla="*/ 3 w 3229"/>
                <a:gd name="T3" fmla="*/ 9652 h 9652"/>
                <a:gd name="T4" fmla="*/ 3 w 3229"/>
                <a:gd name="T5" fmla="*/ 3217 h 9652"/>
                <a:gd name="T6" fmla="*/ 0 w 3229"/>
                <a:gd name="T7" fmla="*/ 3217 h 9652"/>
                <a:gd name="T8" fmla="*/ 0 w 3229"/>
                <a:gd name="T9" fmla="*/ 0 h 9652"/>
                <a:gd name="T10" fmla="*/ 3229 w 3229"/>
                <a:gd name="T11" fmla="*/ 0 h 9652"/>
                <a:gd name="T12" fmla="*/ 3229 w 3229"/>
                <a:gd name="T13" fmla="*/ 3217 h 9652"/>
                <a:gd name="T14" fmla="*/ 3229 w 3229"/>
                <a:gd name="T15" fmla="*/ 3217 h 9652"/>
                <a:gd name="T16" fmla="*/ 3229 w 3229"/>
                <a:gd name="T17" fmla="*/ 9652 h 9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29" h="9652">
                  <a:moveTo>
                    <a:pt x="3229" y="9652"/>
                  </a:moveTo>
                  <a:lnTo>
                    <a:pt x="3" y="9652"/>
                  </a:lnTo>
                  <a:lnTo>
                    <a:pt x="3" y="3217"/>
                  </a:lnTo>
                  <a:lnTo>
                    <a:pt x="0" y="3217"/>
                  </a:lnTo>
                  <a:lnTo>
                    <a:pt x="0" y="0"/>
                  </a:lnTo>
                  <a:lnTo>
                    <a:pt x="3229" y="0"/>
                  </a:lnTo>
                  <a:lnTo>
                    <a:pt x="3229" y="3217"/>
                  </a:lnTo>
                  <a:lnTo>
                    <a:pt x="3229" y="3217"/>
                  </a:lnTo>
                  <a:lnTo>
                    <a:pt x="3229" y="9652"/>
                  </a:lnTo>
                  <a:close/>
                </a:path>
              </a:pathLst>
            </a:custGeom>
            <a:solidFill>
              <a:srgbClr val="8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0"/>
            </a:p>
          </p:txBody>
        </p:sp>
      </p:grpSp>
    </p:spTree>
    <p:extLst>
      <p:ext uri="{BB962C8B-B14F-4D97-AF65-F5344CB8AC3E}">
        <p14:creationId xmlns:p14="http://schemas.microsoft.com/office/powerpoint/2010/main" val="94265277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Headline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A77263-DD59-416C-A906-BA1A9DD16C0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1" hasCustomPrompt="1"/>
          </p:nvPr>
        </p:nvSpPr>
        <p:spPr>
          <a:xfrm>
            <a:off x="754140" y="2055813"/>
            <a:ext cx="10686896" cy="4173537"/>
          </a:xfrm>
        </p:spPr>
        <p:txBody>
          <a:bodyPr/>
          <a:lstStyle>
            <a:lvl1pPr marL="360000" marR="0" indent="-360000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E2001A"/>
              </a:buClr>
              <a:buSzPct val="88000"/>
              <a:buFont typeface="Wingdings 2" panose="05020102010507070707" pitchFamily="18" charset="2"/>
              <a:buChar char=""/>
              <a:tabLst/>
              <a:defRPr/>
            </a:lvl1pPr>
            <a:lvl2pPr marL="756000" marR="0" indent="-360363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3D4548">
                  <a:lumMod val="50000"/>
                </a:srgbClr>
              </a:buClr>
              <a:buSzPct val="88000"/>
              <a:buFont typeface="Arial" panose="020B0604020202020204" pitchFamily="34" charset="0"/>
              <a:buChar char="−"/>
              <a:tabLst/>
              <a:defRPr/>
            </a:lvl2pPr>
            <a:lvl3pPr>
              <a:defRPr/>
            </a:lvl3pPr>
          </a:lstStyle>
          <a:p>
            <a:pPr marL="360000" marR="0" lvl="0" indent="-360000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E2001A"/>
              </a:buClr>
              <a:buSzPct val="88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3D45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 einfügen // Infos am Folienrand beachten</a:t>
            </a:r>
          </a:p>
          <a:p>
            <a:pPr marL="756000" marR="0" lvl="1" indent="-360363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3D4548">
                  <a:lumMod val="50000"/>
                </a:srgbClr>
              </a:buClr>
              <a:buSzPct val="88000"/>
              <a:buFont typeface="Arial" panose="020B0604020202020204" pitchFamily="34" charset="0"/>
              <a:buChar char="−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3D45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82DC2BB2-0D87-1799-C09D-BEAFF9F9B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7509" y="6393715"/>
            <a:ext cx="8604037" cy="2664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11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dirty="0"/>
              <a:t>28. </a:t>
            </a:r>
            <a:r>
              <a:rPr lang="fr-FR" dirty="0" err="1"/>
              <a:t>Februar</a:t>
            </a:r>
            <a:r>
              <a:rPr lang="fr-FR" dirty="0"/>
              <a:t> 2024 | Data Science: </a:t>
            </a:r>
            <a:r>
              <a:rPr lang="fr-FR" dirty="0" err="1"/>
              <a:t>Processes</a:t>
            </a:r>
            <a:r>
              <a:rPr lang="fr-FR" dirty="0"/>
              <a:t> and </a:t>
            </a:r>
            <a:r>
              <a:rPr lang="fr-FR" dirty="0" err="1"/>
              <a:t>Algorithms</a:t>
            </a:r>
            <a:r>
              <a:rPr lang="fr-FR" dirty="0"/>
              <a:t> | </a:t>
            </a:r>
            <a:r>
              <a:rPr lang="fr-FR" dirty="0" err="1"/>
              <a:t>Convolutional</a:t>
            </a:r>
            <a:r>
              <a:rPr lang="fr-FR" dirty="0"/>
              <a:t> Neural Networks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855488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1">
          <p15:clr>
            <a:srgbClr val="FBAE40"/>
          </p15:clr>
        </p15:guide>
        <p15:guide id="2" pos="384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2-zeilig 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A77263-DD59-416C-A906-BA1A9DD16C0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754140" y="1260475"/>
            <a:ext cx="10686896" cy="8636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auch zweizeilig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CCD436BF-B59B-46C3-8375-869331818FD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754140" y="2401201"/>
            <a:ext cx="10686896" cy="3840265"/>
          </a:xfrm>
        </p:spPr>
        <p:txBody>
          <a:bodyPr/>
          <a:lstStyle>
            <a:lvl1pPr marL="360000" marR="0" indent="-360000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E2001A"/>
              </a:buClr>
              <a:buSzPct val="88000"/>
              <a:buFont typeface="Wingdings 2" panose="05020102010507070707" pitchFamily="18" charset="2"/>
              <a:buChar char=""/>
              <a:tabLst/>
              <a:defRPr/>
            </a:lvl1pPr>
            <a:lvl2pPr marL="756000" marR="0" indent="-360363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3D4548">
                  <a:lumMod val="50000"/>
                </a:srgbClr>
              </a:buClr>
              <a:buSzPct val="88000"/>
              <a:buFont typeface="Arial" panose="020B0604020202020204" pitchFamily="34" charset="0"/>
              <a:buChar char="−"/>
              <a:tabLst/>
              <a:defRPr/>
            </a:lvl2pPr>
            <a:lvl3pPr>
              <a:defRPr/>
            </a:lvl3pPr>
          </a:lstStyle>
          <a:p>
            <a:pPr marL="360000" marR="0" lvl="0" indent="-360000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E2001A"/>
              </a:buClr>
              <a:buSzPct val="88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3D45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 einfügen // Infos am Folienrand beachten</a:t>
            </a:r>
          </a:p>
          <a:p>
            <a:pPr marL="756000" marR="0" lvl="1" indent="-360363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3D4548">
                  <a:lumMod val="50000"/>
                </a:srgbClr>
              </a:buClr>
              <a:buSzPct val="88000"/>
              <a:buFont typeface="Arial" panose="020B0604020202020204" pitchFamily="34" charset="0"/>
              <a:buChar char="−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3D45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</p:txBody>
      </p:sp>
      <p:sp>
        <p:nvSpPr>
          <p:cNvPr id="2" name="Fußzeilenplatzhalter 4">
            <a:extLst>
              <a:ext uri="{FF2B5EF4-FFF2-40B4-BE49-F238E27FC236}">
                <a16:creationId xmlns:a16="http://schemas.microsoft.com/office/drawing/2014/main" id="{AA418974-2F92-E0B3-69AC-7378B1ED9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7509" y="6393715"/>
            <a:ext cx="8604037" cy="2664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11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dirty="0"/>
              <a:t>28. </a:t>
            </a:r>
            <a:r>
              <a:rPr lang="fr-FR" dirty="0" err="1"/>
              <a:t>Februar</a:t>
            </a:r>
            <a:r>
              <a:rPr lang="fr-FR" dirty="0"/>
              <a:t> 2024 | Data Science: </a:t>
            </a:r>
            <a:r>
              <a:rPr lang="fr-FR" dirty="0" err="1"/>
              <a:t>Processes</a:t>
            </a:r>
            <a:r>
              <a:rPr lang="fr-FR" dirty="0"/>
              <a:t> and </a:t>
            </a:r>
            <a:r>
              <a:rPr lang="fr-FR" dirty="0" err="1"/>
              <a:t>Algorithms</a:t>
            </a:r>
            <a:r>
              <a:rPr lang="fr-FR" dirty="0"/>
              <a:t> | </a:t>
            </a:r>
            <a:r>
              <a:rPr lang="fr-FR" dirty="0" err="1"/>
              <a:t>Convolutional</a:t>
            </a:r>
            <a:r>
              <a:rPr lang="fr-FR" dirty="0"/>
              <a:t> Neural Networks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6283130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1">
          <p15:clr>
            <a:srgbClr val="FBAE40"/>
          </p15:clr>
        </p15:guide>
        <p15:guide id="2" pos="384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20260-FB38-46F1-B928-7B20508DC1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B682F7-9521-4440-AFEF-3AEE532368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77263-DD59-416C-A906-BA1A9DD16C0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29EB9CE-FDD9-4B67-9F0B-8838B5ADF7F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3184" y="2055600"/>
            <a:ext cx="5250146" cy="4186237"/>
          </a:xfrm>
        </p:spPr>
        <p:txBody>
          <a:bodyPr/>
          <a:lstStyle>
            <a:lvl1pPr marL="360000" marR="0" indent="-360000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E2001A"/>
              </a:buClr>
              <a:buSzPct val="88000"/>
              <a:buFont typeface="Wingdings 2" panose="05020102010507070707" pitchFamily="18" charset="2"/>
              <a:buChar char=""/>
              <a:tabLst/>
              <a:defRPr/>
            </a:lvl1pPr>
            <a:lvl2pPr marL="756000" marR="0" indent="-360363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3D4548">
                  <a:lumMod val="50000"/>
                </a:srgbClr>
              </a:buClr>
              <a:buSzPct val="88000"/>
              <a:buFont typeface="Arial" panose="020B0604020202020204" pitchFamily="34" charset="0"/>
              <a:buChar char="−"/>
              <a:tabLst/>
              <a:defRPr/>
            </a:lvl2pPr>
          </a:lstStyle>
          <a:p>
            <a:pPr marL="360000" marR="0" lvl="0" indent="-360000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E2001A"/>
              </a:buClr>
              <a:buSzPct val="88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3D45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 einfügen // Infos am Folienrand beachten</a:t>
            </a:r>
          </a:p>
          <a:p>
            <a:pPr marL="756000" marR="0" lvl="1" indent="-360363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3D4548">
                  <a:lumMod val="50000"/>
                </a:srgbClr>
              </a:buClr>
              <a:buSzPct val="88000"/>
              <a:buFont typeface="Arial" panose="020B0604020202020204" pitchFamily="34" charset="0"/>
              <a:buChar char="−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3D45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</p:txBody>
      </p:sp>
      <p:sp>
        <p:nvSpPr>
          <p:cNvPr id="8" name="Inhaltsplatzhalter 6">
            <a:extLst>
              <a:ext uri="{FF2B5EF4-FFF2-40B4-BE49-F238E27FC236}">
                <a16:creationId xmlns:a16="http://schemas.microsoft.com/office/drawing/2014/main" id="{73B25206-C0BC-4E45-B317-8630E9B3427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89026" y="2055600"/>
            <a:ext cx="5250146" cy="4186240"/>
          </a:xfrm>
        </p:spPr>
        <p:txBody>
          <a:bodyPr/>
          <a:lstStyle>
            <a:lvl1pPr marL="360000" marR="0" indent="-360000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E2001A"/>
              </a:buClr>
              <a:buSzPct val="88000"/>
              <a:buFont typeface="Wingdings 2" panose="05020102010507070707" pitchFamily="18" charset="2"/>
              <a:buChar char=""/>
              <a:tabLst/>
              <a:defRPr/>
            </a:lvl1pPr>
            <a:lvl2pPr marL="756000" marR="0" indent="-360363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3D4548">
                  <a:lumMod val="50000"/>
                </a:srgbClr>
              </a:buClr>
              <a:buSzPct val="88000"/>
              <a:buFont typeface="Arial" panose="020B0604020202020204" pitchFamily="34" charset="0"/>
              <a:buChar char="−"/>
              <a:tabLst/>
              <a:defRPr/>
            </a:lvl2pPr>
          </a:lstStyle>
          <a:p>
            <a:pPr marL="360000" marR="0" lvl="0" indent="-360000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E2001A"/>
              </a:buClr>
              <a:buSzPct val="88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3D45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 einfügen // Infos am Folienrand beachten</a:t>
            </a:r>
          </a:p>
          <a:p>
            <a:pPr marL="756000" marR="0" lvl="1" indent="-360363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3D4548">
                  <a:lumMod val="50000"/>
                </a:srgbClr>
              </a:buClr>
              <a:buSzPct val="88000"/>
              <a:buFont typeface="Arial" panose="020B0604020202020204" pitchFamily="34" charset="0"/>
              <a:buChar char="−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3D45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A1A099-AF00-1417-6FD1-B1EA1ACC1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7509" y="6393715"/>
            <a:ext cx="8604037" cy="2664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11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dirty="0"/>
              <a:t>28. </a:t>
            </a:r>
            <a:r>
              <a:rPr lang="fr-FR" dirty="0" err="1"/>
              <a:t>Februar</a:t>
            </a:r>
            <a:r>
              <a:rPr lang="fr-FR" dirty="0"/>
              <a:t> 2024 | Data Science: </a:t>
            </a:r>
            <a:r>
              <a:rPr lang="fr-FR" dirty="0" err="1"/>
              <a:t>Processes</a:t>
            </a:r>
            <a:r>
              <a:rPr lang="fr-FR" dirty="0"/>
              <a:t> and </a:t>
            </a:r>
            <a:r>
              <a:rPr lang="fr-FR" dirty="0" err="1"/>
              <a:t>Algorithms</a:t>
            </a:r>
            <a:r>
              <a:rPr lang="fr-FR" dirty="0"/>
              <a:t> | </a:t>
            </a:r>
            <a:r>
              <a:rPr lang="fr-FR" dirty="0" err="1"/>
              <a:t>Convolutional</a:t>
            </a:r>
            <a:r>
              <a:rPr lang="fr-FR" dirty="0"/>
              <a:t> Neural Networks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434463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2-spaltig mit Zwischen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20260-FB38-46F1-B928-7B20508DC1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86C955B-2C5D-4BA8-BD30-C7D589D7F5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5. November 2021|  DHBW CAS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B682F7-9521-4440-AFEF-3AEE532368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77263-DD59-416C-A906-BA1A9DD16C0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29EB9CE-FDD9-4B67-9F0B-8838B5ADF7F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3184" y="2520001"/>
            <a:ext cx="5250146" cy="3721462"/>
          </a:xfrm>
        </p:spPr>
        <p:txBody>
          <a:bodyPr/>
          <a:lstStyle>
            <a:lvl1pPr marL="360000" marR="0" indent="-360000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E2001A"/>
              </a:buClr>
              <a:buSzPct val="88000"/>
              <a:buFont typeface="Wingdings 2" panose="05020102010507070707" pitchFamily="18" charset="2"/>
              <a:buChar char=""/>
              <a:tabLst/>
              <a:defRPr/>
            </a:lvl1pPr>
            <a:lvl2pPr marL="756000" marR="0" indent="-360363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3D4548">
                  <a:lumMod val="50000"/>
                </a:srgbClr>
              </a:buClr>
              <a:buSzPct val="88000"/>
              <a:buFont typeface="Arial" panose="020B0604020202020204" pitchFamily="34" charset="0"/>
              <a:buChar char="−"/>
              <a:tabLst/>
              <a:defRPr/>
            </a:lvl2pPr>
          </a:lstStyle>
          <a:p>
            <a:pPr marL="360000" marR="0" lvl="0" indent="-360000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E2001A"/>
              </a:buClr>
              <a:buSzPct val="88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3D45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 einfügen // Infos am Folienrand beachten</a:t>
            </a:r>
          </a:p>
          <a:p>
            <a:pPr marL="756000" marR="0" lvl="1" indent="-360363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3D4548">
                  <a:lumMod val="50000"/>
                </a:srgbClr>
              </a:buClr>
              <a:buSzPct val="88000"/>
              <a:buFont typeface="Arial" panose="020B0604020202020204" pitchFamily="34" charset="0"/>
              <a:buChar char="−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3D45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</p:txBody>
      </p:sp>
      <p:sp>
        <p:nvSpPr>
          <p:cNvPr id="8" name="Inhaltsplatzhalter 6">
            <a:extLst>
              <a:ext uri="{FF2B5EF4-FFF2-40B4-BE49-F238E27FC236}">
                <a16:creationId xmlns:a16="http://schemas.microsoft.com/office/drawing/2014/main" id="{73B25206-C0BC-4E45-B317-8630E9B3427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89026" y="2520001"/>
            <a:ext cx="5250146" cy="3721465"/>
          </a:xfrm>
        </p:spPr>
        <p:txBody>
          <a:bodyPr/>
          <a:lstStyle>
            <a:lvl1pPr marL="360000" marR="0" indent="-360000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E2001A"/>
              </a:buClr>
              <a:buSzPct val="88000"/>
              <a:buFont typeface="Wingdings 2" panose="05020102010507070707" pitchFamily="18" charset="2"/>
              <a:buChar char=""/>
              <a:tabLst/>
              <a:defRPr/>
            </a:lvl1pPr>
            <a:lvl2pPr marL="756000" marR="0" indent="-360363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3D4548">
                  <a:lumMod val="50000"/>
                </a:srgbClr>
              </a:buClr>
              <a:buSzPct val="88000"/>
              <a:buFont typeface="Arial" panose="020B0604020202020204" pitchFamily="34" charset="0"/>
              <a:buChar char="−"/>
              <a:tabLst/>
              <a:defRPr/>
            </a:lvl2pPr>
          </a:lstStyle>
          <a:p>
            <a:pPr marL="360000" marR="0" lvl="0" indent="-360000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E2001A"/>
              </a:buClr>
              <a:buSzPct val="88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3D45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 einfügen // Infos am Folienrand beachten</a:t>
            </a:r>
          </a:p>
          <a:p>
            <a:pPr marL="756000" marR="0" lvl="1" indent="-360363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3D4548">
                  <a:lumMod val="50000"/>
                </a:srgbClr>
              </a:buClr>
              <a:buSzPct val="88000"/>
              <a:buFont typeface="Arial" panose="020B0604020202020204" pitchFamily="34" charset="0"/>
              <a:buChar char="−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3D45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9E210287-B399-49E2-B804-41703E5DEB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3183" y="2055600"/>
            <a:ext cx="10687853" cy="324000"/>
          </a:xfrm>
        </p:spPr>
        <p:txBody>
          <a:bodyPr/>
          <a:lstStyle>
            <a:lvl1pPr marL="0" indent="0">
              <a:lnSpc>
                <a:spcPts val="2600"/>
              </a:lnSpc>
              <a:buFont typeface="Arial" panose="020B0604020202020204" pitchFamily="34" charset="0"/>
              <a:buNone/>
              <a:defRPr sz="2000" b="1" cap="none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ts val="2200"/>
              </a:lnSpc>
              <a:buFont typeface="Arial" panose="020B0604020202020204" pitchFamily="34" charset="0"/>
              <a:buNone/>
              <a:defRPr sz="2000" b="1" cap="none">
                <a:solidFill>
                  <a:schemeClr val="tx1"/>
                </a:solidFill>
                <a:latin typeface="+mj-lt"/>
              </a:defRPr>
            </a:lvl2pPr>
            <a:lvl3pPr marL="0" indent="0">
              <a:lnSpc>
                <a:spcPts val="2200"/>
              </a:lnSpc>
              <a:buFont typeface="Arial" panose="020B0604020202020204" pitchFamily="34" charset="0"/>
              <a:buNone/>
              <a:defRPr sz="2000" b="1" cap="none">
                <a:solidFill>
                  <a:schemeClr val="tx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2000" b="1" cap="none">
                <a:solidFill>
                  <a:schemeClr val="tx1"/>
                </a:solidFill>
              </a:defRPr>
            </a:lvl4pPr>
            <a:lvl5pPr marL="126000" indent="0">
              <a:buNone/>
              <a:defRPr sz="2000" b="1" cap="none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2000" b="1" cap="none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2000" b="1" cap="none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2000" b="1" cap="none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2000" b="1" cap="none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/>
              <a:t>Zwischenüberschrift</a:t>
            </a:r>
          </a:p>
        </p:txBody>
      </p:sp>
    </p:spTree>
    <p:extLst>
      <p:ext uri="{BB962C8B-B14F-4D97-AF65-F5344CB8AC3E}">
        <p14:creationId xmlns:p14="http://schemas.microsoft.com/office/powerpoint/2010/main" val="76298656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20260-FB38-46F1-B928-7B20508DC1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86C955B-2C5D-4BA8-BD30-C7D589D7F5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5. November 2021|  DHBW CAS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B682F7-9521-4440-AFEF-3AEE532368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77263-DD59-416C-A906-BA1A9DD16C0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29EB9CE-FDD9-4B67-9F0B-8838B5ADF7F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3185" y="2055600"/>
            <a:ext cx="3434596" cy="4185864"/>
          </a:xfrm>
        </p:spPr>
        <p:txBody>
          <a:bodyPr/>
          <a:lstStyle>
            <a:lvl1pPr marL="360000" marR="0" indent="-360000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E2001A"/>
              </a:buClr>
              <a:buSzPct val="88000"/>
              <a:buFont typeface="Wingdings 2" panose="05020102010507070707" pitchFamily="18" charset="2"/>
              <a:buChar char=""/>
              <a:tabLst/>
              <a:defRPr/>
            </a:lvl1pPr>
            <a:lvl2pPr marL="756000" marR="0" indent="-360363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3D4548">
                  <a:lumMod val="50000"/>
                </a:srgbClr>
              </a:buClr>
              <a:buSzPct val="88000"/>
              <a:buFont typeface="Arial" panose="020B0604020202020204" pitchFamily="34" charset="0"/>
              <a:buChar char="−"/>
              <a:tabLst/>
              <a:defRPr/>
            </a:lvl2pPr>
          </a:lstStyle>
          <a:p>
            <a:pPr marL="360000" marR="0" lvl="0" indent="-360000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E2001A"/>
              </a:buClr>
              <a:buSzPct val="88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3D45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 einfügen // Infos am Folienrand beachten</a:t>
            </a:r>
          </a:p>
          <a:p>
            <a:pPr marL="756000" marR="0" lvl="1" indent="-360363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3D4548">
                  <a:lumMod val="50000"/>
                </a:srgbClr>
              </a:buClr>
              <a:buSzPct val="88000"/>
              <a:buFont typeface="Arial" panose="020B0604020202020204" pitchFamily="34" charset="0"/>
              <a:buChar char="−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3D45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</p:txBody>
      </p:sp>
      <p:sp>
        <p:nvSpPr>
          <p:cNvPr id="8" name="Inhaltsplatzhalter 6">
            <a:extLst>
              <a:ext uri="{FF2B5EF4-FFF2-40B4-BE49-F238E27FC236}">
                <a16:creationId xmlns:a16="http://schemas.microsoft.com/office/drawing/2014/main" id="{73B25206-C0BC-4E45-B317-8630E9B3427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380768" y="2055599"/>
            <a:ext cx="3433640" cy="4185865"/>
          </a:xfrm>
        </p:spPr>
        <p:txBody>
          <a:bodyPr/>
          <a:lstStyle>
            <a:lvl1pPr marL="360000" marR="0" indent="-360000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E2001A"/>
              </a:buClr>
              <a:buSzPct val="88000"/>
              <a:buFont typeface="Wingdings 2" panose="05020102010507070707" pitchFamily="18" charset="2"/>
              <a:buChar char=""/>
              <a:tabLst/>
              <a:defRPr/>
            </a:lvl1pPr>
            <a:lvl2pPr marL="756000" marR="0" indent="-360363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3D4548">
                  <a:lumMod val="50000"/>
                </a:srgbClr>
              </a:buClr>
              <a:buSzPct val="88000"/>
              <a:buFont typeface="Arial" panose="020B0604020202020204" pitchFamily="34" charset="0"/>
              <a:buChar char="−"/>
              <a:tabLst/>
              <a:defRPr/>
            </a:lvl2pPr>
          </a:lstStyle>
          <a:p>
            <a:pPr marL="360000" marR="0" lvl="0" indent="-360000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E2001A"/>
              </a:buClr>
              <a:buSzPct val="88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3D45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 einfügen // Infos am Folienrand beachten</a:t>
            </a:r>
          </a:p>
          <a:p>
            <a:pPr marL="756000" marR="0" lvl="1" indent="-360363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3D4548">
                  <a:lumMod val="50000"/>
                </a:srgbClr>
              </a:buClr>
              <a:buSzPct val="88000"/>
              <a:buFont typeface="Arial" panose="020B0604020202020204" pitchFamily="34" charset="0"/>
              <a:buChar char="−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3D45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</p:txBody>
      </p:sp>
      <p:sp>
        <p:nvSpPr>
          <p:cNvPr id="13" name="Inhaltsplatzhalter 6">
            <a:extLst>
              <a:ext uri="{FF2B5EF4-FFF2-40B4-BE49-F238E27FC236}">
                <a16:creationId xmlns:a16="http://schemas.microsoft.com/office/drawing/2014/main" id="{1F81C6B6-A2E2-4643-9125-5AFFCA7414E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007396" y="2055601"/>
            <a:ext cx="3433640" cy="4185865"/>
          </a:xfrm>
        </p:spPr>
        <p:txBody>
          <a:bodyPr/>
          <a:lstStyle>
            <a:lvl1pPr marL="360000" marR="0" indent="-360000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E2001A"/>
              </a:buClr>
              <a:buSzPct val="88000"/>
              <a:buFont typeface="Wingdings 2" panose="05020102010507070707" pitchFamily="18" charset="2"/>
              <a:buChar char=""/>
              <a:tabLst/>
              <a:defRPr/>
            </a:lvl1pPr>
            <a:lvl2pPr marL="756000" marR="0" indent="-360363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3D4548">
                  <a:lumMod val="50000"/>
                </a:srgbClr>
              </a:buClr>
              <a:buSzPct val="88000"/>
              <a:buFont typeface="Arial" panose="020B0604020202020204" pitchFamily="34" charset="0"/>
              <a:buChar char="−"/>
              <a:tabLst/>
              <a:defRPr/>
            </a:lvl2pPr>
          </a:lstStyle>
          <a:p>
            <a:pPr marL="360000" marR="0" lvl="0" indent="-360000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E2001A"/>
              </a:buClr>
              <a:buSzPct val="88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3D45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 einfügen // Infos am Folienrand beachten</a:t>
            </a:r>
          </a:p>
          <a:p>
            <a:pPr marL="756000" marR="0" lvl="1" indent="-360363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3D4548">
                  <a:lumMod val="50000"/>
                </a:srgbClr>
              </a:buClr>
              <a:buSzPct val="88000"/>
              <a:buFont typeface="Arial" panose="020B0604020202020204" pitchFamily="34" charset="0"/>
              <a:buChar char="−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3D45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416565364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/Bilder 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20260-FB38-46F1-B928-7B20508DC1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86C955B-2C5D-4BA8-BD30-C7D589D7F5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5. November 2021|  DHBW CAS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B682F7-9521-4440-AFEF-3AEE532368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77263-DD59-416C-A906-BA1A9DD16C0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29EB9CE-FDD9-4B67-9F0B-8838B5ADF7F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3185" y="2055600"/>
            <a:ext cx="3434596" cy="2022785"/>
          </a:xfrm>
        </p:spPr>
        <p:txBody>
          <a:bodyPr/>
          <a:lstStyle>
            <a:lvl1pPr marL="360000" marR="0" indent="-360000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E2001A"/>
              </a:buClr>
              <a:buSzPct val="88000"/>
              <a:buFont typeface="Wingdings 2" panose="05020102010507070707" pitchFamily="18" charset="2"/>
              <a:buChar char=""/>
              <a:tabLst/>
              <a:defRPr/>
            </a:lvl1pPr>
            <a:lvl2pPr marL="756000" marR="0" indent="-360363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3D4548">
                  <a:lumMod val="50000"/>
                </a:srgbClr>
              </a:buClr>
              <a:buSzPct val="88000"/>
              <a:buFont typeface="Arial" panose="020B0604020202020204" pitchFamily="34" charset="0"/>
              <a:buChar char="−"/>
              <a:tabLst/>
              <a:defRPr/>
            </a:lvl2pPr>
          </a:lstStyle>
          <a:p>
            <a:pPr marL="360000" marR="0" lvl="0" indent="-360000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E2001A"/>
              </a:buClr>
              <a:buSzPct val="88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3D45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 einfügen // Infos am Folienrand beachten</a:t>
            </a:r>
          </a:p>
          <a:p>
            <a:pPr marL="756000" marR="0" lvl="1" indent="-360363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3D4548">
                  <a:lumMod val="50000"/>
                </a:srgbClr>
              </a:buClr>
              <a:buSzPct val="88000"/>
              <a:buFont typeface="Arial" panose="020B0604020202020204" pitchFamily="34" charset="0"/>
              <a:buChar char="−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3D45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</p:txBody>
      </p:sp>
      <p:sp>
        <p:nvSpPr>
          <p:cNvPr id="8" name="Inhaltsplatzhalter 6">
            <a:extLst>
              <a:ext uri="{FF2B5EF4-FFF2-40B4-BE49-F238E27FC236}">
                <a16:creationId xmlns:a16="http://schemas.microsoft.com/office/drawing/2014/main" id="{73B25206-C0BC-4E45-B317-8630E9B3427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380768" y="2055600"/>
            <a:ext cx="3433640" cy="2022785"/>
          </a:xfrm>
        </p:spPr>
        <p:txBody>
          <a:bodyPr/>
          <a:lstStyle>
            <a:lvl1pPr marL="360000" marR="0" indent="-360000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E2001A"/>
              </a:buClr>
              <a:buSzPct val="88000"/>
              <a:buFont typeface="Wingdings 2" panose="05020102010507070707" pitchFamily="18" charset="2"/>
              <a:buChar char=""/>
              <a:tabLst/>
              <a:defRPr/>
            </a:lvl1pPr>
            <a:lvl2pPr marL="756000" marR="0" indent="-360363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3D4548">
                  <a:lumMod val="50000"/>
                </a:srgbClr>
              </a:buClr>
              <a:buSzPct val="88000"/>
              <a:buFont typeface="Arial" panose="020B0604020202020204" pitchFamily="34" charset="0"/>
              <a:buChar char="−"/>
              <a:tabLst/>
              <a:defRPr/>
            </a:lvl2pPr>
          </a:lstStyle>
          <a:p>
            <a:pPr marL="360000" marR="0" lvl="0" indent="-360000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E2001A"/>
              </a:buClr>
              <a:buSzPct val="88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3D45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 einfügen // Infos am Folienrand beachten</a:t>
            </a:r>
          </a:p>
          <a:p>
            <a:pPr marL="756000" marR="0" lvl="1" indent="-360363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3D4548">
                  <a:lumMod val="50000"/>
                </a:srgbClr>
              </a:buClr>
              <a:buSzPct val="88000"/>
              <a:buFont typeface="Arial" panose="020B0604020202020204" pitchFamily="34" charset="0"/>
              <a:buChar char="−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3D45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</p:txBody>
      </p:sp>
      <p:sp>
        <p:nvSpPr>
          <p:cNvPr id="13" name="Inhaltsplatzhalter 6">
            <a:extLst>
              <a:ext uri="{FF2B5EF4-FFF2-40B4-BE49-F238E27FC236}">
                <a16:creationId xmlns:a16="http://schemas.microsoft.com/office/drawing/2014/main" id="{1F81C6B6-A2E2-4643-9125-5AFFCA7414E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007396" y="2055601"/>
            <a:ext cx="3433640" cy="2022785"/>
          </a:xfrm>
        </p:spPr>
        <p:txBody>
          <a:bodyPr/>
          <a:lstStyle>
            <a:lvl1pPr marL="360000" marR="0" indent="-360000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E2001A"/>
              </a:buClr>
              <a:buSzPct val="88000"/>
              <a:buFont typeface="Wingdings 2" panose="05020102010507070707" pitchFamily="18" charset="2"/>
              <a:buChar char=""/>
              <a:tabLst/>
              <a:defRPr/>
            </a:lvl1pPr>
            <a:lvl2pPr marL="756000" marR="0" indent="-360363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3D4548">
                  <a:lumMod val="50000"/>
                </a:srgbClr>
              </a:buClr>
              <a:buSzPct val="88000"/>
              <a:buFont typeface="Arial" panose="020B0604020202020204" pitchFamily="34" charset="0"/>
              <a:buChar char="−"/>
              <a:tabLst/>
              <a:defRPr/>
            </a:lvl2pPr>
          </a:lstStyle>
          <a:p>
            <a:pPr marL="360000" marR="0" lvl="0" indent="-360000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E2001A"/>
              </a:buClr>
              <a:buSzPct val="88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3D45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 einfügen // Infos am Folienrand beachten</a:t>
            </a:r>
          </a:p>
          <a:p>
            <a:pPr marL="756000" marR="0" lvl="1" indent="-360363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3D4548">
                  <a:lumMod val="50000"/>
                </a:srgbClr>
              </a:buClr>
              <a:buSzPct val="88000"/>
              <a:buFont typeface="Arial" panose="020B0604020202020204" pitchFamily="34" charset="0"/>
              <a:buChar char="−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3D45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F2C5D3F8-8B9E-4435-A728-14F6071C702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4140" y="4248150"/>
            <a:ext cx="3433640" cy="1980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/>
            </a:lvl1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0" name="Bildplatzhalter 10">
            <a:extLst>
              <a:ext uri="{FF2B5EF4-FFF2-40B4-BE49-F238E27FC236}">
                <a16:creationId xmlns:a16="http://schemas.microsoft.com/office/drawing/2014/main" id="{862A8ADF-1078-4B77-8A28-F41931FB0B3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80768" y="4246050"/>
            <a:ext cx="3433640" cy="1980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/>
            </a:lvl1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16C8E0-4432-4761-B2AF-735D4A32EA4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007396" y="4246050"/>
            <a:ext cx="3433640" cy="1980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/>
            </a:lvl1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21064152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w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ußzeilenplatzhalter 4"/>
          <p:cNvSpPr txBox="1">
            <a:spLocks/>
          </p:cNvSpPr>
          <p:nvPr userDrawn="1"/>
        </p:nvSpPr>
        <p:spPr>
          <a:xfrm>
            <a:off x="3678795" y="303939"/>
            <a:ext cx="7762241" cy="3264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de-DE"/>
            </a:defPPr>
            <a:lvl1pPr marL="0" indent="0" algn="r" defTabSz="9582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100" algn="l" defTabSz="9582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8200" algn="l" defTabSz="9582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7300" algn="l" defTabSz="9582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6400" algn="l" defTabSz="9582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5499" algn="l" defTabSz="9582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4599" algn="l" defTabSz="9582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3699" algn="l" defTabSz="9582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2799" algn="l" defTabSz="9582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/>
              <a:t>Duale Hochschule Baden-Württemberg</a:t>
            </a:r>
          </a:p>
          <a:p>
            <a:r>
              <a:rPr lang="de-DE" sz="1100"/>
              <a:t>Center for Advanced Studies</a:t>
            </a:r>
            <a:endParaRPr lang="de-DE" sz="1100" dirty="0"/>
          </a:p>
        </p:txBody>
      </p:sp>
      <p:grpSp>
        <p:nvGrpSpPr>
          <p:cNvPr id="25" name="Gruppieren 24"/>
          <p:cNvGrpSpPr/>
          <p:nvPr userDrawn="1"/>
        </p:nvGrpSpPr>
        <p:grpSpPr>
          <a:xfrm>
            <a:off x="753495" y="6393714"/>
            <a:ext cx="10687541" cy="266400"/>
            <a:chOff x="612251" y="5566137"/>
            <a:chExt cx="8684149" cy="266400"/>
          </a:xfrm>
        </p:grpSpPr>
        <p:sp>
          <p:nvSpPr>
            <p:cNvPr id="24" name="Rechteck 23"/>
            <p:cNvSpPr/>
            <p:nvPr userDrawn="1"/>
          </p:nvSpPr>
          <p:spPr>
            <a:xfrm>
              <a:off x="612775" y="5566137"/>
              <a:ext cx="8683625" cy="266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900"/>
            </a:p>
          </p:txBody>
        </p:sp>
        <p:sp>
          <p:nvSpPr>
            <p:cNvPr id="59" name="Rechteck 58"/>
            <p:cNvSpPr/>
            <p:nvPr userDrawn="1"/>
          </p:nvSpPr>
          <p:spPr>
            <a:xfrm>
              <a:off x="612251" y="5566137"/>
              <a:ext cx="8683625" cy="266400"/>
            </a:xfrm>
            <a:prstGeom prst="rect">
              <a:avLst/>
            </a:prstGeom>
            <a:gradFill flip="none" rotWithShape="1">
              <a:gsLst>
                <a:gs pos="37000">
                  <a:srgbClr val="BABDBF"/>
                </a:gs>
                <a:gs pos="65000">
                  <a:srgbClr val="BCC0C2"/>
                </a:gs>
                <a:gs pos="0">
                  <a:srgbClr val="9C9FA1">
                    <a:alpha val="89000"/>
                  </a:srgbClr>
                </a:gs>
                <a:gs pos="51000">
                  <a:srgbClr val="E3E8EA">
                    <a:alpha val="84000"/>
                  </a:srgbClr>
                </a:gs>
                <a:gs pos="100000">
                  <a:srgbClr val="9C9FA1">
                    <a:alpha val="89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90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54140" y="1260476"/>
            <a:ext cx="10686896" cy="50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Headline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53185" y="2055814"/>
            <a:ext cx="10687851" cy="41735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360000" marR="0" lvl="0" indent="-360000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E2001A"/>
              </a:buClr>
              <a:buSzPct val="88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3D45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 einfügen // Infos am Folienrand beachten</a:t>
            </a:r>
          </a:p>
          <a:p>
            <a:pPr marL="756000" marR="0" lvl="1" indent="-360363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3D4548">
                  <a:lumMod val="50000"/>
                </a:srgbClr>
              </a:buClr>
              <a:buSzPct val="88000"/>
              <a:buFont typeface="Arial" panose="020B0604020202020204" pitchFamily="34" charset="0"/>
              <a:buChar char="−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3D45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756000" marR="0" lvl="1" indent="-360363" algn="l" defTabSz="958200" rtl="0" eaLnBrk="1" fontAlgn="auto" latinLnBrk="0" hangingPunct="1">
              <a:lnSpc>
                <a:spcPts val="2600"/>
              </a:lnSpc>
              <a:spcBef>
                <a:spcPts val="300"/>
              </a:spcBef>
              <a:spcAft>
                <a:spcPts val="0"/>
              </a:spcAft>
              <a:buClr>
                <a:srgbClr val="3D4548">
                  <a:lumMod val="50000"/>
                </a:srgbClr>
              </a:buClr>
              <a:buSzPct val="88000"/>
              <a:buFont typeface="Arial" panose="020B0604020202020204" pitchFamily="34" charset="0"/>
              <a:buChar char="−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3D45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97509" y="6393715"/>
            <a:ext cx="8604037" cy="2664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11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dirty="0"/>
              <a:t>28. </a:t>
            </a:r>
            <a:r>
              <a:rPr lang="fr-FR" dirty="0" err="1"/>
              <a:t>Februar</a:t>
            </a:r>
            <a:r>
              <a:rPr lang="fr-FR" dirty="0"/>
              <a:t> 2024 | Data Science: </a:t>
            </a:r>
            <a:r>
              <a:rPr lang="fr-FR" dirty="0" err="1"/>
              <a:t>Processes</a:t>
            </a:r>
            <a:r>
              <a:rPr lang="fr-FR" dirty="0"/>
              <a:t> and </a:t>
            </a:r>
            <a:r>
              <a:rPr lang="fr-FR" dirty="0" err="1"/>
              <a:t>Algorithms</a:t>
            </a:r>
            <a:r>
              <a:rPr lang="fr-FR" dirty="0"/>
              <a:t> | </a:t>
            </a:r>
            <a:r>
              <a:rPr lang="fr-FR" dirty="0" err="1"/>
              <a:t>Convolutional</a:t>
            </a:r>
            <a:r>
              <a:rPr lang="fr-FR" dirty="0"/>
              <a:t> Neural Networks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323072" y="6393714"/>
            <a:ext cx="962896" cy="2664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Arial" panose="020B0604020202020204" pitchFamily="34" charset="0"/>
              <a:buNone/>
              <a:defRPr sz="1100" b="0">
                <a:solidFill>
                  <a:schemeClr val="bg1"/>
                </a:solidFill>
                <a:latin typeface="+mn-lt"/>
              </a:defRPr>
            </a:lvl1pPr>
          </a:lstStyle>
          <a:p>
            <a:fld id="{F5A77263-DD59-416C-A906-BA1A9DD16C04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1345467" y="684000"/>
            <a:ext cx="10095569" cy="0"/>
          </a:xfrm>
          <a:prstGeom prst="line">
            <a:avLst/>
          </a:prstGeom>
          <a:ln w="31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/>
          <p:cNvGrpSpPr/>
          <p:nvPr userDrawn="1"/>
        </p:nvGrpSpPr>
        <p:grpSpPr>
          <a:xfrm>
            <a:off x="-2348166" y="-468000"/>
            <a:ext cx="15565169" cy="7794000"/>
            <a:chOff x="-1908000" y="-468000"/>
            <a:chExt cx="12647460" cy="7794000"/>
          </a:xfrm>
        </p:grpSpPr>
        <p:grpSp>
          <p:nvGrpSpPr>
            <p:cNvPr id="12" name="Gruppieren 11"/>
            <p:cNvGrpSpPr/>
            <p:nvPr userDrawn="1"/>
          </p:nvGrpSpPr>
          <p:grpSpPr>
            <a:xfrm>
              <a:off x="612775" y="6966000"/>
              <a:ext cx="8683625" cy="360000"/>
              <a:chOff x="612775" y="6966000"/>
              <a:chExt cx="8683625" cy="360000"/>
            </a:xfrm>
          </p:grpSpPr>
          <p:sp>
            <p:nvSpPr>
              <p:cNvPr id="46" name="Textfeld 45"/>
              <p:cNvSpPr txBox="1"/>
              <p:nvPr userDrawn="1"/>
            </p:nvSpPr>
            <p:spPr>
              <a:xfrm>
                <a:off x="8503200" y="6966000"/>
                <a:ext cx="720000" cy="360000"/>
              </a:xfrm>
              <a:prstGeom prst="rect">
                <a:avLst/>
              </a:prstGeom>
              <a:noFill/>
            </p:spPr>
            <p:txBody>
              <a:bodyPr wrap="square" lIns="0" tIns="0" rIns="18000" bIns="0" rtlCol="0" anchor="t" anchorCtr="0">
                <a:noAutofit/>
              </a:bodyPr>
              <a:lstStyle/>
              <a:p>
                <a:pPr marL="0" marR="0" indent="0" algn="r" defTabSz="958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cm 25,82</a:t>
                </a:r>
              </a:p>
              <a:p>
                <a:pPr marL="0" marR="0" indent="0" algn="r" defTabSz="958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12,06</a:t>
                </a:r>
              </a:p>
            </p:txBody>
          </p:sp>
          <p:cxnSp>
            <p:nvCxnSpPr>
              <p:cNvPr id="47" name="Gerade Verbindung 46"/>
              <p:cNvCxnSpPr/>
              <p:nvPr userDrawn="1"/>
            </p:nvCxnSpPr>
            <p:spPr>
              <a:xfrm>
                <a:off x="612775" y="6966000"/>
                <a:ext cx="0" cy="360000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47"/>
              <p:cNvCxnSpPr/>
              <p:nvPr userDrawn="1"/>
            </p:nvCxnSpPr>
            <p:spPr>
              <a:xfrm>
                <a:off x="9296400" y="6966000"/>
                <a:ext cx="0" cy="360000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gieanweisung // Fußzeile"/>
              <p:cNvSpPr txBox="1"/>
              <p:nvPr userDrawn="1"/>
            </p:nvSpPr>
            <p:spPr>
              <a:xfrm rot="10800000" flipH="1" flipV="1">
                <a:off x="684465" y="6966000"/>
                <a:ext cx="7819200" cy="36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800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Fußzeilenfeld pro Folie oder für alle/mehrere anpassen über Menü:</a:t>
                </a:r>
              </a:p>
              <a:p>
                <a:pPr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Einfügen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Text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Kopf- und Fußzeile</a:t>
                </a:r>
              </a:p>
            </p:txBody>
          </p:sp>
        </p:grpSp>
        <p:grpSp>
          <p:nvGrpSpPr>
            <p:cNvPr id="55" name="Gruppieren 54"/>
            <p:cNvGrpSpPr/>
            <p:nvPr userDrawn="1"/>
          </p:nvGrpSpPr>
          <p:grpSpPr>
            <a:xfrm>
              <a:off x="-1908000" y="0"/>
              <a:ext cx="1800001" cy="3996000"/>
              <a:chOff x="-1908000" y="0"/>
              <a:chExt cx="1800001" cy="3996000"/>
            </a:xfrm>
          </p:grpSpPr>
          <p:sp>
            <p:nvSpPr>
              <p:cNvPr id="38" name="Regieanweisung // Allgemein"/>
              <p:cNvSpPr txBox="1"/>
              <p:nvPr userDrawn="1"/>
            </p:nvSpPr>
            <p:spPr>
              <a:xfrm rot="10800000" flipH="1" flipV="1">
                <a:off x="-1908000" y="0"/>
                <a:ext cx="1800000" cy="126047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ctr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Folie in Ursprungsform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bringen über Menu: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Start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Folien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Zurücksetzen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</a:pP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Wechsel des Folienlayouts </a:t>
                </a:r>
                <a:b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</a:b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im Menü über: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Start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Folien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Layout</a:t>
                </a:r>
                <a:endParaRPr lang="de-DE" sz="1000" b="0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41" name="Regieanweisung // Listenebenen"/>
              <p:cNvSpPr txBox="1"/>
              <p:nvPr userDrawn="1"/>
            </p:nvSpPr>
            <p:spPr>
              <a:xfrm rot="10800000" flipH="1" flipV="1">
                <a:off x="-1908000" y="2376000"/>
                <a:ext cx="180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1800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</a:pP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Wechsel der Textebene</a:t>
                </a:r>
                <a:b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</a:b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im Menü über: </a:t>
                </a:r>
                <a:b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</a:b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Start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Absatz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Listenebene </a:t>
                </a:r>
                <a:b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</a:b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erhöhen/verringern</a:t>
                </a:r>
              </a:p>
            </p:txBody>
          </p:sp>
          <p:grpSp>
            <p:nvGrpSpPr>
              <p:cNvPr id="9" name="Gruppieren 8"/>
              <p:cNvGrpSpPr/>
              <p:nvPr userDrawn="1"/>
            </p:nvGrpSpPr>
            <p:grpSpPr>
              <a:xfrm>
                <a:off x="-1800000" y="3204000"/>
                <a:ext cx="1692001" cy="792000"/>
                <a:chOff x="-1800000" y="3204000"/>
                <a:chExt cx="1692001" cy="792000"/>
              </a:xfrm>
            </p:grpSpPr>
            <p:sp>
              <p:nvSpPr>
                <p:cNvPr id="40" name="Listenebenen verringern"/>
                <p:cNvSpPr txBox="1"/>
                <p:nvPr userDrawn="1"/>
              </p:nvSpPr>
              <p:spPr>
                <a:xfrm rot="10800000" flipH="1" flipV="1">
                  <a:off x="-1800000" y="3672000"/>
                  <a:ext cx="864000" cy="32400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vert="horz" wrap="square" lIns="0" tIns="0" rIns="0" bIns="0" rtlCol="0" anchor="ctr" anchorCtr="0">
                  <a:noAutofit/>
                </a:bodyPr>
                <a:lstStyle>
                  <a:defPPr>
                    <a:defRPr lang="de-DE"/>
                  </a:defPPr>
                  <a:lvl1pPr marL="0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21528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43056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564584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86112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607640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129168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650696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172224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de-DE" sz="1000" b="0" dirty="0">
                      <a:solidFill>
                        <a:schemeClr val="tx1">
                          <a:lumMod val="50000"/>
                        </a:schemeClr>
                      </a:solidFill>
                      <a:latin typeface="+mn-lt"/>
                      <a:cs typeface="Arial" panose="020B0604020202020204" pitchFamily="34" charset="0"/>
                    </a:rPr>
                    <a:t>Listenebene verringern</a:t>
                  </a:r>
                </a:p>
              </p:txBody>
            </p:sp>
            <p:sp>
              <p:nvSpPr>
                <p:cNvPr id="42" name="Listenebenen erhöhen"/>
                <p:cNvSpPr txBox="1"/>
                <p:nvPr userDrawn="1"/>
              </p:nvSpPr>
              <p:spPr>
                <a:xfrm rot="10800000" flipH="1" flipV="1">
                  <a:off x="-1800000" y="3204000"/>
                  <a:ext cx="864000" cy="32400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vert="horz" wrap="square" lIns="0" tIns="0" rIns="0" bIns="0" rtlCol="0" anchor="ctr" anchorCtr="0">
                  <a:noAutofit/>
                </a:bodyPr>
                <a:lstStyle>
                  <a:defPPr>
                    <a:defRPr lang="de-DE"/>
                  </a:defPPr>
                  <a:lvl1pPr marL="0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21528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43056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564584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86112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607640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129168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650696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172224" algn="l" defTabSz="1043056" rtl="0" eaLnBrk="1" latinLnBrk="0" hangingPunct="1"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de-DE" sz="1000" b="0" dirty="0">
                      <a:solidFill>
                        <a:schemeClr val="tx1">
                          <a:lumMod val="50000"/>
                        </a:schemeClr>
                      </a:solidFill>
                      <a:latin typeface="+mn-lt"/>
                      <a:cs typeface="Arial" panose="020B0604020202020204" pitchFamily="34" charset="0"/>
                    </a:rPr>
                    <a:t>Listenebene erhöhen</a:t>
                  </a:r>
                </a:p>
              </p:txBody>
            </p:sp>
            <p:pic>
              <p:nvPicPr>
                <p:cNvPr id="15" name="Bild Listenebenen erhöhen"/>
                <p:cNvPicPr>
                  <a:picLocks noChangeAspect="1" noChangeArrowheads="1"/>
                </p:cNvPicPr>
                <p:nvPr userDrawn="1"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850505" y="3204000"/>
                  <a:ext cx="742505" cy="32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6" name="Bild Listenebenen verringern"/>
                <p:cNvPicPr>
                  <a:picLocks noChangeAspect="1" noChangeArrowheads="1"/>
                </p:cNvPicPr>
                <p:nvPr userDrawn="1"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850504" y="3672000"/>
                  <a:ext cx="742505" cy="32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10" name="Gruppieren 9"/>
            <p:cNvGrpSpPr/>
            <p:nvPr userDrawn="1"/>
          </p:nvGrpSpPr>
          <p:grpSpPr>
            <a:xfrm>
              <a:off x="10018800" y="1260475"/>
              <a:ext cx="720660" cy="4968875"/>
              <a:chOff x="10018800" y="1260475"/>
              <a:chExt cx="720660" cy="4968875"/>
            </a:xfrm>
          </p:grpSpPr>
          <p:cxnSp>
            <p:nvCxnSpPr>
              <p:cNvPr id="31" name="Gerade Verbindung 30"/>
              <p:cNvCxnSpPr/>
              <p:nvPr userDrawn="1"/>
            </p:nvCxnSpPr>
            <p:spPr>
              <a:xfrm>
                <a:off x="10018800" y="1260475"/>
                <a:ext cx="360000" cy="0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 Verbindung 52"/>
              <p:cNvCxnSpPr/>
              <p:nvPr userDrawn="1"/>
            </p:nvCxnSpPr>
            <p:spPr>
              <a:xfrm>
                <a:off x="10019460" y="6229350"/>
                <a:ext cx="360000" cy="0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feld 53"/>
              <p:cNvSpPr txBox="1"/>
              <p:nvPr userDrawn="1"/>
            </p:nvSpPr>
            <p:spPr>
              <a:xfrm>
                <a:off x="10019460" y="5832000"/>
                <a:ext cx="720000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no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07,78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17,30 cm</a:t>
                </a:r>
              </a:p>
            </p:txBody>
          </p:sp>
          <p:cxnSp>
            <p:nvCxnSpPr>
              <p:cNvPr id="49" name="Gerade Verbindung 48"/>
              <p:cNvCxnSpPr/>
              <p:nvPr userDrawn="1"/>
            </p:nvCxnSpPr>
            <p:spPr>
              <a:xfrm>
                <a:off x="10018800" y="2055813"/>
                <a:ext cx="360000" cy="0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uppieren 10"/>
            <p:cNvGrpSpPr/>
            <p:nvPr userDrawn="1"/>
          </p:nvGrpSpPr>
          <p:grpSpPr>
            <a:xfrm>
              <a:off x="612775" y="-468000"/>
              <a:ext cx="8683625" cy="360002"/>
              <a:chOff x="612775" y="-468000"/>
              <a:chExt cx="8683625" cy="360002"/>
            </a:xfrm>
          </p:grpSpPr>
          <p:cxnSp>
            <p:nvCxnSpPr>
              <p:cNvPr id="35" name="Gerade Verbindung 34"/>
              <p:cNvCxnSpPr/>
              <p:nvPr userDrawn="1"/>
            </p:nvCxnSpPr>
            <p:spPr>
              <a:xfrm>
                <a:off x="612775" y="-468000"/>
                <a:ext cx="0" cy="360000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35"/>
              <p:cNvCxnSpPr/>
              <p:nvPr userDrawn="1"/>
            </p:nvCxnSpPr>
            <p:spPr>
              <a:xfrm>
                <a:off x="9296400" y="-468000"/>
                <a:ext cx="0" cy="360000"/>
              </a:xfrm>
              <a:prstGeom prst="line">
                <a:avLst/>
              </a:prstGeom>
              <a:ln w="0">
                <a:solidFill>
                  <a:schemeClr val="tx1">
                    <a:lumMod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feld 36"/>
              <p:cNvSpPr txBox="1"/>
              <p:nvPr userDrawn="1"/>
            </p:nvSpPr>
            <p:spPr>
              <a:xfrm>
                <a:off x="683999" y="-468000"/>
                <a:ext cx="944103" cy="360000"/>
              </a:xfrm>
              <a:prstGeom prst="rect">
                <a:avLst/>
              </a:prstGeom>
              <a:noFill/>
            </p:spPr>
            <p:txBody>
              <a:bodyPr wrap="square" lIns="18000" tIns="0" rIns="0" bIns="0" rtlCol="0" anchor="b" anchorCtr="0">
                <a:noAutofit/>
              </a:bodyPr>
              <a:lstStyle/>
              <a:p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Außenabstand</a:t>
                </a:r>
              </a:p>
            </p:txBody>
          </p:sp>
          <p:sp>
            <p:nvSpPr>
              <p:cNvPr id="17" name="Regieanweisung // Hilfslinien"/>
              <p:cNvSpPr txBox="1"/>
              <p:nvPr userDrawn="1"/>
            </p:nvSpPr>
            <p:spPr>
              <a:xfrm rot="10800000" flipH="1" flipV="1">
                <a:off x="1404465" y="-468000"/>
                <a:ext cx="7099200" cy="36000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b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Hilfslinien anzeigen über Menu: </a:t>
                </a:r>
                <a:b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</a:b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Ansicht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Anzeigen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// Haken bei </a:t>
                </a:r>
                <a:r>
                  <a:rPr lang="de-DE" sz="1000" b="1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Führungslinien</a:t>
                </a:r>
                <a:r>
                  <a:rPr lang="de-DE" sz="1000" b="0" baseline="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 setzten</a:t>
                </a:r>
              </a:p>
            </p:txBody>
          </p:sp>
          <p:sp>
            <p:nvSpPr>
              <p:cNvPr id="64" name="Textfeld 63"/>
              <p:cNvSpPr txBox="1"/>
              <p:nvPr userDrawn="1"/>
            </p:nvSpPr>
            <p:spPr>
              <a:xfrm>
                <a:off x="8083066" y="-467998"/>
                <a:ext cx="1140134" cy="360000"/>
              </a:xfrm>
              <a:prstGeom prst="rect">
                <a:avLst/>
              </a:prstGeom>
              <a:noFill/>
            </p:spPr>
            <p:txBody>
              <a:bodyPr wrap="square" lIns="0" tIns="0" rIns="18000" bIns="0" rtlCol="0" anchor="b" anchorCtr="0">
                <a:noAutofit/>
              </a:bodyPr>
              <a:lstStyle/>
              <a:p>
                <a:pPr marL="0" marR="0" indent="0" algn="r" defTabSz="958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dirty="0">
                    <a:solidFill>
                      <a:schemeClr val="tx1">
                        <a:lumMod val="50000"/>
                      </a:schemeClr>
                    </a:solidFill>
                    <a:latin typeface="+mn-lt"/>
                  </a:rPr>
                  <a:t>Außenabstand</a:t>
                </a:r>
              </a:p>
            </p:txBody>
          </p:sp>
        </p:grp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7EF8D62C-A926-429D-B921-02B17797DA36}"/>
              </a:ext>
            </a:extLst>
          </p:cNvPr>
          <p:cNvSpPr txBox="1"/>
          <p:nvPr userDrawn="1"/>
        </p:nvSpPr>
        <p:spPr>
          <a:xfrm>
            <a:off x="12330090" y="1296000"/>
            <a:ext cx="886101" cy="360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Oberkante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21410BAB-6277-48CD-9122-3A932C18EA7B}"/>
              </a:ext>
            </a:extLst>
          </p:cNvPr>
          <p:cNvSpPr txBox="1"/>
          <p:nvPr userDrawn="1"/>
        </p:nvSpPr>
        <p:spPr>
          <a:xfrm>
            <a:off x="12327134" y="1701091"/>
            <a:ext cx="886101" cy="31737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Oberkante Fließtext</a:t>
            </a:r>
          </a:p>
        </p:txBody>
      </p:sp>
      <p:cxnSp>
        <p:nvCxnSpPr>
          <p:cNvPr id="57" name="Gerade Verbindung 48">
            <a:extLst>
              <a:ext uri="{FF2B5EF4-FFF2-40B4-BE49-F238E27FC236}">
                <a16:creationId xmlns:a16="http://schemas.microsoft.com/office/drawing/2014/main" id="{A701302B-C4C4-4642-BD07-AEA29C1BA1DB}"/>
              </a:ext>
            </a:extLst>
          </p:cNvPr>
          <p:cNvCxnSpPr/>
          <p:nvPr userDrawn="1"/>
        </p:nvCxnSpPr>
        <p:spPr>
          <a:xfrm>
            <a:off x="12330902" y="2124000"/>
            <a:ext cx="443050" cy="0"/>
          </a:xfrm>
          <a:prstGeom prst="line">
            <a:avLst/>
          </a:prstGeom>
          <a:ln w="0">
            <a:solidFill>
              <a:schemeClr val="tx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6542C82C-B268-4BAD-B29C-5D501F81A703}"/>
              </a:ext>
            </a:extLst>
          </p:cNvPr>
          <p:cNvSpPr txBox="1"/>
          <p:nvPr userDrawn="1"/>
        </p:nvSpPr>
        <p:spPr>
          <a:xfrm>
            <a:off x="12346332" y="2159999"/>
            <a:ext cx="886101" cy="31737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Oberkante Bild/Grafik</a:t>
            </a:r>
          </a:p>
        </p:txBody>
      </p:sp>
      <p:pic>
        <p:nvPicPr>
          <p:cNvPr id="45" name="Grafik 44">
            <a:extLst>
              <a:ext uri="{FF2B5EF4-FFF2-40B4-BE49-F238E27FC236}">
                <a16:creationId xmlns:a16="http://schemas.microsoft.com/office/drawing/2014/main" id="{F5DFE6B7-8919-4876-9F11-5300DC89746B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139" y="259200"/>
            <a:ext cx="2012400" cy="468000"/>
          </a:xfrm>
          <a:prstGeom prst="rect">
            <a:avLst/>
          </a:prstGeom>
        </p:spPr>
      </p:pic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B18AA6D1-8064-4ECB-91A8-5901207AC38E}"/>
              </a:ext>
            </a:extLst>
          </p:cNvPr>
          <p:cNvGrpSpPr/>
          <p:nvPr userDrawn="1"/>
        </p:nvGrpSpPr>
        <p:grpSpPr>
          <a:xfrm>
            <a:off x="954000" y="6494514"/>
            <a:ext cx="352800" cy="64800"/>
            <a:chOff x="737999" y="6494514"/>
            <a:chExt cx="352800" cy="64800"/>
          </a:xfrm>
        </p:grpSpPr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A7D77307-7735-4E9D-BF39-F8A5B31BD4E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7999" y="6494514"/>
              <a:ext cx="64800" cy="648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8B65E116-9268-44CC-B945-3B72DDD15FB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81999" y="6494514"/>
              <a:ext cx="64800" cy="648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8ECA29A4-AA94-4F7A-8C4E-F5587D8A06E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25999" y="6494514"/>
              <a:ext cx="64800" cy="648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4238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  <p:sldLayoutId id="2147483773" r:id="rId18"/>
    <p:sldLayoutId id="2147483774" r:id="rId19"/>
    <p:sldLayoutId id="2147483838" r:id="rId20"/>
  </p:sldLayoutIdLst>
  <p:transition spd="slow">
    <p:push dir="u"/>
  </p:transition>
  <p:hf hdr="0" dt="0"/>
  <p:txStyles>
    <p:titleStyle>
      <a:lvl1pPr marL="0" indent="0" algn="l" defTabSz="958200" rtl="0" eaLnBrk="1" latinLnBrk="0" hangingPunct="1">
        <a:spcBef>
          <a:spcPts val="0"/>
        </a:spcBef>
        <a:buFont typeface="Arial" panose="020B0604020202020204" pitchFamily="34" charset="0"/>
        <a:buNone/>
        <a:defRPr sz="2800" b="0" kern="1200">
          <a:solidFill>
            <a:schemeClr val="accent3"/>
          </a:solidFill>
          <a:latin typeface="+mn-lt"/>
          <a:ea typeface="+mj-ea"/>
          <a:cs typeface="+mj-cs"/>
        </a:defRPr>
      </a:lvl1pPr>
    </p:titleStyle>
    <p:bodyStyle>
      <a:lvl1pPr marL="360000" marR="0" indent="-360000" algn="l" defTabSz="958200" rtl="0" eaLnBrk="1" fontAlgn="auto" latinLnBrk="0" hangingPunct="1">
        <a:lnSpc>
          <a:spcPts val="2600"/>
        </a:lnSpc>
        <a:spcBef>
          <a:spcPts val="300"/>
        </a:spcBef>
        <a:spcAft>
          <a:spcPts val="0"/>
        </a:spcAft>
        <a:buClr>
          <a:srgbClr val="E2001A"/>
        </a:buClr>
        <a:buSzPct val="88000"/>
        <a:buFont typeface="Wingdings 2" panose="05020102010507070707" pitchFamily="18" charset="2"/>
        <a:buChar char=""/>
        <a:tabLst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56000" marR="0" indent="-360363" algn="l" defTabSz="958200" rtl="0" eaLnBrk="1" fontAlgn="auto" latinLnBrk="0" hangingPunct="1">
        <a:lnSpc>
          <a:spcPts val="2600"/>
        </a:lnSpc>
        <a:spcBef>
          <a:spcPts val="300"/>
        </a:spcBef>
        <a:spcAft>
          <a:spcPts val="0"/>
        </a:spcAft>
        <a:buClr>
          <a:srgbClr val="3D4548">
            <a:lumMod val="50000"/>
          </a:srgbClr>
        </a:buClr>
        <a:buSzPct val="88000"/>
        <a:buFont typeface="Arial" panose="020B0604020202020204" pitchFamily="34" charset="0"/>
        <a:buChar char="−"/>
        <a:tabLst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indent="-358775" algn="l" defTabSz="958200" rtl="0" eaLnBrk="1" latinLnBrk="0" hangingPunct="1">
        <a:lnSpc>
          <a:spcPts val="2600"/>
        </a:lnSpc>
        <a:spcBef>
          <a:spcPts val="0"/>
        </a:spcBef>
        <a:buFont typeface="Arial" panose="020B0604020202020204" pitchFamily="34" charset="0"/>
        <a:buChar char="−"/>
        <a:defRPr lang="de-DE" sz="2000" b="0" kern="1200" cap="none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58200" rtl="0" eaLnBrk="1" latinLnBrk="0" hangingPunct="1">
        <a:lnSpc>
          <a:spcPts val="2600"/>
        </a:lnSpc>
        <a:spcBef>
          <a:spcPts val="0"/>
        </a:spcBef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396000" indent="-270000" algn="l" defTabSz="958200" rtl="0" eaLnBrk="1" latinLnBrk="0" hangingPunct="1">
        <a:lnSpc>
          <a:spcPts val="26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»"/>
        <a:defRPr sz="2000" b="0" kern="1200">
          <a:solidFill>
            <a:schemeClr val="tx1"/>
          </a:solidFill>
          <a:latin typeface="+mj-lt"/>
          <a:ea typeface="+mn-ea"/>
          <a:cs typeface="+mn-cs"/>
        </a:defRPr>
      </a:lvl5pPr>
      <a:lvl6pPr marL="648000" indent="-252000" algn="l" defTabSz="958200" rtl="0" eaLnBrk="1" latinLnBrk="0" hangingPunct="1">
        <a:lnSpc>
          <a:spcPts val="2600"/>
        </a:lnSpc>
        <a:spcBef>
          <a:spcPts val="0"/>
        </a:spcBef>
        <a:buFont typeface="Arial" panose="020B0604020202020204" pitchFamily="34" charset="0"/>
        <a:buChar char="−"/>
        <a:defRPr sz="2000" b="0" kern="1200">
          <a:solidFill>
            <a:schemeClr val="tx1"/>
          </a:solidFill>
          <a:latin typeface="+mj-lt"/>
          <a:ea typeface="+mn-ea"/>
          <a:cs typeface="+mn-cs"/>
        </a:defRPr>
      </a:lvl6pPr>
      <a:lvl7pPr marL="0" indent="0" algn="l" defTabSz="958200" rtl="0" eaLnBrk="1" latinLnBrk="0" hangingPunct="1">
        <a:lnSpc>
          <a:spcPts val="2600"/>
        </a:lnSpc>
        <a:spcBef>
          <a:spcPts val="0"/>
        </a:spcBef>
        <a:buFont typeface="Arial" panose="020B0604020202020204" pitchFamily="34" charset="0"/>
        <a:buNone/>
        <a:defRPr sz="2000" b="1" kern="1200">
          <a:solidFill>
            <a:schemeClr val="bg2"/>
          </a:solidFill>
          <a:latin typeface="+mj-lt"/>
          <a:ea typeface="+mn-ea"/>
          <a:cs typeface="+mn-cs"/>
        </a:defRPr>
      </a:lvl7pPr>
      <a:lvl8pPr marL="0" indent="0" algn="l" defTabSz="958200" rtl="0" eaLnBrk="1" latinLnBrk="0" hangingPunct="1">
        <a:lnSpc>
          <a:spcPts val="2600"/>
        </a:lnSpc>
        <a:spcBef>
          <a:spcPts val="0"/>
        </a:spcBef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j-lt"/>
          <a:ea typeface="+mn-ea"/>
          <a:cs typeface="+mn-cs"/>
        </a:defRPr>
      </a:lvl8pPr>
      <a:lvl9pPr marL="0" indent="0" algn="l" defTabSz="958200" rtl="0" eaLnBrk="1" latinLnBrk="0" hangingPunct="1">
        <a:lnSpc>
          <a:spcPts val="2600"/>
        </a:lnSpc>
        <a:spcBef>
          <a:spcPts val="0"/>
        </a:spcBef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j-lt"/>
          <a:ea typeface="+mn-ea"/>
          <a:cs typeface="+mn-cs"/>
        </a:defRPr>
      </a:lvl9pPr>
    </p:bodyStyle>
    <p:otherStyle>
      <a:defPPr>
        <a:defRPr lang="de-DE"/>
      </a:defPPr>
      <a:lvl1pPr marL="0" algn="l" defTabSz="9582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9100" algn="l" defTabSz="9582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8200" algn="l" defTabSz="9582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7300" algn="l" defTabSz="9582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6400" algn="l" defTabSz="9582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5499" algn="l" defTabSz="9582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4599" algn="l" defTabSz="9582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3699" algn="l" defTabSz="9582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2799" algn="l" defTabSz="9582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37">
          <p15:clr>
            <a:srgbClr val="F26B43"/>
          </p15:clr>
        </p15:guide>
        <p15:guide id="2" orient="horz" pos="1287">
          <p15:clr>
            <a:srgbClr val="F26B43"/>
          </p15:clr>
        </p15:guide>
        <p15:guide id="3" orient="horz" pos="7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muhammadshoaibali/flattening-cnn-layers-for-neural-network-694a232eda6a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1C4E8C71-97FE-DA7D-735C-1E1027427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185" y="3588198"/>
            <a:ext cx="10687851" cy="1415802"/>
          </a:xfrm>
        </p:spPr>
        <p:txBody>
          <a:bodyPr/>
          <a:lstStyle/>
          <a:p>
            <a:r>
              <a:rPr lang="de-DE" dirty="0"/>
              <a:t>Gennaro Izzo, Sofie Sharaf</a:t>
            </a:r>
          </a:p>
          <a:p>
            <a:r>
              <a:rPr lang="de-DE" dirty="0"/>
              <a:t>W3M20026.1 – Data Science: </a:t>
            </a:r>
            <a:r>
              <a:rPr lang="de-DE" dirty="0" err="1"/>
              <a:t>Processes</a:t>
            </a:r>
            <a:r>
              <a:rPr lang="de-DE" dirty="0"/>
              <a:t> and </a:t>
            </a:r>
            <a:r>
              <a:rPr lang="de-DE" dirty="0" err="1"/>
              <a:t>Algorithms</a:t>
            </a:r>
            <a:endParaRPr lang="de-DE" dirty="0"/>
          </a:p>
          <a:p>
            <a:endParaRPr lang="de-DE" dirty="0"/>
          </a:p>
          <a:p>
            <a:r>
              <a:rPr lang="de-DE" dirty="0"/>
              <a:t>Mannheim, 28.Februar 2024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7AC81F4-2AC7-3AA2-B10C-DE569DC70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86" y="2628000"/>
            <a:ext cx="10686373" cy="801794"/>
          </a:xfrm>
        </p:spPr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</p:txBody>
      </p:sp>
    </p:spTree>
    <p:extLst>
      <p:ext uri="{BB962C8B-B14F-4D97-AF65-F5344CB8AC3E}">
        <p14:creationId xmlns:p14="http://schemas.microsoft.com/office/powerpoint/2010/main" val="119519833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02FC62-51A4-A92A-6B61-D2E92FF8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Codebeispiel in Python mit </a:t>
            </a:r>
            <a:r>
              <a:rPr lang="de-DE" dirty="0" err="1"/>
              <a:t>Tensorflow</a:t>
            </a:r>
            <a:r>
              <a:rPr lang="de-DE" dirty="0"/>
              <a:t> anhand von MNIST</a:t>
            </a:r>
            <a:br>
              <a:rPr lang="de-DE" dirty="0"/>
            </a:b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7A8D9BE-CF41-0773-3E62-3140B9AB9CC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A77263-DD59-416C-A906-BA1A9DD16C0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917C8E-0FD0-30C0-BE6F-811A9C9C2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28. Februar 2024 | Data Science: Processes and Algorithms | Convolutional Neural Networks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AD58F45-C2BF-982A-804A-555CF2CBB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241" y="2055813"/>
            <a:ext cx="8935952" cy="388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41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6C123-A60C-D469-B984-85D965D34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E37474-957D-A9F2-C15B-FB3AC176070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A77263-DD59-416C-A906-BA1A9DD16C0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9DC015A-38B4-D303-E0E3-640283C7AAB6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Grafiken: </a:t>
            </a:r>
            <a:br>
              <a:rPr lang="de-DE" dirty="0"/>
            </a:br>
            <a:r>
              <a:rPr lang="de-DE" dirty="0"/>
              <a:t>M. </a:t>
            </a:r>
            <a:r>
              <a:rPr lang="de-DE" dirty="0" err="1"/>
              <a:t>Shoaib</a:t>
            </a:r>
            <a:r>
              <a:rPr lang="de-DE" dirty="0"/>
              <a:t> Ali, 2022, „</a:t>
            </a:r>
            <a:r>
              <a:rPr lang="en-US" dirty="0"/>
              <a:t>Flattening CNN layers for Neural Network and basic concepts”, </a:t>
            </a:r>
            <a:r>
              <a:rPr lang="de-DE" dirty="0"/>
              <a:t> Medium, </a:t>
            </a:r>
            <a:r>
              <a:rPr lang="de-DE" dirty="0">
                <a:hlinkClick r:id="rId2"/>
              </a:rPr>
              <a:t>https://medium.com/@muhammadshoaibali/flattening-cnn-layers-for-neural-network-694a232eda6a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Visualisierung: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A. W. Harley, 2015, "An Interactive Node-Link Visualization of Convolutional Neural Networks," in ISVC, pages 867-877,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Co-Pilot </a:t>
            </a:r>
            <a:r>
              <a:rPr lang="de-DE" dirty="0">
                <a:sym typeface="Wingdings" panose="05000000000000000000" pitchFamily="2" charset="2"/>
              </a:rPr>
              <a:t> </a:t>
            </a:r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F6E3AAC8-5959-E4B0-7490-65FA50A68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7509" y="6393715"/>
            <a:ext cx="8604037" cy="2664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11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dirty="0"/>
              <a:t>28. </a:t>
            </a:r>
            <a:r>
              <a:rPr lang="fr-FR" dirty="0" err="1"/>
              <a:t>Februar</a:t>
            </a:r>
            <a:r>
              <a:rPr lang="fr-FR" dirty="0"/>
              <a:t> 2024 | Data Science: </a:t>
            </a:r>
            <a:r>
              <a:rPr lang="fr-FR" dirty="0" err="1"/>
              <a:t>Processes</a:t>
            </a:r>
            <a:r>
              <a:rPr lang="fr-FR" dirty="0"/>
              <a:t> and </a:t>
            </a:r>
            <a:r>
              <a:rPr lang="fr-FR" dirty="0" err="1"/>
              <a:t>Algorithms</a:t>
            </a:r>
            <a:r>
              <a:rPr lang="fr-FR" dirty="0"/>
              <a:t> | </a:t>
            </a:r>
            <a:r>
              <a:rPr lang="fr-FR" dirty="0" err="1"/>
              <a:t>Convolutional</a:t>
            </a:r>
            <a:r>
              <a:rPr lang="fr-FR" dirty="0"/>
              <a:t> Neural Networks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773390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40A57-0712-A6C0-413B-676D33BF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DEC951-B59F-AA1A-8AC2-D29EC2309B7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A77263-DD59-416C-A906-BA1A9DD16C0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05BE697-2EB0-7485-D290-A49B1450A66A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Einführung in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Deep Dive in die verschiedenen </a:t>
            </a:r>
            <a:r>
              <a:rPr lang="de-DE" dirty="0" err="1"/>
              <a:t>Layers</a:t>
            </a:r>
            <a:endParaRPr lang="de-DE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Visualisierung eines CNN anhand von MNIST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Codebeispiel in Python mit </a:t>
            </a:r>
            <a:r>
              <a:rPr lang="de-DE" dirty="0" err="1"/>
              <a:t>Tensorflow</a:t>
            </a:r>
            <a:r>
              <a:rPr lang="de-DE" dirty="0"/>
              <a:t> anhand von MNIST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Q &amp; A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F134FE36-B8C9-F19F-7EB4-378B8C366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7509" y="6393715"/>
            <a:ext cx="8604037" cy="2664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11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dirty="0"/>
              <a:t>28. </a:t>
            </a:r>
            <a:r>
              <a:rPr lang="fr-FR" dirty="0" err="1"/>
              <a:t>Februar</a:t>
            </a:r>
            <a:r>
              <a:rPr lang="fr-FR" dirty="0"/>
              <a:t> 2024 | Data Science: </a:t>
            </a:r>
            <a:r>
              <a:rPr lang="fr-FR" dirty="0" err="1"/>
              <a:t>Processes</a:t>
            </a:r>
            <a:r>
              <a:rPr lang="fr-FR" dirty="0"/>
              <a:t> and </a:t>
            </a:r>
            <a:r>
              <a:rPr lang="fr-FR" dirty="0" err="1"/>
              <a:t>Algorithms</a:t>
            </a:r>
            <a:r>
              <a:rPr lang="fr-FR" dirty="0"/>
              <a:t> | </a:t>
            </a:r>
            <a:r>
              <a:rPr lang="fr-FR" dirty="0" err="1"/>
              <a:t>Convolutional</a:t>
            </a:r>
            <a:r>
              <a:rPr lang="fr-FR" dirty="0"/>
              <a:t> Neural Networks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948215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FB18A-69F3-9301-D448-EC799373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1.1 Motivation für CNN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70717B0-C6FF-749B-B873-2369E90786B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A77263-DD59-416C-A906-BA1A9DD16C0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F1C777-A369-C97E-7160-57720385F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28. Februar 2024 | Data Science: Processes and Algorithms | Convolutional Neural Networks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E23C0B16-155B-2DD6-0803-DB27F332C94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754140" y="2055813"/>
            <a:ext cx="5818659" cy="4173537"/>
          </a:xfrm>
        </p:spPr>
        <p:txBody>
          <a:bodyPr/>
          <a:lstStyle/>
          <a:p>
            <a:r>
              <a:rPr lang="de-DE" dirty="0"/>
              <a:t>NN zur Bildklassifizierung</a:t>
            </a:r>
            <a:br>
              <a:rPr lang="de-DE" dirty="0"/>
            </a:br>
            <a:r>
              <a:rPr lang="de-DE" dirty="0"/>
              <a:t>Bilder können als Pixelmatrizen dargestellt werden</a:t>
            </a:r>
          </a:p>
          <a:p>
            <a:endParaRPr lang="de-DE" dirty="0"/>
          </a:p>
          <a:p>
            <a:r>
              <a:rPr lang="de-DE" dirty="0"/>
              <a:t>Neuronen sind u.a. </a:t>
            </a:r>
            <a:r>
              <a:rPr lang="de-DE" dirty="0" err="1"/>
              <a:t>Convolutions</a:t>
            </a:r>
            <a:r>
              <a:rPr lang="de-DE" dirty="0"/>
              <a:t> (Faltungen)</a:t>
            </a:r>
          </a:p>
          <a:p>
            <a:endParaRPr lang="de-DE" dirty="0"/>
          </a:p>
          <a:p>
            <a:r>
              <a:rPr lang="de-DE" dirty="0"/>
              <a:t>CNN setzt sich aus verschiedenen </a:t>
            </a:r>
            <a:r>
              <a:rPr lang="de-DE" dirty="0" err="1"/>
              <a:t>Layern</a:t>
            </a:r>
            <a:r>
              <a:rPr lang="de-DE" dirty="0"/>
              <a:t> zusammen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1" name="Inhaltsplatzhalter 6">
            <a:extLst>
              <a:ext uri="{FF2B5EF4-FFF2-40B4-BE49-F238E27FC236}">
                <a16:creationId xmlns:a16="http://schemas.microsoft.com/office/drawing/2014/main" id="{6CA5A192-FE49-0554-187C-638B1AA59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814" y="2043759"/>
            <a:ext cx="39624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1443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C5C46A-3961-BBD5-3A14-E14AE14C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1.2 Aufbau eines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 (CNN)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3F718AF-9B48-FBCB-6F39-DED2960E069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A77263-DD59-416C-A906-BA1A9DD16C0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E9F1EE-90F2-4547-1BA0-A4C3047E4D08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28BDE6-7104-EE3B-0629-F107342A9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28. Februar 2024 | Data Science: Processes and Algorithms | Convolutional Neural Networks</a:t>
            </a:r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6C4884-EFB4-0DE4-0668-B65AE7CBC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083" y="2055813"/>
            <a:ext cx="7947483" cy="425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59195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E6C8A-1D4A-BEF4-A8B8-4DEECD916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 </a:t>
            </a:r>
            <a:r>
              <a:rPr lang="de-DE" dirty="0" err="1"/>
              <a:t>Convolutional</a:t>
            </a:r>
            <a:r>
              <a:rPr lang="de-DE" dirty="0"/>
              <a:t> Layer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2A33F28-631E-38DE-2F92-747D81D7019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A77263-DD59-416C-A906-BA1A9DD16C0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623C30-DDE7-2898-40E6-3F7B8B112B6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754140" y="2055813"/>
            <a:ext cx="5817524" cy="41735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/>
              <a:t>Convolution</a:t>
            </a:r>
            <a:r>
              <a:rPr lang="de-DE" dirty="0"/>
              <a:t> ist eine Matrix der Größe n x n, </a:t>
            </a:r>
            <a:br>
              <a:rPr lang="de-DE" dirty="0"/>
            </a:br>
            <a:r>
              <a:rPr lang="de-DE" dirty="0"/>
              <a:t>n &lt; Inputmatrix m </a:t>
            </a:r>
          </a:p>
          <a:p>
            <a:pPr>
              <a:lnSpc>
                <a:spcPct val="150000"/>
              </a:lnSpc>
            </a:pPr>
            <a:r>
              <a:rPr lang="de-DE" dirty="0"/>
              <a:t>Output des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ist eine Matrix der Größe (m-2) x (m-2)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b="1" dirty="0">
                <a:sym typeface="Wingdings" panose="05000000000000000000" pitchFamily="2" charset="2"/>
              </a:rPr>
              <a:t>feature </a:t>
            </a:r>
            <a:r>
              <a:rPr lang="de-DE" b="1" dirty="0" err="1">
                <a:sym typeface="Wingdings" panose="05000000000000000000" pitchFamily="2" charset="2"/>
              </a:rPr>
              <a:t>map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Werte der feature </a:t>
            </a:r>
            <a:r>
              <a:rPr lang="de-DE" dirty="0" err="1"/>
              <a:t>map</a:t>
            </a:r>
            <a:r>
              <a:rPr lang="de-DE" dirty="0"/>
              <a:t> werden durch Skalarprodukt des betrachteten Ausschnitts und der </a:t>
            </a:r>
            <a:r>
              <a:rPr lang="de-DE" dirty="0" err="1"/>
              <a:t>Convolution</a:t>
            </a:r>
            <a:r>
              <a:rPr lang="de-DE" dirty="0"/>
              <a:t> berechnet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63FEF7-9967-0093-B85B-C9CA74624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28. Februar 2024 | Data Science: Processes and Algorithms | Convolutional Neural Networks</a:t>
            </a:r>
            <a:endParaRPr 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E57F97E-88A5-24D8-B23D-DB0398921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664" y="1767352"/>
            <a:ext cx="4566087" cy="457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and: nach oben gekippt 5">
            <a:extLst>
              <a:ext uri="{FF2B5EF4-FFF2-40B4-BE49-F238E27FC236}">
                <a16:creationId xmlns:a16="http://schemas.microsoft.com/office/drawing/2014/main" id="{49223914-1674-A036-16AF-0765CA0B78E1}"/>
              </a:ext>
            </a:extLst>
          </p:cNvPr>
          <p:cNvSpPr/>
          <p:nvPr/>
        </p:nvSpPr>
        <p:spPr>
          <a:xfrm rot="19888343">
            <a:off x="5822707" y="3142553"/>
            <a:ext cx="5540068" cy="1086769"/>
          </a:xfrm>
          <a:prstGeom prst="ribbon2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Rechenbeispiel</a:t>
            </a:r>
          </a:p>
        </p:txBody>
      </p:sp>
    </p:spTree>
    <p:extLst>
      <p:ext uri="{BB962C8B-B14F-4D97-AF65-F5344CB8AC3E}">
        <p14:creationId xmlns:p14="http://schemas.microsoft.com/office/powerpoint/2010/main" val="2130475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17DCDD-2A4C-1815-E4F9-457063C7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2.2 Pooling – Layer am Beispiel von Max Pooling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B88B4B9-BDA7-6A38-A8D7-549DC8D9DEC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A77263-DD59-416C-A906-BA1A9DD16C0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42CC3A-D77F-1CA6-1164-229409352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28. Februar 2024 | Data Science: Processes and Algorithms | Convolutional Neural Networks</a:t>
            </a:r>
            <a:endParaRPr lang="de-DE" dirty="0"/>
          </a:p>
        </p:txBody>
      </p:sp>
      <p:pic>
        <p:nvPicPr>
          <p:cNvPr id="7" name="Picture 2" descr="dsdsasdsadadsa">
            <a:extLst>
              <a:ext uri="{FF2B5EF4-FFF2-40B4-BE49-F238E27FC236}">
                <a16:creationId xmlns:a16="http://schemas.microsoft.com/office/drawing/2014/main" id="{637AA5FD-98F2-3C7D-9C25-5A84BB9B4C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91" r="84036" b="49132"/>
          <a:stretch/>
        </p:blipFill>
        <p:spPr bwMode="auto">
          <a:xfrm>
            <a:off x="4922970" y="2826428"/>
            <a:ext cx="1174617" cy="136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sdsasdsadadsa">
            <a:extLst>
              <a:ext uri="{FF2B5EF4-FFF2-40B4-BE49-F238E27FC236}">
                <a16:creationId xmlns:a16="http://schemas.microsoft.com/office/drawing/2014/main" id="{8D655DCB-BB40-11E9-01C1-D851828D21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1" t="24691" r="68246" b="49161"/>
          <a:stretch/>
        </p:blipFill>
        <p:spPr bwMode="auto">
          <a:xfrm>
            <a:off x="6097586" y="2827964"/>
            <a:ext cx="1174617" cy="136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sdsasdsadadsa">
            <a:extLst>
              <a:ext uri="{FF2B5EF4-FFF2-40B4-BE49-F238E27FC236}">
                <a16:creationId xmlns:a16="http://schemas.microsoft.com/office/drawing/2014/main" id="{39CCD014-A538-2426-632A-5EF2630710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08" r="84036" b="22167"/>
          <a:stretch/>
        </p:blipFill>
        <p:spPr bwMode="auto">
          <a:xfrm>
            <a:off x="4933100" y="4191438"/>
            <a:ext cx="1174617" cy="140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sdsasdsadadsa">
            <a:extLst>
              <a:ext uri="{FF2B5EF4-FFF2-40B4-BE49-F238E27FC236}">
                <a16:creationId xmlns:a16="http://schemas.microsoft.com/office/drawing/2014/main" id="{AD2DABCA-CF69-A04D-E77F-81A9CB5C7E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8" t="50908" r="68246" b="23122"/>
          <a:stretch/>
        </p:blipFill>
        <p:spPr bwMode="auto">
          <a:xfrm>
            <a:off x="6107717" y="4191439"/>
            <a:ext cx="1158648" cy="135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42369BAC-D50C-4F55-2216-C50C93BF6724}"/>
              </a:ext>
            </a:extLst>
          </p:cNvPr>
          <p:cNvSpPr/>
          <p:nvPr/>
        </p:nvSpPr>
        <p:spPr>
          <a:xfrm>
            <a:off x="3411745" y="2637774"/>
            <a:ext cx="673217" cy="71877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08284A5-0F7E-89D4-9850-BB4A0D532341}"/>
              </a:ext>
            </a:extLst>
          </p:cNvPr>
          <p:cNvSpPr/>
          <p:nvPr/>
        </p:nvSpPr>
        <p:spPr>
          <a:xfrm>
            <a:off x="3353753" y="4736627"/>
            <a:ext cx="673217" cy="71877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7ECFF64-2C51-4BB8-2D69-CF00453B78A9}"/>
              </a:ext>
            </a:extLst>
          </p:cNvPr>
          <p:cNvSpPr/>
          <p:nvPr/>
        </p:nvSpPr>
        <p:spPr>
          <a:xfrm>
            <a:off x="8156839" y="5370243"/>
            <a:ext cx="673217" cy="71877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B8D9AB5-7C18-171A-E51A-CE1610A9C51F}"/>
              </a:ext>
            </a:extLst>
          </p:cNvPr>
          <p:cNvSpPr/>
          <p:nvPr/>
        </p:nvSpPr>
        <p:spPr>
          <a:xfrm>
            <a:off x="8162764" y="2637774"/>
            <a:ext cx="673217" cy="71877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Picture 2" descr="dsdsasdsadadsa">
            <a:extLst>
              <a:ext uri="{FF2B5EF4-FFF2-40B4-BE49-F238E27FC236}">
                <a16:creationId xmlns:a16="http://schemas.microsoft.com/office/drawing/2014/main" id="{BC462B67-26A5-5C70-6662-3FCCCE2876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81" r="91663" b="49132"/>
          <a:stretch/>
        </p:blipFill>
        <p:spPr bwMode="auto">
          <a:xfrm>
            <a:off x="3441649" y="2674110"/>
            <a:ext cx="613407" cy="68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sdsasdsadadsa">
            <a:extLst>
              <a:ext uri="{FF2B5EF4-FFF2-40B4-BE49-F238E27FC236}">
                <a16:creationId xmlns:a16="http://schemas.microsoft.com/office/drawing/2014/main" id="{EACD83C5-C4CB-098B-21EB-6C0C775C2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08" r="91627" b="35775"/>
          <a:stretch/>
        </p:blipFill>
        <p:spPr bwMode="auto">
          <a:xfrm>
            <a:off x="3382322" y="4761018"/>
            <a:ext cx="616077" cy="69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dsdsasdsadadsa">
            <a:extLst>
              <a:ext uri="{FF2B5EF4-FFF2-40B4-BE49-F238E27FC236}">
                <a16:creationId xmlns:a16="http://schemas.microsoft.com/office/drawing/2014/main" id="{FD9D1BA4-5DFC-9D19-BC75-2915AEFDB9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63094" r="68246" b="23122"/>
          <a:stretch/>
        </p:blipFill>
        <p:spPr bwMode="auto">
          <a:xfrm>
            <a:off x="8205930" y="5370243"/>
            <a:ext cx="608360" cy="71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dsdsasdsadadsa">
            <a:extLst>
              <a:ext uri="{FF2B5EF4-FFF2-40B4-BE49-F238E27FC236}">
                <a16:creationId xmlns:a16="http://schemas.microsoft.com/office/drawing/2014/main" id="{F498C653-3CB5-4BA6-1934-86BACA30B2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7" t="37867" r="68246" b="49161"/>
          <a:stretch/>
        </p:blipFill>
        <p:spPr bwMode="auto">
          <a:xfrm>
            <a:off x="8186348" y="2658896"/>
            <a:ext cx="614198" cy="67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461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4048E-6 4.31844E-6 L -0.12068 -0.126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40" y="-63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4048E-6 4.31844E-6 L 0.12393 -0.1231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6" y="-61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9388E-6 -8.19255E-7 L -0.12471 0.081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35" y="405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1492E-6 2.02731E-6 L 0.1238 0.0791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3" y="39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3806E-6 -1.60148E-6 L 0.16988 0.1240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87" y="6202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2052E-6 4.10553E-6 L -0.1704 0.12659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26" y="631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96485E-6 -3.32793E-6 L -0.1717 -0.1735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92" y="-8679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155E-6 -3.58713E-6 L 0.17456 -0.0812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22" y="-40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2A67D8-3FB6-7F19-F651-0B787FE1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2.3 </a:t>
            </a:r>
            <a:r>
              <a:rPr lang="de-DE" dirty="0" err="1"/>
              <a:t>Flattening</a:t>
            </a:r>
            <a:r>
              <a:rPr lang="de-DE" dirty="0"/>
              <a:t>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A75415-A8F6-E958-78BC-F7C59AE43F2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A77263-DD59-416C-A906-BA1A9DD16C0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E4C72B-3D1D-B1FE-8D81-41D56B746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28. Februar 2024 | Data Science: Processes and Algorithms | Convolutional Neural Networks</a:t>
            </a:r>
            <a:endParaRPr lang="de-DE" dirty="0"/>
          </a:p>
        </p:txBody>
      </p:sp>
      <p:pic>
        <p:nvPicPr>
          <p:cNvPr id="6" name="Picture 2" descr="dsdsasdsadadsa">
            <a:extLst>
              <a:ext uri="{FF2B5EF4-FFF2-40B4-BE49-F238E27FC236}">
                <a16:creationId xmlns:a16="http://schemas.microsoft.com/office/drawing/2014/main" id="{533A7E18-FD55-CEDB-3DE1-6DB642E0FE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77" t="33224" r="20843" b="50086"/>
          <a:stretch/>
        </p:blipFill>
        <p:spPr bwMode="auto">
          <a:xfrm>
            <a:off x="2454295" y="3942116"/>
            <a:ext cx="1017545" cy="114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sdsasdsadadsa">
            <a:extLst>
              <a:ext uri="{FF2B5EF4-FFF2-40B4-BE49-F238E27FC236}">
                <a16:creationId xmlns:a16="http://schemas.microsoft.com/office/drawing/2014/main" id="{E72F218C-396B-B4B9-2627-A9EFD1D6A2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74" t="33260" r="10646" b="50086"/>
          <a:stretch/>
        </p:blipFill>
        <p:spPr bwMode="auto">
          <a:xfrm>
            <a:off x="3455576" y="3944606"/>
            <a:ext cx="1017545" cy="114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sdsasdsadadsa">
            <a:extLst>
              <a:ext uri="{FF2B5EF4-FFF2-40B4-BE49-F238E27FC236}">
                <a16:creationId xmlns:a16="http://schemas.microsoft.com/office/drawing/2014/main" id="{DFFE3893-61AB-F7F0-80CD-C9D93D4AF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73" t="16570" r="10530" b="66740"/>
          <a:stretch/>
        </p:blipFill>
        <p:spPr bwMode="auto">
          <a:xfrm>
            <a:off x="3444319" y="2796178"/>
            <a:ext cx="1028802" cy="114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sdsasdsadadsa">
            <a:extLst>
              <a:ext uri="{FF2B5EF4-FFF2-40B4-BE49-F238E27FC236}">
                <a16:creationId xmlns:a16="http://schemas.microsoft.com/office/drawing/2014/main" id="{17D72CC6-111E-6DB9-CB1D-F438EE99C3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77" t="16570" r="21126" b="66777"/>
          <a:stretch/>
        </p:blipFill>
        <p:spPr bwMode="auto">
          <a:xfrm>
            <a:off x="2454295" y="2796178"/>
            <a:ext cx="990025" cy="114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1022E687-F0F1-0948-C183-4167786AAE89}"/>
              </a:ext>
            </a:extLst>
          </p:cNvPr>
          <p:cNvSpPr txBox="1"/>
          <p:nvPr/>
        </p:nvSpPr>
        <p:spPr>
          <a:xfrm>
            <a:off x="7404420" y="3506503"/>
            <a:ext cx="3682893" cy="1584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2400" dirty="0">
                <a:sym typeface="Wingdings" panose="05000000000000000000" pitchFamily="2" charset="2"/>
              </a:rPr>
              <a:t> Matrix wird zu einem Vektor komprimiert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675572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96225E-6 -0.00301 L 0.15907 -0.00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5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9789E-6 -0.00301 L 0.24187 -0.1703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93" y="-83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664E-6 -0.00301 L 0.24082 -0.005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1" y="-13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3895E-6 -0.003 L 0.15868 0.1576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28" y="80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9D2573-CB31-FD97-A636-DCC1D312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2.4 </a:t>
            </a:r>
            <a:r>
              <a:rPr lang="de-DE" dirty="0" err="1"/>
              <a:t>Dense</a:t>
            </a:r>
            <a:r>
              <a:rPr lang="de-DE" dirty="0"/>
              <a:t> Layer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6EE2D80-7851-533F-73AE-C0564224FD1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A77263-DD59-416C-A906-BA1A9DD16C0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C554BD-ABA1-40B8-B520-B0E26E03D9C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754141" y="2055813"/>
            <a:ext cx="4907836" cy="41735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Fasst den Output der vorherigen Layer zusammen</a:t>
            </a:r>
            <a:br>
              <a:rPr lang="de-DE" dirty="0"/>
            </a:br>
            <a:r>
              <a:rPr lang="de-DE" b="1" dirty="0"/>
              <a:t>-&gt; fully </a:t>
            </a:r>
            <a:r>
              <a:rPr lang="de-DE" b="1" dirty="0" err="1"/>
              <a:t>connected</a:t>
            </a:r>
            <a:endParaRPr lang="de-DE" b="1" dirty="0"/>
          </a:p>
          <a:p>
            <a:pPr>
              <a:lnSpc>
                <a:spcPct val="150000"/>
              </a:lnSpc>
            </a:pPr>
            <a:r>
              <a:rPr lang="de-DE" dirty="0"/>
              <a:t>Implementiert </a:t>
            </a:r>
            <a:r>
              <a:rPr lang="de-DE" dirty="0" err="1"/>
              <a:t>ggf</a:t>
            </a:r>
            <a:r>
              <a:rPr lang="de-DE" dirty="0"/>
              <a:t> Bias</a:t>
            </a:r>
          </a:p>
          <a:p>
            <a:pPr>
              <a:lnSpc>
                <a:spcPct val="150000"/>
              </a:lnSpc>
            </a:pPr>
            <a:r>
              <a:rPr lang="de-DE" dirty="0"/>
              <a:t>Transformiert zum gewünschten </a:t>
            </a:r>
            <a:r>
              <a:rPr lang="de-DE" dirty="0" err="1"/>
              <a:t>Outputformat</a:t>
            </a:r>
            <a:r>
              <a:rPr lang="de-DE" dirty="0"/>
              <a:t> mithilfe einer Aktivierungsfunktion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7E8376-3CD3-D0DC-CBEA-B684CE9E49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28. Februar 2024 | Data Science: Processes and Algorithms | Convolutional Neural Networks</a:t>
            </a:r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B5BF96-7AD9-3836-0F02-A0BBCF3D6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582" y="2162562"/>
            <a:ext cx="5466217" cy="337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97989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615A2-C34B-2DF6-9084-ABB3F96E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Visualisierung eines CNN anhand von MNIST</a:t>
            </a:r>
            <a:br>
              <a:rPr lang="de-DE" dirty="0"/>
            </a:b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C3D0B7F-05F3-61C3-8F18-CC46BC41BCB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A77263-DD59-416C-A906-BA1A9DD16C0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5E2388F-4A58-D4E7-2B67-838C467473AE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754140" y="5885056"/>
            <a:ext cx="10686896" cy="344294"/>
          </a:xfrm>
        </p:spPr>
        <p:txBody>
          <a:bodyPr/>
          <a:lstStyle/>
          <a:p>
            <a:pPr marL="0" indent="0">
              <a:buNone/>
            </a:pPr>
            <a:r>
              <a:rPr lang="de-DE" sz="1200" dirty="0"/>
              <a:t>URL: https://adamharley.com/nn_vis/cnn/3d.html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8F572A-3830-7048-F3EC-7C305E392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28. Februar 2024 | Data Science: Processes and Algorithms | Convolutional Neural Networks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2759326-C64C-8AA6-5CAB-9436506D2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7" y="2004158"/>
            <a:ext cx="10569819" cy="378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8039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HBW CAS allgemein">
  <a:themeElements>
    <a:clrScheme name="DHBW CAS">
      <a:dk1>
        <a:srgbClr val="3D4548"/>
      </a:dk1>
      <a:lt1>
        <a:sysClr val="window" lastClr="FFFFFF"/>
      </a:lt1>
      <a:dk2>
        <a:srgbClr val="5C6971"/>
      </a:dk2>
      <a:lt2>
        <a:srgbClr val="E2001A"/>
      </a:lt2>
      <a:accent1>
        <a:srgbClr val="9C9FA1"/>
      </a:accent1>
      <a:accent2>
        <a:srgbClr val="E3E8EA"/>
      </a:accent2>
      <a:accent3>
        <a:srgbClr val="E2001A"/>
      </a:accent3>
      <a:accent4>
        <a:srgbClr val="9B1336"/>
      </a:accent4>
      <a:accent5>
        <a:srgbClr val="003B67"/>
      </a:accent5>
      <a:accent6>
        <a:srgbClr val="4692AC"/>
      </a:accent6>
      <a:hlink>
        <a:srgbClr val="3D4548"/>
      </a:hlink>
      <a:folHlink>
        <a:srgbClr val="3D4548"/>
      </a:folHlink>
    </a:clrScheme>
    <a:fontScheme name="DHB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1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AS_Master-2-16zu9.potx" id="{6D8AD68A-EF5A-4A1F-AB22-92E023DDFA83}" vid="{41BCA869-79A1-4923-B106-300BAA2C788C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32425E44242FB40971D8D13DBB5C9AE" ma:contentTypeVersion="3" ma:contentTypeDescription="Ein neues Dokument erstellen." ma:contentTypeScope="" ma:versionID="9c8ec83f17c4ef4e3ee32f1716a5e424">
  <xsd:schema xmlns:xsd="http://www.w3.org/2001/XMLSchema" xmlns:xs="http://www.w3.org/2001/XMLSchema" xmlns:p="http://schemas.microsoft.com/office/2006/metadata/properties" xmlns:ns2="62814ff3-7aa3-44d2-a87f-13a0002dc2ee" xmlns:ns3="0403330f-162b-446d-8c22-22db491b01b4" targetNamespace="http://schemas.microsoft.com/office/2006/metadata/properties" ma:root="true" ma:fieldsID="be63f2546e6949ecbc9e24c02987ae7e" ns2:_="" ns3:_="">
    <xsd:import namespace="62814ff3-7aa3-44d2-a87f-13a0002dc2ee"/>
    <xsd:import namespace="0403330f-162b-446d-8c22-22db491b01b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TaxKeywordTaxHTField" minOccurs="0"/>
                <xsd:element ref="ns3:TaxCatchAll" minOccurs="0"/>
                <xsd:element ref="ns3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814ff3-7aa3-44d2-a87f-13a0002dc2e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03330f-162b-446d-8c22-22db491b01b4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12" nillable="true" ma:taxonomy="true" ma:internalName="TaxKeywordTaxHTField" ma:taxonomyFieldName="TaxKeyword" ma:displayName="Unternehmensstichwörter" ma:fieldId="{23f27201-bee3-471e-b2e7-b64fd8b7ca38}" ma:taxonomyMulti="true" ma:sspId="3be04aaa-45e6-46a1-abdd-565b6b94a658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3" nillable="true" ma:displayName="Taxonomy Catch All Column" ma:hidden="true" ma:list="{02BA8AA7-F58C-4096-9519-262FF1E30B59}" ma:internalName="TaxCatchAll" ma:showField="CatchAllData" ma:web="{fe70a33c-f9ab-495b-9020-6cfed70559b2}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4" nillable="true" ma:displayName="Taxonomy Catch All Column1" ma:hidden="true" ma:list="{02BA8AA7-F58C-4096-9519-262FF1E30B59}" ma:internalName="TaxCatchAllLabel" ma:readOnly="true" ma:showField="CatchAllDataLabel" ma:web="{fe70a33c-f9ab-495b-9020-6cfed70559b2}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403330f-162b-446d-8c22-22db491b01b4"/>
    <TaxKeywordTaxHTField xmlns="0403330f-162b-446d-8c22-22db491b01b4">
      <Terms xmlns="http://schemas.microsoft.com/office/infopath/2007/PartnerControls"/>
    </TaxKeywordTaxHTField>
    <_dlc_DocId xmlns="62814ff3-7aa3-44d2-a87f-13a0002dc2ee">DHBWCAS-49-2</_dlc_DocId>
    <_dlc_DocIdUrl xmlns="62814ff3-7aa3-44d2-a87f-13a0002dc2ee">
      <Url>https://portal.dhbw.de/ws/cas/skt/_layouts/15/DocIdRedir.aspx?ID=DHBWCAS-49-2</Url>
      <Description>DHBWCAS-49-2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0C3CCE-AA36-4904-B3B7-1DBE043F7F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814ff3-7aa3-44d2-a87f-13a0002dc2ee"/>
    <ds:schemaRef ds:uri="0403330f-162b-446d-8c22-22db491b01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7ACF00-B6B6-49AD-BDF0-84604F84DC99}">
  <ds:schemaRefs>
    <ds:schemaRef ds:uri="http://schemas.microsoft.com/office/2006/metadata/properties"/>
    <ds:schemaRef ds:uri="0403330f-162b-446d-8c22-22db491b01b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62814ff3-7aa3-44d2-a87f-13a0002dc2ee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56F9E31-9CDE-4ED0-99C4-12958CB4D637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787AF6C3-D2DA-4626-AF23-85FE54DE43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CAS-CorporateDesign_Standard</Template>
  <TotalTime>0</TotalTime>
  <Words>444</Words>
  <Application>Microsoft Office PowerPoint</Application>
  <PresentationFormat>Benutzerdefiniert</PresentationFormat>
  <Paragraphs>60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Source Sans Pro</vt:lpstr>
      <vt:lpstr>Wingdings</vt:lpstr>
      <vt:lpstr>Wingdings 2</vt:lpstr>
      <vt:lpstr>DHBW CAS allgemein</vt:lpstr>
      <vt:lpstr>Convolutional Neural Networks</vt:lpstr>
      <vt:lpstr>Agenda</vt:lpstr>
      <vt:lpstr>1.1 Motivation für CNN</vt:lpstr>
      <vt:lpstr>1.2 Aufbau eines Convolutional Neural Networks (CNN)</vt:lpstr>
      <vt:lpstr>2.1 Convolutional Layer </vt:lpstr>
      <vt:lpstr>2.2 Pooling – Layer am Beispiel von Max Pooling</vt:lpstr>
      <vt:lpstr>2.3 Flattening </vt:lpstr>
      <vt:lpstr>2.4 Dense Layer</vt:lpstr>
      <vt:lpstr>3. Visualisierung eines CNN anhand von MNIST </vt:lpstr>
      <vt:lpstr>4. Codebeispiel in Python mit Tensorflow anhand von MNIST 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Bastian Kieper</dc:creator>
  <cp:keywords/>
  <cp:lastModifiedBy>Sofie Sharaf</cp:lastModifiedBy>
  <cp:revision>1918</cp:revision>
  <cp:lastPrinted>2022-09-22T12:55:36Z</cp:lastPrinted>
  <dcterms:created xsi:type="dcterms:W3CDTF">2015-05-28T08:50:14Z</dcterms:created>
  <dcterms:modified xsi:type="dcterms:W3CDTF">2024-02-28T09:47:11Z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0x010100B32425E44242FB40971D8D13DBB5C9AE</vt:lpwstr>
  </property>
  <property fmtid="{D5CDD505-2E9C-101B-9397-08002B2CF9AE}" pid="3" name="_dlc_DocIdItemGuid">
    <vt:lpwstr>d0fa20f2-e524-448a-a474-74a1aac50486</vt:lpwstr>
  </property>
  <property fmtid="{D5CDD505-2E9C-101B-9397-08002B2CF9AE}" pid="4" name="TaxKeyword">
    <vt:lpwstr/>
  </property>
</Properties>
</file>

<file path=userCustomization/customUI.xml><?xml version="1.0" encoding="utf-8"?>
<mso:customUI xmlns:doc="http://schemas.microsoft.com/office/2006/01/customui/currentDocument" xmlns:mso="http://schemas.microsoft.com/office/2006/01/customui">
  <mso:ribbon>
    <mso:qat>
      <mso:documentControls>
        <mso:separator idQ="doc:sep1" visible="true"/>
        <mso:control idQ="mso:PictureFitCrop" visible="true"/>
        <mso:control idQ="mso:PictureCrop" visible="true"/>
        <mso:control idQ="mso:PictureFillCrop" visible="true"/>
        <mso:separator idQ="doc:sep2" visible="true"/>
      </mso:documentControls>
    </mso:qat>
  </mso:ribbon>
</mso:customUI>
</file>