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DCAAF-1A66-4AF7-A5B6-102A6FBA9F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37AE24FF-771D-49F2-B4AA-CA382EB14C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C75B889-2EC1-4ECB-A2FC-1DAC2274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5843D20-7200-48B9-AEA3-7FD4412E6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C4AB167-BBAF-4118-B1C9-72D148A0B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41756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AB288B-2128-47EF-9F7F-C72AE380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6E92EBB6-433A-4171-9FBC-557E243FF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373AAF9-3090-4C8C-BB45-9000416E7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450B5E5-E3A5-4FD9-BC90-F2F14742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AF4638F-53C7-41F4-9118-6AFB6713E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476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C18AE53B-4B18-45DC-9A84-0DC867ED4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31400D4-5DD5-40DA-854A-F291FCB32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3542195-A053-4B99-BC44-058848B3E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D7FC580-C426-4DB1-A9E8-9722DDCF6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23F9D6C-E37E-4348-965D-A085D9FB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30934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B2F729-D794-497F-A236-80ECAEF2C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D91D41-6167-45AA-92B2-32041570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3D5696A-66CD-4392-A482-1BE8FE39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00BD499-5B2C-4024-9F29-E56045B1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C4B7A10-BC49-4D1F-B201-6BAE6BA9D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64662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5CF82C-6A5D-4A7B-B58E-998B0992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BC03AC7-CEDF-44E1-B52A-96F0DBF1E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0967B39-97D8-48FD-A508-D31448B4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4A73225-46FF-432D-8F13-27FC5714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F9531A7-8269-48DF-9921-341ABCBDF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62127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56926-14E6-43E8-BF3B-26025D65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0DE2D2-DB90-4817-9C91-018325803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CF1F03B-9D55-4F20-9E8E-03CBDB339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442D917-F70B-415A-8174-BCE08D1F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28332A8-0D92-4CF1-B457-B1706FD3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2D60907-DC46-40E3-A7E3-2C29AE24E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1434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65D6DE-FDC9-400E-ACCB-7FC3C3263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84ADB36-C00F-4FA4-9B8F-620D8F524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F0516E3-0BDA-481E-A1F1-0BB3FF44D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472CB18-AF84-48E8-9649-0169743BF8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D2CEF53-2C98-4EE6-83B7-4B93B72F9D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0E8E193-C4AD-4EAB-BD2F-DFD1CE2B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FCE430E0-AABE-49A5-A23C-56ADA7789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468388AD-7238-4C30-83F5-15BFA41FB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9765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16C29-B32E-4E98-8F89-4EF7C92E3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2C9157D-45BE-472A-AE81-5409A7545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86525B8-6137-40E6-BE10-CB242D05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3503B6D8-E83E-4781-9A1A-A3A0DB25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7058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2300E5D-D2BF-40CE-9A3C-152CE17D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A85B870-8904-46A1-8889-CAAEF0090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CB0A281-577F-4EED-93BC-D434E5E0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386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CE832-13F6-46B4-A24B-5E606799F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C2915A0-944F-4CE1-A8E2-2D3060ACF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BFFE2ED-3E1E-487C-A060-5D57BEF598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41B320D1-C5D3-49B6-8D26-3FF22A2FF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DBA5E01-F8A9-4C0B-ACFC-387F8517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FABD797-CB02-4627-BA51-AB5E77E2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5953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2453B-251E-40B1-AC70-ABA9653E3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01D0C7FB-A98C-4ACB-8F4F-66F26286C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AB0CAE3-E7F0-43B8-B8D3-60030496F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FAADFDD-D748-4EE5-8658-EB29FE7CE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95914FDC-ADFB-4A8E-A38E-8127B971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4077A1C-5861-4572-B365-C015B4F4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9308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45C1D1A-4292-43DD-99B1-E7D296B9E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19EF554-08A9-4668-ACAB-40486DA45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1073AF-2B5A-4186-A40C-29A534B5D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9D9F4-EA34-4DDF-B426-ED2F0139D4E2}" type="datetimeFigureOut">
              <a:rPr lang="en-DK" smtClean="0"/>
              <a:t>13/09/2021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2149D6-6CED-4ED9-8C84-368359D96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E854D20-A392-4E6E-A7A0-CEFB9BE58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AD361-40E6-4952-A60C-80CEA502BE8B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79908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hdfscli.readthedocs.io/en/lates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parquet.readthedocs.io/en/latest/" TargetMode="External"/><Relationship Id="rId2" Type="http://schemas.openxmlformats.org/officeDocument/2006/relationships/hyperlink" Target="https://arrow.apache.org/docs/python/parquet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B15D9-69FD-4C5E-8AD4-943B19A2D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 exercises</a:t>
            </a:r>
            <a:endParaRPr lang="en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486EAF2-6EC5-4934-A504-BAD8F83230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Daniel Skjold Toft – datof16@student.sdu.dk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96405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31BAF0-7B58-46CB-AFC0-B1F6361AF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Docker-compose a HDFS cluster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0D9F290-9323-4AC7-8C0D-8CB0E23C2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namenode</a:t>
            </a:r>
            <a:r>
              <a:rPr lang="en-US" dirty="0"/>
              <a:t> and 3 </a:t>
            </a:r>
            <a:r>
              <a:rPr lang="en-US" dirty="0" err="1"/>
              <a:t>datanodes</a:t>
            </a:r>
            <a:endParaRPr lang="en-US" dirty="0"/>
          </a:p>
          <a:p>
            <a:r>
              <a:rPr lang="en-US" dirty="0"/>
              <a:t>One network – “</a:t>
            </a:r>
            <a:r>
              <a:rPr lang="en-US" dirty="0" err="1"/>
              <a:t>hadoop</a:t>
            </a:r>
            <a:r>
              <a:rPr lang="en-US" dirty="0"/>
              <a:t>”</a:t>
            </a:r>
          </a:p>
          <a:p>
            <a:r>
              <a:rPr lang="en-US" dirty="0"/>
              <a:t>4 volumes – docker’s way of saving data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6332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B1FE58-3763-476F-A467-6EB1FD234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exec –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namenode</a:t>
            </a:r>
            <a:r>
              <a:rPr lang="en-US" dirty="0"/>
              <a:t> /bin/bash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462B2FC-C837-4A54-BCB8-B73FF6E84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Docker exec allows us to execute commands in the docker container</a:t>
            </a:r>
          </a:p>
          <a:p>
            <a:r>
              <a:rPr lang="en-US" dirty="0"/>
              <a:t>-</a:t>
            </a:r>
            <a:r>
              <a:rPr lang="en-US" dirty="0" err="1"/>
              <a:t>ti</a:t>
            </a:r>
            <a:r>
              <a:rPr lang="en-US" dirty="0"/>
              <a:t> creates an interactive shell</a:t>
            </a:r>
          </a:p>
          <a:p>
            <a:r>
              <a:rPr lang="en-US" dirty="0"/>
              <a:t>“</a:t>
            </a:r>
            <a:r>
              <a:rPr lang="en-US" dirty="0" err="1"/>
              <a:t>namenode</a:t>
            </a:r>
            <a:r>
              <a:rPr lang="en-US" dirty="0"/>
              <a:t>” is the docker container name</a:t>
            </a:r>
          </a:p>
          <a:p>
            <a:r>
              <a:rPr lang="en-US" dirty="0"/>
              <a:t>/bin/bash is the shell we want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8099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34D657-49EC-4452-A56D-F46D356FE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HDFS shell commands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5B64A2-6412-4EC6-9133-9AFDA6C24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hadoop</a:t>
            </a:r>
            <a:r>
              <a:rPr lang="en-US" dirty="0"/>
              <a:t> fs –[command] [path]</a:t>
            </a:r>
          </a:p>
          <a:p>
            <a:r>
              <a:rPr lang="en-US" dirty="0"/>
              <a:t>Path is the path in the HDFS folder structure, not the running Linux</a:t>
            </a:r>
          </a:p>
          <a:p>
            <a:r>
              <a:rPr lang="en-US" dirty="0"/>
              <a:t>No –cd command, meaning path always have to be specified</a:t>
            </a:r>
          </a:p>
          <a:p>
            <a:r>
              <a:rPr lang="en-US" dirty="0"/>
              <a:t>-ls</a:t>
            </a:r>
          </a:p>
          <a:p>
            <a:r>
              <a:rPr lang="en-US" dirty="0"/>
              <a:t>-cat</a:t>
            </a:r>
          </a:p>
          <a:p>
            <a:r>
              <a:rPr lang="en-US" dirty="0"/>
              <a:t>-put</a:t>
            </a:r>
          </a:p>
          <a:p>
            <a:r>
              <a:rPr lang="en-US" dirty="0"/>
              <a:t>-rm, -touch, -</a:t>
            </a:r>
            <a:r>
              <a:rPr lang="en-US" dirty="0" err="1"/>
              <a:t>mkdir</a:t>
            </a:r>
            <a:r>
              <a:rPr lang="en-US" dirty="0"/>
              <a:t>, etc.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5578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578FC5-C516-4E67-A13E-170509E8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read-write example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066369E-5682-453F-A0F2-F764EBC69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Dockerfile</a:t>
            </a:r>
            <a:r>
              <a:rPr lang="en-US" dirty="0"/>
              <a:t> – Building Python containers</a:t>
            </a:r>
          </a:p>
          <a:p>
            <a:r>
              <a:rPr lang="en-US" dirty="0"/>
              <a:t>Run.cmd – Build and run container</a:t>
            </a:r>
          </a:p>
          <a:p>
            <a:r>
              <a:rPr lang="en-US" dirty="0" err="1"/>
              <a:t>HdfsCli</a:t>
            </a:r>
            <a:endParaRPr lang="en-US" dirty="0"/>
          </a:p>
          <a:p>
            <a:pPr lvl="1"/>
            <a:r>
              <a:rPr lang="en-GB" dirty="0">
                <a:hlinkClick r:id="rId2"/>
              </a:rPr>
              <a:t>https://hdfscli.readthedocs.io/en/latest/</a:t>
            </a:r>
            <a:r>
              <a:rPr lang="en-US" dirty="0"/>
              <a:t> 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48333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2B4F8C-3E55-4F6C-B776-9620524D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read-write with JSON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017DE31-31A6-4DDD-8B52-17C326431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example.py changes!</a:t>
            </a:r>
          </a:p>
          <a:p>
            <a:r>
              <a:rPr lang="en-US" dirty="0"/>
              <a:t>Extends what we just learned with read-write</a:t>
            </a:r>
          </a:p>
          <a:p>
            <a:r>
              <a:rPr lang="en-US" dirty="0"/>
              <a:t>Uses “Counter” to count words</a:t>
            </a:r>
          </a:p>
          <a:p>
            <a:r>
              <a:rPr lang="en-US" dirty="0"/>
              <a:t>Dumps a JSON structure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236422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2DA0BA-3AF3-4458-919D-9790B2DF1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read-write with Avro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D419720-66BB-4586-B829-8972D766B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AvroWriter</a:t>
            </a:r>
            <a:r>
              <a:rPr lang="en-US" dirty="0"/>
              <a:t> from </a:t>
            </a:r>
            <a:r>
              <a:rPr lang="en-US" dirty="0" err="1"/>
              <a:t>HdfsCli</a:t>
            </a:r>
            <a:r>
              <a:rPr lang="en-US" dirty="0"/>
              <a:t> Extensions</a:t>
            </a:r>
          </a:p>
          <a:p>
            <a:pPr lvl="1"/>
            <a:r>
              <a:rPr lang="en-US" dirty="0"/>
              <a:t>Example on </a:t>
            </a:r>
            <a:r>
              <a:rPr lang="en-US" dirty="0" err="1"/>
              <a:t>HdfsCli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page</a:t>
            </a:r>
          </a:p>
          <a:p>
            <a:r>
              <a:rPr lang="en-US" dirty="0"/>
              <a:t>Optionally specify a mandatory schema!</a:t>
            </a:r>
          </a:p>
          <a:p>
            <a:r>
              <a:rPr lang="en-US" dirty="0"/>
              <a:t>“content” is summary of the remote file</a:t>
            </a:r>
          </a:p>
          <a:p>
            <a:r>
              <a:rPr lang="en-US" dirty="0"/>
              <a:t>“reader” can be traversed as a list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13249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D32F1-D6C8-4A0E-8C53-522AE907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read-write with Parquet?</a:t>
            </a:r>
            <a:endParaRPr lang="en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8D29DD8-2CAC-4C47-BF4D-CEB8B23E7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10 most common words and read it again using a Parquet file in the HDFS cluster</a:t>
            </a:r>
          </a:p>
          <a:p>
            <a:r>
              <a:rPr lang="en-US" dirty="0"/>
              <a:t>Consider looking at </a:t>
            </a:r>
          </a:p>
          <a:p>
            <a:pPr lvl="1"/>
            <a:r>
              <a:rPr lang="en-US" dirty="0" err="1"/>
              <a:t>pyarrow</a:t>
            </a:r>
            <a:r>
              <a:rPr lang="en-US" dirty="0"/>
              <a:t> and pandas: </a:t>
            </a:r>
            <a:r>
              <a:rPr lang="en-US" dirty="0">
                <a:hlinkClick r:id="rId2"/>
              </a:rPr>
              <a:t>https://arrow.apache.org/docs/python/parquet.html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fastparquet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https://fastparquet.readthedocs.io/en/latest/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I used </a:t>
            </a:r>
            <a:r>
              <a:rPr lang="en-US" dirty="0" err="1"/>
              <a:t>pyarrow</a:t>
            </a:r>
            <a:r>
              <a:rPr lang="en-US" dirty="0"/>
              <a:t> and some extra </a:t>
            </a:r>
            <a:r>
              <a:rPr lang="en-US" dirty="0" err="1"/>
              <a:t>HdfsCli</a:t>
            </a:r>
            <a:r>
              <a:rPr lang="en-US" dirty="0"/>
              <a:t> client methods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860652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297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Office-tema</vt:lpstr>
      <vt:lpstr>Lecture 2 exercises</vt:lpstr>
      <vt:lpstr>Docker-compose a HDFS cluster</vt:lpstr>
      <vt:lpstr>Docker exec –ti namenode /bin/bash</vt:lpstr>
      <vt:lpstr>Basic HDFS shell commands</vt:lpstr>
      <vt:lpstr>Python read-write example</vt:lpstr>
      <vt:lpstr>Python read-write with JSON</vt:lpstr>
      <vt:lpstr>Python read-write with Avro</vt:lpstr>
      <vt:lpstr>Python read-write with Parquet?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Daniel Skjold Toft</dc:creator>
  <cp:lastModifiedBy>Daniel Skjold Toft</cp:lastModifiedBy>
  <cp:revision>5</cp:revision>
  <dcterms:created xsi:type="dcterms:W3CDTF">2021-09-12T21:49:46Z</dcterms:created>
  <dcterms:modified xsi:type="dcterms:W3CDTF">2021-09-13T08:47:54Z</dcterms:modified>
</cp:coreProperties>
</file>