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DCAAF-1A66-4AF7-A5B6-102A6FBA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AE24FF-771D-49F2-B4AA-CA382EB14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5B889-2EC1-4ECB-A2FC-1DAC2274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843D20-7200-48B9-AEA3-7FD4412E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4AB167-BBAF-4118-B1C9-72D148A0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175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B288B-2128-47EF-9F7F-C72AE380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E92EBB6-433A-4171-9FBC-557E243F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373AAF9-3090-4C8C-BB45-9000416E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50B5E5-E3A5-4FD9-BC90-F2F14742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F4638F-53C7-41F4-9118-6AFB6713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47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18AE53B-4B18-45DC-9A84-0DC867ED4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31400D4-5DD5-40DA-854A-F291FCB32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542195-A053-4B99-BC44-058848B3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7FC580-C426-4DB1-A9E8-9722DDC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3F9D6C-E37E-4348-965D-A085D9FB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09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2F729-D794-497F-A236-80ECAEF2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D91D41-6167-45AA-92B2-32041570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D5696A-66CD-4392-A482-1BE8FE39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0BD499-5B2C-4024-9F29-E56045B1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4B7A10-BC49-4D1F-B201-6BAE6BA9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46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CF82C-6A5D-4A7B-B58E-998B0992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C03AC7-CEDF-44E1-B52A-96F0DBF1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967B39-97D8-48FD-A508-D31448B4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A73225-46FF-432D-8F13-27FC5714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531A7-8269-48DF-9921-341ABCB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21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56926-14E6-43E8-BF3B-26025D65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0DE2D2-DB90-4817-9C91-01832580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CF1F03B-9D55-4F20-9E8E-03CBDB33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442D917-F70B-415A-8174-BCE08D1F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28332A8-0D92-4CF1-B457-B1706FD3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D60907-DC46-40E3-A7E3-2C29AE2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143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5D6DE-FDC9-400E-ACCB-7FC3C326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4ADB36-C00F-4FA4-9B8F-620D8F52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F0516E3-0BDA-481E-A1F1-0BB3FF44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72CB18-AF84-48E8-9649-0169743B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D2CEF53-2C98-4EE6-83B7-4B93B72F9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0E8E193-C4AD-4EAB-BD2F-DFD1CE2B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CE430E0-AABE-49A5-A23C-56ADA778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68388AD-7238-4C30-83F5-15BFA41F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76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16C29-B32E-4E98-8F89-4EF7C92E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C9157D-45BE-472A-AE81-5409A754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86525B8-6137-40E6-BE10-CB242D05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503B6D8-E83E-4781-9A1A-A3A0DB25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05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2300E5D-D2BF-40CE-9A3C-152CE17D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A85B870-8904-46A1-8889-CAAEF009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CB0A281-577F-4EED-93BC-D434E5E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38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E832-13F6-46B4-A24B-5E606799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2915A0-944F-4CE1-A8E2-2D3060ACF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BFFE2ED-3E1E-487C-A060-5D57BEF59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1B320D1-C5D3-49B6-8D26-3FF22A2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BA5E01-F8A9-4C0B-ACFC-387F8517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ABD797-CB02-4627-BA51-AB5E77E2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953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2453B-251E-40B1-AC70-ABA9653E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1D0C7FB-A98C-4ACB-8F4F-66F26286C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AB0CAE3-E7F0-43B8-B8D3-60030496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FAADFDD-D748-4EE5-8658-EB29FE7C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914FDC-ADFB-4A8E-A38E-8127B971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4077A1C-5861-4572-B365-C015B4F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308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5C1D1A-4292-43DD-99B1-E7D296B9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9EF554-08A9-4668-ACAB-40486DA4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1073AF-2B5A-4186-A40C-29A534B5D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2149D6-6CED-4ED9-8C84-368359D96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854D20-A392-4E6E-A7A0-CEFB9BE58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990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dfscli.readthedocs.io/en/late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parquet.readthedocs.io/en/latest/" TargetMode="External"/><Relationship Id="rId2" Type="http://schemas.openxmlformats.org/officeDocument/2006/relationships/hyperlink" Target="https://arrow.apache.org/docs/python/parqu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B15D9-69FD-4C5E-8AD4-943B19A2D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 exercises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86EAF2-6EC5-4934-A504-BAD8F832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Skjold Toft – datof16@student.sdu.dk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6405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F914-E8E4-42AA-BE68-5DEB7EB3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BA40D1-B145-4921-BF32-9146054E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image ls -a”</a:t>
            </a:r>
          </a:p>
          <a:p>
            <a:pPr lvl="1"/>
            <a:r>
              <a:rPr lang="en-US" dirty="0"/>
              <a:t>Notice all the “&lt;none&gt;” images? They’re “dangling images”</a:t>
            </a:r>
          </a:p>
          <a:p>
            <a:pPr lvl="1"/>
            <a:r>
              <a:rPr lang="en-US" dirty="0"/>
              <a:t>Takes no space on your computer</a:t>
            </a:r>
          </a:p>
          <a:p>
            <a:r>
              <a:rPr lang="en-US" dirty="0"/>
              <a:t>Remove by “docker image prune”</a:t>
            </a:r>
          </a:p>
          <a:p>
            <a:pPr lvl="1"/>
            <a:r>
              <a:rPr lang="en-US" dirty="0"/>
              <a:t>Will only remove the dangling images</a:t>
            </a:r>
          </a:p>
          <a:p>
            <a:r>
              <a:rPr lang="en-US" dirty="0"/>
              <a:t>What about containers?</a:t>
            </a:r>
          </a:p>
          <a:p>
            <a:pPr lvl="1"/>
            <a:r>
              <a:rPr lang="en-US" dirty="0"/>
              <a:t>The “run.cmd” contains “-rm”, which removes the container after container termination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3054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1BAF0-7B58-46CB-AFC0-B1F6361A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a HDFS cluster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D9F290-9323-4AC7-8C0D-8CB0E23C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namenode</a:t>
            </a:r>
            <a:r>
              <a:rPr lang="en-US" dirty="0"/>
              <a:t> and 3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One network – “</a:t>
            </a:r>
            <a:r>
              <a:rPr lang="en-US" dirty="0" err="1"/>
              <a:t>hadoop</a:t>
            </a:r>
            <a:r>
              <a:rPr lang="en-US" dirty="0"/>
              <a:t>”</a:t>
            </a:r>
          </a:p>
          <a:p>
            <a:r>
              <a:rPr lang="en-US" dirty="0"/>
              <a:t>4 volumes – docker’s way of saving data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33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1FE58-3763-476F-A467-6EB1FD23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/bin/bash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62B2FC-C837-4A54-BCB8-B73FF6E8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exec allows us to execute commands in the docker container</a:t>
            </a:r>
          </a:p>
          <a:p>
            <a:r>
              <a:rPr lang="en-US" dirty="0"/>
              <a:t>-</a:t>
            </a:r>
            <a:r>
              <a:rPr lang="en-US" dirty="0" err="1"/>
              <a:t>ti</a:t>
            </a:r>
            <a:r>
              <a:rPr lang="en-US" dirty="0"/>
              <a:t> creates an interactive shell</a:t>
            </a:r>
          </a:p>
          <a:p>
            <a:r>
              <a:rPr lang="en-US" dirty="0"/>
              <a:t>“</a:t>
            </a:r>
            <a:r>
              <a:rPr lang="en-US" dirty="0" err="1"/>
              <a:t>namenode</a:t>
            </a:r>
            <a:r>
              <a:rPr lang="en-US" dirty="0"/>
              <a:t>” is the docker container name</a:t>
            </a:r>
          </a:p>
          <a:p>
            <a:r>
              <a:rPr lang="en-US" dirty="0"/>
              <a:t>/bin/bash is the shell we want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8099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4D657-49EC-4452-A56D-F46D356F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HDFS shell commands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5B64A2-6412-4EC6-9133-9AFDA6C2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–[command] [path]</a:t>
            </a:r>
          </a:p>
          <a:p>
            <a:r>
              <a:rPr lang="en-US" dirty="0"/>
              <a:t>Path is the path in the HDFS folder structure, not the running Linux</a:t>
            </a:r>
          </a:p>
          <a:p>
            <a:r>
              <a:rPr lang="en-US" dirty="0"/>
              <a:t>No –cd command, meaning path always have to be specified</a:t>
            </a:r>
          </a:p>
          <a:p>
            <a:r>
              <a:rPr lang="en-US" dirty="0"/>
              <a:t>-ls</a:t>
            </a:r>
          </a:p>
          <a:p>
            <a:r>
              <a:rPr lang="en-US" dirty="0"/>
              <a:t>-cat</a:t>
            </a:r>
          </a:p>
          <a:p>
            <a:r>
              <a:rPr lang="en-US" dirty="0"/>
              <a:t>-put</a:t>
            </a:r>
          </a:p>
          <a:p>
            <a:r>
              <a:rPr lang="en-US" dirty="0"/>
              <a:t>-rm, -touch, -</a:t>
            </a:r>
            <a:r>
              <a:rPr lang="en-US" dirty="0" err="1"/>
              <a:t>mkdir</a:t>
            </a:r>
            <a:r>
              <a:rPr lang="en-US" dirty="0"/>
              <a:t>, etc.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557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1947C-C0DB-46E9-AEAA-26877902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download a book!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B25FD0-25D4-43B9-B00F-AB72B857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/bin/bash”</a:t>
            </a:r>
          </a:p>
          <a:p>
            <a:r>
              <a:rPr lang="en-US" dirty="0"/>
              <a:t>“apt update”</a:t>
            </a:r>
          </a:p>
          <a:p>
            <a:r>
              <a:rPr lang="en-US" dirty="0"/>
              <a:t>“apt install </a:t>
            </a:r>
            <a:r>
              <a:rPr lang="en-US" dirty="0" err="1"/>
              <a:t>wget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pt-BR" dirty="0"/>
              <a:t>wget -O alice.txt https://www.gutenberg.org/files/11/11-0.txt”</a:t>
            </a:r>
          </a:p>
          <a:p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alice.txt /”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1992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78FC5-C516-4E67-A13E-170509E8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example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66369E-5682-453F-A0F2-F764EBC6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Building Python containers</a:t>
            </a:r>
          </a:p>
          <a:p>
            <a:r>
              <a:rPr lang="en-US" dirty="0"/>
              <a:t>Run.cmd – Build and run container</a:t>
            </a:r>
          </a:p>
          <a:p>
            <a:r>
              <a:rPr lang="en-US" dirty="0" err="1"/>
              <a:t>HdfsCli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https://hdfscli.readthedocs.io/en/latest/</a:t>
            </a:r>
            <a:r>
              <a:rPr lang="en-US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4833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B4F8C-3E55-4F6C-B776-9620524D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with JSON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17DE31-31A6-4DDD-8B52-17C32643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example.py changes!</a:t>
            </a:r>
          </a:p>
          <a:p>
            <a:r>
              <a:rPr lang="en-US" dirty="0"/>
              <a:t>Extends what we just learned with read-write</a:t>
            </a:r>
          </a:p>
          <a:p>
            <a:r>
              <a:rPr lang="en-US" dirty="0"/>
              <a:t>Uses “Counter” to count words</a:t>
            </a:r>
          </a:p>
          <a:p>
            <a:r>
              <a:rPr lang="en-US" dirty="0"/>
              <a:t>Dumps a JSON structure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3642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A0BA-3AF3-4458-919D-9790B2DF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with Avro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419720-66BB-4586-B829-8972D766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AvroWriter</a:t>
            </a:r>
            <a:r>
              <a:rPr lang="en-US" dirty="0"/>
              <a:t> from </a:t>
            </a:r>
            <a:r>
              <a:rPr lang="en-US" dirty="0" err="1"/>
              <a:t>HdfsCli</a:t>
            </a:r>
            <a:r>
              <a:rPr lang="en-US" dirty="0"/>
              <a:t> Extensions</a:t>
            </a:r>
          </a:p>
          <a:p>
            <a:pPr lvl="1"/>
            <a:r>
              <a:rPr lang="en-US" dirty="0"/>
              <a:t>Example on </a:t>
            </a:r>
            <a:r>
              <a:rPr lang="en-US" dirty="0" err="1"/>
              <a:t>HdfsCli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Optionally specify a mandatory schema!</a:t>
            </a:r>
          </a:p>
          <a:p>
            <a:r>
              <a:rPr lang="en-US" dirty="0"/>
              <a:t>“content” is summary of the remote file</a:t>
            </a:r>
          </a:p>
          <a:p>
            <a:r>
              <a:rPr lang="en-US" dirty="0"/>
              <a:t>“reader” can be traversed as a list</a:t>
            </a:r>
          </a:p>
          <a:p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–cat /word-</a:t>
            </a:r>
            <a:r>
              <a:rPr lang="en-US" dirty="0" err="1"/>
              <a:t>count.avro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Is the </a:t>
            </a:r>
            <a:r>
              <a:rPr lang="en-US"/>
              <a:t>result expected?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1324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D32F1-D6C8-4A0E-8C53-522AE907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with Parquet?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D29DD8-2CAC-4C47-BF4D-CEB8B23E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10 most common words and read it again using a Parquet file in the HDFS cluster</a:t>
            </a:r>
          </a:p>
          <a:p>
            <a:r>
              <a:rPr lang="en-US" dirty="0"/>
              <a:t>Consider looking at </a:t>
            </a:r>
          </a:p>
          <a:p>
            <a:pPr lvl="1"/>
            <a:r>
              <a:rPr lang="en-US" dirty="0" err="1"/>
              <a:t>pyarrow</a:t>
            </a:r>
            <a:r>
              <a:rPr lang="en-US" dirty="0"/>
              <a:t> and pandas: </a:t>
            </a:r>
            <a:r>
              <a:rPr lang="en-US" dirty="0">
                <a:hlinkClick r:id="rId2"/>
              </a:rPr>
              <a:t>https://arrow.apache.org/docs/python/parquet.html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fastparquet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https://fastparquet.readthedocs.io/en/latest/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I used </a:t>
            </a:r>
            <a:r>
              <a:rPr lang="en-US" dirty="0" err="1"/>
              <a:t>pyarrow</a:t>
            </a:r>
            <a:r>
              <a:rPr lang="en-US" dirty="0"/>
              <a:t> and some extra </a:t>
            </a:r>
            <a:r>
              <a:rPr lang="en-US" dirty="0" err="1"/>
              <a:t>HdfsCli</a:t>
            </a:r>
            <a:r>
              <a:rPr lang="en-US" dirty="0"/>
              <a:t> client methods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6065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428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Lecture 2 exercises</vt:lpstr>
      <vt:lpstr>Docker-compose a HDFS cluster</vt:lpstr>
      <vt:lpstr>Docker exec –ti namenode /bin/bash</vt:lpstr>
      <vt:lpstr>Basic HDFS shell commands</vt:lpstr>
      <vt:lpstr>Let’s download a book!</vt:lpstr>
      <vt:lpstr>Python read-write example</vt:lpstr>
      <vt:lpstr>Python read-write with JSON</vt:lpstr>
      <vt:lpstr>Python read-write with Avro</vt:lpstr>
      <vt:lpstr>Python read-write with Parquet?</vt:lpstr>
      <vt:lpstr>Cleanup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Daniel Skjold Toft</dc:creator>
  <cp:lastModifiedBy>Daniel Skjold Toft</cp:lastModifiedBy>
  <cp:revision>7</cp:revision>
  <dcterms:created xsi:type="dcterms:W3CDTF">2021-09-12T21:49:46Z</dcterms:created>
  <dcterms:modified xsi:type="dcterms:W3CDTF">2021-09-13T09:09:23Z</dcterms:modified>
</cp:coreProperties>
</file>