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042AB-7A0C-2C6E-9371-E563B7EC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16AB26-8E5B-F036-C002-7FABD48D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3042B7-4782-1543-6A7C-4DD630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F39102-D387-91FF-FF94-4423393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BBA511-CD78-7375-128D-77CBFB64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1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9404C-91B0-71FE-9236-46F888D7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382F31-D67F-8A3D-DE63-403340B7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C929C4-7546-4E01-0EBE-232B6A6D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A91C87-4E9C-B044-8C1B-56D4F31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D1CC65-A312-35E5-5917-AEB28370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9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D1466D1-E3F4-FDC0-48FF-986E8A8A7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FC4D64-1278-911E-2C7D-0488C715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EE4165-8337-E0BD-D135-D782B77E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219B43-6149-BD51-3661-3120979B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D57033-0328-AE59-3A17-373F111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0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F728-B5CA-3E3B-9610-89F76E96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83BC6-39D4-2AB3-D805-95BC2816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3C23E6-5350-AA20-27CB-E84C8BE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E84CCE-457C-C9E3-88B1-34A7F558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642FD-5724-FD68-ACC4-AFFACFBC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2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55E3-0777-708A-F7D7-D94058E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C3177E-305D-4924-AC14-0EC4AF03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FE690-BF78-3CCA-53B7-BA040B3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7A5096-D290-C236-1DA9-C31F047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83B249-E9FC-6237-E220-1064CC08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1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1561F-2B79-95BF-693B-10CF48B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A3965C-3903-00C5-33DB-4A606F76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0005D9-7E24-301F-F28E-EE00EA44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C28726-322B-9697-BC97-4C0B8550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086AD5-9DE3-CCCC-FBCF-84ED5EA0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475C47-C6BB-64B8-C966-0F26F7C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9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D8B22-FF93-5075-51CB-9F98D8A3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55E167-3CCF-F052-D90B-598EB2D6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36F5E0-D75B-8310-932E-ECC54D5A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BF776D-E560-6C90-31B1-E3A3869C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12ACF9-FDFC-B904-47DC-4AF90D1B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BE182F-BCC9-CD3F-7E37-F4D0CB23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7339D5-7F23-8095-54DB-80320D45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7636488-C92A-0C10-B5E5-805C9AA2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53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ADE62-689D-1061-52B3-F362CCB8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C9FAAB-E394-636E-A514-FA1F2E07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6CF4AE-454C-457D-2B74-533BE0A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5414BF-8B76-E4EE-E32B-1080059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1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151035-0AD4-2F1A-C1E6-1718E20B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1BDC58-1242-15EC-428C-74D295FD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E37BA7-00D6-0D47-1419-2A3C3F5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50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911D5-B705-3AF5-99E7-34485F1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DBA4C1-2576-C475-81BC-BA0B33B6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22554-2C8C-A349-420D-38712997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219765-52C3-0259-5690-64EFB813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BC7BCA-74EE-418B-5472-537A5D1C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F52B25-ECAC-31BD-8ABF-729A303A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600EA-07D5-23CE-075A-098073E1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CB0306-FDD7-5AAB-D165-09AAB31B4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0E46E0-84B4-7C03-B519-85C92B06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8F1639-F3BC-9362-753C-6CAC65EF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193B48-141B-A3F9-0366-4452FBD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9A513F-7A9E-5E0E-1B27-4A3914A7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5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C81365-1656-13E3-1DEB-7EFF2086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0ACC76-F471-075E-9297-778D3C27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065B71-318C-73C6-836C-EBBC96BA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374A-1F2E-4586-AB21-1B0F7DCE11FA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115F26-33EC-43B5-09CA-49CC4A67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544258-802E-9808-C4DD-4180B9C7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3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1862134-215E-4E05-69E8-C4240D0DA52E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9A5D71-C497-CAC2-3E65-E51AEAF862B1}"/>
              </a:ext>
            </a:extLst>
          </p:cNvPr>
          <p:cNvSpPr txBox="1"/>
          <p:nvPr/>
        </p:nvSpPr>
        <p:spPr>
          <a:xfrm>
            <a:off x="1143000" y="416004"/>
            <a:ext cx="5266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D2DFBB7-BD11-77EB-1599-AE52D63D6391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8D0EF4AD-3F66-D7B9-B1D6-28B45AEF38B3}"/>
              </a:ext>
            </a:extLst>
          </p:cNvPr>
          <p:cNvSpPr txBox="1"/>
          <p:nvPr/>
        </p:nvSpPr>
        <p:spPr>
          <a:xfrm>
            <a:off x="1143000" y="18198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gency FB" panose="020B0503020202020204" pitchFamily="34" charset="0"/>
                <a:cs typeface="Aharoni" panose="020B0604020202020204" pitchFamily="2" charset="-79"/>
              </a:rPr>
              <a:t>- Sofie Brink</a:t>
            </a:r>
          </a:p>
          <a:p>
            <a:r>
              <a:rPr lang="nl-NL" dirty="0">
                <a:latin typeface="Agency FB" panose="020B0503020202020204" pitchFamily="34" charset="0"/>
                <a:cs typeface="Aharoni" panose="020B0604020202020204" pitchFamily="2" charset="-79"/>
              </a:rPr>
              <a:t>- Stacey Peters</a:t>
            </a:r>
          </a:p>
        </p:txBody>
      </p:sp>
    </p:spTree>
    <p:extLst>
      <p:ext uri="{BB962C8B-B14F-4D97-AF65-F5344CB8AC3E}">
        <p14:creationId xmlns:p14="http://schemas.microsoft.com/office/powerpoint/2010/main" val="36947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13A277C6-707B-488A-8E7F-2079F94E21B0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CA71D3A3-4F86-1778-2A1D-CFB08E3C75E4}"/>
              </a:ext>
            </a:extLst>
          </p:cNvPr>
          <p:cNvSpPr txBox="1"/>
          <p:nvPr/>
        </p:nvSpPr>
        <p:spPr>
          <a:xfrm>
            <a:off x="1143000" y="416004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2F613BE-2EC8-DE7F-96A0-CA25A5AE88DC}"/>
              </a:ext>
            </a:extLst>
          </p:cNvPr>
          <p:cNvSpPr txBox="1"/>
          <p:nvPr/>
        </p:nvSpPr>
        <p:spPr>
          <a:xfrm>
            <a:off x="1384300" y="2273300"/>
            <a:ext cx="5184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endParaRPr lang="nl-NL" sz="2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Wie ben ik?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Waar ga ik het over hebben?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48AED00-4BB7-2B20-BC7B-44A768411B98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BBB8CE7-8B19-E6A3-0A3B-B64CB05500AB}"/>
              </a:ext>
            </a:extLst>
          </p:cNvPr>
          <p:cNvGrpSpPr/>
          <p:nvPr/>
        </p:nvGrpSpPr>
        <p:grpSpPr>
          <a:xfrm>
            <a:off x="12368984" y="353692"/>
            <a:ext cx="4585614" cy="2612105"/>
            <a:chOff x="6857184" y="361909"/>
            <a:chExt cx="4585614" cy="2612105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7FCEFC8-DF3D-62D0-94EF-B630D96E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B619350D-9AE3-2E47-412B-E1F5148A3F0C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83797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Wel en Niet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384300" y="2273300"/>
            <a:ext cx="71318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is </a:t>
            </a: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r>
              <a:rPr lang="nl-NL" sz="2800" dirty="0">
                <a:latin typeface="Avenir Next LT Pro" panose="020B0504020202020204" pitchFamily="34" charset="0"/>
              </a:rPr>
              <a:t>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-Een script taal</a:t>
            </a:r>
          </a:p>
          <a:p>
            <a:endParaRPr lang="nl-NL" sz="2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is </a:t>
            </a: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r>
              <a:rPr lang="nl-NL" sz="2800" dirty="0">
                <a:latin typeface="Avenir Next LT Pro" panose="020B0504020202020204" pitchFamily="34" charset="0"/>
              </a:rPr>
              <a:t> </a:t>
            </a:r>
            <a:r>
              <a:rPr lang="nl-NL" sz="2800" u="sng" dirty="0">
                <a:latin typeface="Avenir Next LT Pro" panose="020B0504020202020204" pitchFamily="34" charset="0"/>
              </a:rPr>
              <a:t>NIET</a:t>
            </a:r>
            <a:r>
              <a:rPr lang="nl-NL" sz="2800" dirty="0">
                <a:latin typeface="Avenir Next LT Pro" panose="020B0504020202020204" pitchFamily="34" charset="0"/>
              </a:rPr>
              <a:t>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-</a:t>
            </a:r>
            <a:r>
              <a:rPr lang="nl-NL" sz="2800" b="0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Een programmeer taal (C#, C++, PHP)</a:t>
            </a:r>
            <a:endParaRPr lang="nl-NL" sz="2800" dirty="0">
              <a:latin typeface="Avenir Next LT Pro" panose="020B0504020202020204" pitchFamily="34" charset="0"/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9904F8F-8B5F-741A-36AD-0941C5B1A861}"/>
              </a:ext>
            </a:extLst>
          </p:cNvPr>
          <p:cNvGrpSpPr/>
          <p:nvPr/>
        </p:nvGrpSpPr>
        <p:grpSpPr>
          <a:xfrm>
            <a:off x="6857184" y="361909"/>
            <a:ext cx="4585614" cy="2612105"/>
            <a:chOff x="6857184" y="361909"/>
            <a:chExt cx="4585614" cy="261210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94D5A8F-E046-BDBB-E3FC-ADDCED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0E423E0-B26C-6D8A-9CE4-F9E7D507D185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9143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Voordelen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261492" y="2305615"/>
            <a:ext cx="7251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zijn de voordelen van een script taal?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 -Snelheid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 -Veiligheid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2CCA567D-C8A9-EA06-F7A4-F6A1B8227800}"/>
              </a:ext>
            </a:extLst>
          </p:cNvPr>
          <p:cNvGrpSpPr/>
          <p:nvPr/>
        </p:nvGrpSpPr>
        <p:grpSpPr>
          <a:xfrm>
            <a:off x="6886213" y="-2887716"/>
            <a:ext cx="4585614" cy="2612105"/>
            <a:chOff x="6857184" y="361909"/>
            <a:chExt cx="4585614" cy="261210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64289B6C-0C45-BFB0-CC79-A7E344F2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79F09C-4733-617E-7679-349C4F5D6BF0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621940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5724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Samenvatting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261492" y="2305615"/>
            <a:ext cx="2648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Script taal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Snel en veilig</a:t>
            </a:r>
          </a:p>
        </p:txBody>
      </p:sp>
    </p:spTree>
    <p:extLst>
      <p:ext uri="{BB962C8B-B14F-4D97-AF65-F5344CB8AC3E}">
        <p14:creationId xmlns:p14="http://schemas.microsoft.com/office/powerpoint/2010/main" val="596841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2" baseType="lpstr">
      <vt:lpstr>Agency FB</vt:lpstr>
      <vt:lpstr>Arial</vt:lpstr>
      <vt:lpstr>Avenir Next LT Pro</vt:lpstr>
      <vt:lpstr>Calibri</vt:lpstr>
      <vt:lpstr>Calibri Light</vt:lpstr>
      <vt:lpstr>Courier New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rebecca peters</dc:creator>
  <cp:lastModifiedBy>rebecca peters</cp:lastModifiedBy>
  <cp:revision>1</cp:revision>
  <dcterms:created xsi:type="dcterms:W3CDTF">2022-10-26T12:30:42Z</dcterms:created>
  <dcterms:modified xsi:type="dcterms:W3CDTF">2022-10-26T13:00:20Z</dcterms:modified>
</cp:coreProperties>
</file>