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868149F-69B9-48DA-BCEA-A70AB6049E41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116B7D5-2D3D-4C70-9189-9E51DCF6E75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295399"/>
          </a:xfrm>
        </p:spPr>
        <p:txBody>
          <a:bodyPr>
            <a:normAutofit/>
          </a:bodyPr>
          <a:lstStyle/>
          <a:p>
            <a:r>
              <a:rPr lang="sr-Latn-RS" dirty="0" smtClean="0"/>
              <a:t>PIC18F4520 mikrokontroler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Sofija Anđelković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317"/>
          </a:xfrm>
        </p:spPr>
        <p:txBody>
          <a:bodyPr>
            <a:normAutofit/>
          </a:bodyPr>
          <a:lstStyle/>
          <a:p>
            <a:r>
              <a:rPr lang="sr-Latn-RS" dirty="0" smtClean="0"/>
              <a:t>Mikrokontroler je jedno od najvećih dostignuća koje je obeležilo XX vek</a:t>
            </a:r>
          </a:p>
          <a:p>
            <a:r>
              <a:rPr lang="en-US" dirty="0" err="1" smtClean="0"/>
              <a:t>Mikrokontroler</a:t>
            </a:r>
            <a:r>
              <a:rPr lang="en-US" dirty="0" smtClean="0"/>
              <a:t> je </a:t>
            </a:r>
            <a:r>
              <a:rPr lang="en-US" dirty="0" err="1" smtClean="0"/>
              <a:t>mali</a:t>
            </a:r>
            <a:r>
              <a:rPr lang="en-US" dirty="0" smtClean="0"/>
              <a:t> </a:t>
            </a:r>
            <a:r>
              <a:rPr lang="en-US" dirty="0" err="1" smtClean="0"/>
              <a:t>računar</a:t>
            </a:r>
            <a:r>
              <a:rPr lang="en-US" dirty="0" smtClean="0"/>
              <a:t>, </a:t>
            </a:r>
            <a:r>
              <a:rPr lang="en-US" dirty="0" err="1" smtClean="0"/>
              <a:t>realizovan</a:t>
            </a:r>
            <a:r>
              <a:rPr lang="en-US" dirty="0" smtClean="0"/>
              <a:t> u </a:t>
            </a:r>
            <a:r>
              <a:rPr lang="en-US" dirty="0" err="1" smtClean="0"/>
              <a:t>obliku</a:t>
            </a:r>
            <a:r>
              <a:rPr lang="en-US" dirty="0" smtClean="0"/>
              <a:t> </a:t>
            </a:r>
            <a:r>
              <a:rPr lang="en-US" dirty="0" err="1" smtClean="0"/>
              <a:t>integrisanog</a:t>
            </a:r>
            <a:r>
              <a:rPr lang="en-US" dirty="0" smtClean="0"/>
              <a:t> kola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objedinjuje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potrebne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, </a:t>
            </a:r>
            <a:r>
              <a:rPr lang="en-US" dirty="0" err="1" smtClean="0"/>
              <a:t>kako</a:t>
            </a:r>
            <a:r>
              <a:rPr lang="en-US" dirty="0" smtClean="0"/>
              <a:t> bi </a:t>
            </a:r>
            <a:r>
              <a:rPr lang="en-US" dirty="0" err="1" smtClean="0"/>
              <a:t>mogao</a:t>
            </a:r>
            <a:r>
              <a:rPr lang="en-US" dirty="0" smtClean="0"/>
              <a:t> </a:t>
            </a:r>
            <a:r>
              <a:rPr lang="en-US" dirty="0" err="1" smtClean="0"/>
              <a:t>samostalno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funkcioniše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spadaju</a:t>
            </a:r>
            <a:r>
              <a:rPr lang="en-US" dirty="0" smtClean="0"/>
              <a:t> </a:t>
            </a:r>
            <a:r>
              <a:rPr lang="en-US" dirty="0" err="1" smtClean="0"/>
              <a:t>integrisani</a:t>
            </a:r>
            <a:r>
              <a:rPr lang="en-US" dirty="0" smtClean="0"/>
              <a:t> </a:t>
            </a:r>
            <a:r>
              <a:rPr lang="en-US" dirty="0" err="1" smtClean="0"/>
              <a:t>mikroprocesor</a:t>
            </a:r>
            <a:r>
              <a:rPr lang="en-US" dirty="0" smtClean="0"/>
              <a:t>, </a:t>
            </a:r>
            <a:r>
              <a:rPr lang="en-US" dirty="0" err="1" smtClean="0"/>
              <a:t>memorija</a:t>
            </a:r>
            <a:r>
              <a:rPr lang="en-US" dirty="0" smtClean="0"/>
              <a:t>, </a:t>
            </a:r>
            <a:r>
              <a:rPr lang="en-US" dirty="0" err="1" smtClean="0"/>
              <a:t>digitalni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analogni</a:t>
            </a:r>
            <a:r>
              <a:rPr lang="en-US" dirty="0" smtClean="0"/>
              <a:t> </a:t>
            </a:r>
            <a:r>
              <a:rPr lang="en-US" dirty="0" err="1" smtClean="0"/>
              <a:t>ulazi</a:t>
            </a:r>
            <a:r>
              <a:rPr lang="en-US" dirty="0" smtClean="0"/>
              <a:t>/</a:t>
            </a:r>
            <a:r>
              <a:rPr lang="en-US" dirty="0" err="1" smtClean="0"/>
              <a:t>izlazi</a:t>
            </a:r>
            <a:r>
              <a:rPr lang="en-US" dirty="0" smtClean="0"/>
              <a:t>, </a:t>
            </a:r>
            <a:r>
              <a:rPr lang="en-US" dirty="0" err="1" smtClean="0"/>
              <a:t>tajmeri</a:t>
            </a:r>
            <a:r>
              <a:rPr lang="en-US" dirty="0" smtClean="0"/>
              <a:t>, </a:t>
            </a:r>
            <a:r>
              <a:rPr lang="en-US" dirty="0" err="1" smtClean="0"/>
              <a:t>brojači</a:t>
            </a:r>
            <a:r>
              <a:rPr lang="en-US" dirty="0" smtClean="0"/>
              <a:t>, </a:t>
            </a:r>
            <a:r>
              <a:rPr lang="en-US" dirty="0" err="1" smtClean="0"/>
              <a:t>oscilatori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sklopovi</a:t>
            </a:r>
            <a:r>
              <a:rPr lang="en-US" dirty="0" smtClean="0"/>
              <a:t> </a:t>
            </a: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91517"/>
          </a:xfrm>
        </p:spPr>
        <p:txBody>
          <a:bodyPr/>
          <a:lstStyle/>
          <a:p>
            <a:r>
              <a:rPr lang="sr-Latn-RS" dirty="0" smtClean="0"/>
              <a:t>Prednosti mikrokontrolera:</a:t>
            </a:r>
          </a:p>
          <a:p>
            <a:pPr>
              <a:buNone/>
            </a:pPr>
            <a:r>
              <a:rPr lang="sr-Latn-RS" dirty="0" smtClean="0"/>
              <a:t>   - sve se nalazi na jednom mestu, procesor, memorije, konvertori, komparatori, portovi, tajmeri ...</a:t>
            </a:r>
          </a:p>
          <a:p>
            <a:pPr>
              <a:buNone/>
            </a:pPr>
            <a:r>
              <a:rPr lang="sr-Latn-RS" dirty="0" smtClean="0"/>
              <a:t>   - niska cena</a:t>
            </a:r>
          </a:p>
          <a:p>
            <a:pPr>
              <a:buNone/>
            </a:pPr>
            <a:r>
              <a:rPr lang="sr-Latn-RS" dirty="0" smtClean="0"/>
              <a:t>   - jednostavno korišćenje</a:t>
            </a:r>
          </a:p>
          <a:p>
            <a:pPr>
              <a:buNone/>
            </a:pPr>
            <a:r>
              <a:rPr lang="sr-Latn-RS" dirty="0" smtClean="0"/>
              <a:t>   - može se projektovati i bez znanja mašinskog jezika, već pomoću viših programskih jezika kao što je na primer 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67717"/>
          </a:xfrm>
        </p:spPr>
        <p:txBody>
          <a:bodyPr>
            <a:normAutofit fontScale="92500" lnSpcReduction="10000"/>
          </a:bodyPr>
          <a:lstStyle/>
          <a:p>
            <a:r>
              <a:rPr lang="vi-VN" dirty="0" smtClean="0"/>
              <a:t>PIC mikrokontroler (Peripheral Interface Controller) je originalan proizvod kompanije Microchip Technology, vrlo je popularan među inženjerima i elektronskim početnicima, a dolazi u puno različitih verzija, svaka sa posebnim komponentama i mogućnostima </a:t>
            </a:r>
            <a:endParaRPr lang="sr-Latn-RS" dirty="0" smtClean="0"/>
          </a:p>
          <a:p>
            <a:r>
              <a:rPr lang="en-US" dirty="0" err="1" smtClean="0"/>
              <a:t>Mnogi</a:t>
            </a:r>
            <a:r>
              <a:rPr lang="en-US" dirty="0" smtClean="0"/>
              <a:t> </a:t>
            </a:r>
            <a:r>
              <a:rPr lang="en-US" dirty="0" err="1" smtClean="0"/>
              <a:t>elektronski</a:t>
            </a:r>
            <a:r>
              <a:rPr lang="en-US" dirty="0" smtClean="0"/>
              <a:t> </a:t>
            </a:r>
            <a:r>
              <a:rPr lang="en-US" dirty="0" err="1" smtClean="0"/>
              <a:t>projekti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se </a:t>
            </a:r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lako</a:t>
            </a:r>
            <a:r>
              <a:rPr lang="en-US" dirty="0" smtClean="0"/>
              <a:t> </a:t>
            </a:r>
            <a:r>
              <a:rPr lang="en-US" dirty="0" err="1" smtClean="0"/>
              <a:t>izvesti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mikrokontrolera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PIC </a:t>
            </a:r>
            <a:r>
              <a:rPr lang="en-US" dirty="0" err="1" smtClean="0"/>
              <a:t>porodice</a:t>
            </a:r>
            <a:r>
              <a:rPr lang="en-US" dirty="0" smtClean="0"/>
              <a:t>, </a:t>
            </a:r>
            <a:r>
              <a:rPr lang="en-US" dirty="0" err="1" smtClean="0"/>
              <a:t>poput</a:t>
            </a:r>
            <a:r>
              <a:rPr lang="en-US" dirty="0" smtClean="0"/>
              <a:t> </a:t>
            </a:r>
            <a:r>
              <a:rPr lang="en-US" dirty="0" err="1" smtClean="0"/>
              <a:t>digitalnih</a:t>
            </a:r>
            <a:r>
              <a:rPr lang="en-US" dirty="0" smtClean="0"/>
              <a:t> </a:t>
            </a:r>
            <a:r>
              <a:rPr lang="en-US" dirty="0" err="1" smtClean="0"/>
              <a:t>satova</a:t>
            </a:r>
            <a:r>
              <a:rPr lang="en-US" dirty="0" smtClean="0"/>
              <a:t>, </a:t>
            </a:r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jednostavnih</a:t>
            </a:r>
            <a:r>
              <a:rPr lang="en-US" dirty="0" smtClean="0"/>
              <a:t> video </a:t>
            </a:r>
            <a:r>
              <a:rPr lang="en-US" dirty="0" err="1" smtClean="0"/>
              <a:t>igrica</a:t>
            </a:r>
            <a:r>
              <a:rPr lang="en-US" dirty="0" smtClean="0"/>
              <a:t>, </a:t>
            </a:r>
            <a:r>
              <a:rPr lang="en-US" dirty="0" err="1" smtClean="0"/>
              <a:t>robota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en-US" dirty="0" err="1" smtClean="0"/>
              <a:t>Njihova</a:t>
            </a:r>
            <a:r>
              <a:rPr lang="en-US" dirty="0" smtClean="0"/>
              <a:t> </a:t>
            </a:r>
            <a:r>
              <a:rPr lang="en-US" dirty="0" err="1" smtClean="0"/>
              <a:t>primena</a:t>
            </a:r>
            <a:r>
              <a:rPr lang="en-US" dirty="0" smtClean="0"/>
              <a:t> je </a:t>
            </a:r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široka</a:t>
            </a:r>
            <a:r>
              <a:rPr lang="en-US" dirty="0" smtClean="0"/>
              <a:t>, a </a:t>
            </a:r>
            <a:r>
              <a:rPr lang="en-US" dirty="0" err="1" smtClean="0"/>
              <a:t>njihove</a:t>
            </a:r>
            <a:r>
              <a:rPr lang="en-US" dirty="0" smtClean="0"/>
              <a:t> </a:t>
            </a:r>
            <a:r>
              <a:rPr lang="en-US" dirty="0" err="1" smtClean="0"/>
              <a:t>mogućnosti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varijante</a:t>
            </a:r>
            <a:r>
              <a:rPr lang="en-US" dirty="0" smtClean="0"/>
              <a:t> </a:t>
            </a:r>
            <a:r>
              <a:rPr lang="en-US" dirty="0" err="1" smtClean="0"/>
              <a:t>brojne</a:t>
            </a:r>
            <a:r>
              <a:rPr lang="en-US" dirty="0" smtClean="0"/>
              <a:t>, a </a:t>
            </a:r>
            <a:r>
              <a:rPr lang="en-US" dirty="0" err="1" smtClean="0"/>
              <a:t>mogu</a:t>
            </a:r>
            <a:r>
              <a:rPr lang="en-US" dirty="0" smtClean="0"/>
              <a:t> se </a:t>
            </a:r>
            <a:r>
              <a:rPr lang="en-US" dirty="0" err="1" smtClean="0"/>
              <a:t>nabaviti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pristupačnim</a:t>
            </a:r>
            <a:r>
              <a:rPr lang="en-US" dirty="0" smtClean="0"/>
              <a:t> </a:t>
            </a:r>
            <a:r>
              <a:rPr lang="en-US" dirty="0" err="1" smtClean="0"/>
              <a:t>cenama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čini</a:t>
            </a:r>
            <a:r>
              <a:rPr lang="en-US" dirty="0" smtClean="0"/>
              <a:t> </a:t>
            </a:r>
            <a:r>
              <a:rPr lang="en-US" dirty="0" err="1" smtClean="0"/>
              <a:t>još</a:t>
            </a:r>
            <a:r>
              <a:rPr lang="en-US" dirty="0" smtClean="0"/>
              <a:t> </a:t>
            </a:r>
            <a:r>
              <a:rPr lang="en-US" dirty="0" err="1" smtClean="0"/>
              <a:t>popularnijima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487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3536"/>
            <a:ext cx="7620000" cy="737064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PROJEKA – Mala noćna muzika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711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Projektni</a:t>
            </a:r>
            <a:r>
              <a:rPr lang="en-US" dirty="0" smtClean="0"/>
              <a:t> </a:t>
            </a:r>
            <a:r>
              <a:rPr lang="en-US" dirty="0" err="1" smtClean="0"/>
              <a:t>zadatak</a:t>
            </a:r>
            <a:r>
              <a:rPr lang="en-US" dirty="0" smtClean="0"/>
              <a:t> </a:t>
            </a:r>
            <a:r>
              <a:rPr lang="en-US" dirty="0" err="1" smtClean="0"/>
              <a:t>čini</a:t>
            </a:r>
            <a:r>
              <a:rPr lang="en-US" dirty="0" smtClean="0"/>
              <a:t> </a:t>
            </a:r>
            <a:r>
              <a:rPr lang="en-US" dirty="0" err="1" smtClean="0"/>
              <a:t>Mocartova</a:t>
            </a:r>
            <a:r>
              <a:rPr lang="en-US" dirty="0" smtClean="0"/>
              <a:t> </a:t>
            </a:r>
            <a:r>
              <a:rPr lang="en-US" dirty="0" err="1" smtClean="0"/>
              <a:t>melodija</a:t>
            </a:r>
            <a:r>
              <a:rPr lang="en-US" dirty="0" smtClean="0"/>
              <a:t> – Mala </a:t>
            </a:r>
            <a:r>
              <a:rPr lang="en-US" dirty="0" err="1" smtClean="0"/>
              <a:t>noćna</a:t>
            </a:r>
            <a:r>
              <a:rPr lang="en-US" dirty="0" smtClean="0"/>
              <a:t> </a:t>
            </a:r>
            <a:r>
              <a:rPr lang="en-US" dirty="0" err="1" smtClean="0"/>
              <a:t>muzika</a:t>
            </a:r>
            <a:r>
              <a:rPr lang="en-US" dirty="0" smtClean="0"/>
              <a:t>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realizaciju</a:t>
            </a:r>
            <a:r>
              <a:rPr lang="en-US" dirty="0" smtClean="0"/>
              <a:t> </a:t>
            </a:r>
            <a:r>
              <a:rPr lang="en-US" dirty="0" err="1" smtClean="0"/>
              <a:t>ovog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</a:t>
            </a:r>
            <a:r>
              <a:rPr lang="en-US" dirty="0" err="1" smtClean="0"/>
              <a:t>potrebna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je </a:t>
            </a:r>
            <a:r>
              <a:rPr lang="en-US" dirty="0" err="1" smtClean="0"/>
              <a:t>ploča</a:t>
            </a:r>
            <a:r>
              <a:rPr lang="en-US" dirty="0" smtClean="0"/>
              <a:t> UNI-DS6, </a:t>
            </a:r>
            <a:r>
              <a:rPr lang="en-US" dirty="0" err="1" smtClean="0"/>
              <a:t>posebno</a:t>
            </a:r>
            <a:r>
              <a:rPr lang="en-US" dirty="0" smtClean="0"/>
              <a:t> </a:t>
            </a:r>
            <a:r>
              <a:rPr lang="en-US" dirty="0" err="1" smtClean="0"/>
              <a:t>njen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Piezo</a:t>
            </a:r>
            <a:r>
              <a:rPr lang="en-US" dirty="0" smtClean="0"/>
              <a:t> Buzzer. </a:t>
            </a:r>
            <a:endParaRPr lang="sr-Latn-RS" dirty="0" smtClean="0"/>
          </a:p>
          <a:p>
            <a:r>
              <a:rPr lang="en-US" dirty="0" err="1" smtClean="0"/>
              <a:t>Projekat</a:t>
            </a:r>
            <a:r>
              <a:rPr lang="en-US" dirty="0" smtClean="0"/>
              <a:t> je </a:t>
            </a:r>
            <a:r>
              <a:rPr lang="en-US" dirty="0" err="1" smtClean="0"/>
              <a:t>realizovan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napisala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u </a:t>
            </a:r>
            <a:r>
              <a:rPr lang="en-US" dirty="0" err="1" smtClean="0"/>
              <a:t>programskom</a:t>
            </a:r>
            <a:r>
              <a:rPr lang="en-US" dirty="0" smtClean="0"/>
              <a:t> </a:t>
            </a:r>
            <a:r>
              <a:rPr lang="en-US" dirty="0" err="1" smtClean="0"/>
              <a:t>jeziku</a:t>
            </a:r>
            <a:r>
              <a:rPr lang="en-US" dirty="0" smtClean="0"/>
              <a:t> C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softvera</a:t>
            </a:r>
            <a:r>
              <a:rPr lang="en-US" dirty="0" smtClean="0"/>
              <a:t> </a:t>
            </a:r>
            <a:r>
              <a:rPr lang="en-US" dirty="0" err="1" smtClean="0"/>
              <a:t>mikroC</a:t>
            </a:r>
            <a:r>
              <a:rPr lang="en-US" dirty="0" smtClean="0"/>
              <a:t> for PIC </a:t>
            </a:r>
            <a:endParaRPr lang="sr-Latn-RS" dirty="0" smtClean="0"/>
          </a:p>
          <a:p>
            <a:r>
              <a:rPr lang="sr-Latn-RS" dirty="0" smtClean="0"/>
              <a:t>Note sam definisala pomoću dva parametra, frekvencije i trajanja note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r-Latn-RS" sz="6000" dirty="0" smtClean="0"/>
              <a:t>    HVALA NA PAŽNJI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</TotalTime>
  <Words>262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PIC18F4520 mikrokontroler</vt:lpstr>
      <vt:lpstr>Slide 2</vt:lpstr>
      <vt:lpstr>Slide 3</vt:lpstr>
      <vt:lpstr>Slide 4</vt:lpstr>
      <vt:lpstr>Slide 5</vt:lpstr>
      <vt:lpstr>PROJEKA – Mala noćna muzika    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PIC18F4520 mikrokontroler</dc:title>
  <dc:creator>My hp</dc:creator>
  <cp:lastModifiedBy>My hp</cp:lastModifiedBy>
  <cp:revision>3</cp:revision>
  <dcterms:created xsi:type="dcterms:W3CDTF">2017-02-12T16:24:18Z</dcterms:created>
  <dcterms:modified xsi:type="dcterms:W3CDTF">2017-02-12T16:46:38Z</dcterms:modified>
</cp:coreProperties>
</file>