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0B6E7F7-D530-4D8D-A270-1450B8FF433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D513DAB-5BAA-4CBA-9B19-4C7E407D9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E7F7-D530-4D8D-A270-1450B8FF433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3DAB-5BAA-4CBA-9B19-4C7E407D9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E7F7-D530-4D8D-A270-1450B8FF433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3DAB-5BAA-4CBA-9B19-4C7E407D9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0B6E7F7-D530-4D8D-A270-1450B8FF433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3DAB-5BAA-4CBA-9B19-4C7E407D9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0B6E7F7-D530-4D8D-A270-1450B8FF433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D513DAB-5BAA-4CBA-9B19-4C7E407D9D1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0B6E7F7-D530-4D8D-A270-1450B8FF433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D513DAB-5BAA-4CBA-9B19-4C7E407D9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0B6E7F7-D530-4D8D-A270-1450B8FF433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D513DAB-5BAA-4CBA-9B19-4C7E407D9D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E7F7-D530-4D8D-A270-1450B8FF433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13DAB-5BAA-4CBA-9B19-4C7E407D9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0B6E7F7-D530-4D8D-A270-1450B8FF433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D513DAB-5BAA-4CBA-9B19-4C7E407D9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0B6E7F7-D530-4D8D-A270-1450B8FF433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D513DAB-5BAA-4CBA-9B19-4C7E407D9D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0B6E7F7-D530-4D8D-A270-1450B8FF433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D513DAB-5BAA-4CBA-9B19-4C7E407D9D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0B6E7F7-D530-4D8D-A270-1450B8FF433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D513DAB-5BAA-4CBA-9B19-4C7E407D9D1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062912" cy="1470025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Sistem</a:t>
            </a:r>
            <a:r>
              <a:rPr lang="en-US" sz="5400" dirty="0" smtClean="0"/>
              <a:t> z</a:t>
            </a:r>
            <a:r>
              <a:rPr lang="sr-Latn-RS" sz="5400" dirty="0" smtClean="0"/>
              <a:t>aštite - lozinka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133600"/>
            <a:ext cx="8062912" cy="1752600"/>
          </a:xfrm>
        </p:spPr>
        <p:txBody>
          <a:bodyPr/>
          <a:lstStyle/>
          <a:p>
            <a:r>
              <a:rPr lang="sr-Latn-RS" dirty="0" smtClean="0"/>
              <a:t>Sofija Anđelković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/>
          <a:lstStyle/>
          <a:p>
            <a:r>
              <a:rPr lang="sr-Latn-RS" dirty="0" smtClean="0"/>
              <a:t>Svakodnevno se susrećemo sa nekim sistemom zaštite, kako podataka, tako i predmeta sa nekom određenom vrednošću. Postoje razne vrste sistema zaštite, a jedan od dosta zastupljenog je lozinka. Lozinka može biti u vidu brojeva, karaktera, kombinacije brojeva  i karaktera, šablona itd... U ovom projektu je reč o 7-bitnoj lozinci realizovanoj korišćenjem razvojnog sistema FPGA-Spartan-3E-S500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Lozinka ovakvog tipa može biti korišćena za zaštitu sefova ili bilo kakvih prostorija gde je odobren pristup samo </a:t>
            </a:r>
            <a:r>
              <a:rPr lang="sr-Latn-RS" smtClean="0"/>
              <a:t>određenim ljudima</a:t>
            </a:r>
            <a:endParaRPr lang="sr-Latn-RS" dirty="0" smtClean="0"/>
          </a:p>
          <a:p>
            <a:r>
              <a:rPr lang="sr-Latn-RS" dirty="0" smtClean="0"/>
              <a:t>Samo u slučaju ukucane tačne binarne kombinacije dolazi do otključavanja brave</a:t>
            </a:r>
          </a:p>
          <a:p>
            <a:r>
              <a:rPr lang="sr-Latn-RS" dirty="0" smtClean="0"/>
              <a:t>Ovakva lozinka može biti i deo alarmnog sistema</a:t>
            </a:r>
          </a:p>
          <a:p>
            <a:r>
              <a:rPr lang="sr-Latn-RS" dirty="0" smtClean="0"/>
              <a:t>S obzirom da realizacija ovakve lozinke nije skupa, a i jednostavna, kompanije bi proizvodnjom privukli dosta mušterija i ostvarili dobar profit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02408"/>
          </a:xfrm>
        </p:spPr>
        <p:txBody>
          <a:bodyPr/>
          <a:lstStyle/>
          <a:p>
            <a:r>
              <a:rPr lang="sr-Latn-RS" dirty="0" smtClean="0"/>
              <a:t>Sam projekat ima dva slučaja:</a:t>
            </a:r>
          </a:p>
          <a:p>
            <a:pPr marL="578358" indent="-514350">
              <a:buFont typeface="Wingdings" pitchFamily="2" charset="2"/>
              <a:buChar char="v"/>
            </a:pPr>
            <a:r>
              <a:rPr lang="sr-Latn-RS" dirty="0" smtClean="0"/>
              <a:t>1. slučaj:</a:t>
            </a:r>
            <a:endParaRPr lang="sr-Latn-RS" dirty="0" smtClean="0"/>
          </a:p>
          <a:p>
            <a:pPr marL="578358" indent="-514350">
              <a:buNone/>
            </a:pPr>
            <a:r>
              <a:rPr lang="sr-Latn-RS" dirty="0" smtClean="0"/>
              <a:t>     Ukucana je tačna binarna kombinacija, na dispelju se ispisuje ‘GOOD’ i blinkaju sve diode</a:t>
            </a:r>
          </a:p>
          <a:p>
            <a:pPr marL="578358" indent="-514350">
              <a:buFont typeface="Wingdings" pitchFamily="2" charset="2"/>
              <a:buChar char="v"/>
            </a:pPr>
            <a:r>
              <a:rPr lang="sr-Latn-RS" dirty="0" smtClean="0"/>
              <a:t>2. slučaj:</a:t>
            </a:r>
          </a:p>
          <a:p>
            <a:pPr marL="578358" indent="-514350">
              <a:buNone/>
            </a:pPr>
            <a:r>
              <a:rPr lang="sr-Latn-RS" dirty="0" smtClean="0"/>
              <a:t>     Ukucana je pogrešna binarna kombinacija, na displeju se ispisuje ‘FAIL’</a:t>
            </a:r>
          </a:p>
          <a:p>
            <a:pPr marL="578358" indent="-514350">
              <a:buNone/>
            </a:pPr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16244425_10206631924151555_907050906_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70944"/>
            <a:ext cx="4038600" cy="3028950"/>
          </a:xfrm>
        </p:spPr>
      </p:pic>
      <p:pic>
        <p:nvPicPr>
          <p:cNvPr id="6" name="Content Placeholder 5" descr="16176186_10206631924351560_1089223861_n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470944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42</TotalTime>
  <Words>178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Sistem zaštite - lozinka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zaštite - lozinka</dc:title>
  <dc:creator>My hp</dc:creator>
  <cp:lastModifiedBy>My hp</cp:lastModifiedBy>
  <cp:revision>6</cp:revision>
  <dcterms:created xsi:type="dcterms:W3CDTF">2017-01-24T20:51:57Z</dcterms:created>
  <dcterms:modified xsi:type="dcterms:W3CDTF">2017-01-24T21:34:50Z</dcterms:modified>
</cp:coreProperties>
</file>