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23630543_5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23630543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965474a9_3_3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965474a9_3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814cf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814cf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789500" y="636950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Stock Market Volatility Analysis</a:t>
            </a:r>
            <a:endParaRPr sz="4400"/>
          </a:p>
        </p:txBody>
      </p:sp>
      <p:sp>
        <p:nvSpPr>
          <p:cNvPr id="73" name="Google Shape;73;p13"/>
          <p:cNvSpPr txBox="1"/>
          <p:nvPr/>
        </p:nvSpPr>
        <p:spPr>
          <a:xfrm>
            <a:off x="246425" y="2852300"/>
            <a:ext cx="2872500" cy="20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Submitted By: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Sofiqul Islam Sohan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ID: 2114951042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Section: 7C_Special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6091350" y="2758800"/>
            <a:ext cx="29793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Submitted To: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Saima Siddique Tashfia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Lecturer, Dept of Computer Science and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Engineering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UITS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3456438" y="3864350"/>
            <a:ext cx="2231100" cy="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Submission Date: 01/06/2025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/>
        </p:nvSpPr>
        <p:spPr>
          <a:xfrm>
            <a:off x="3426075" y="264525"/>
            <a:ext cx="47292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Reference</a:t>
            </a:r>
            <a:endParaRPr b="1"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1169000" y="1082150"/>
            <a:ext cx="5933400" cy="3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Hull, J. C. – </a:t>
            </a:r>
            <a:r>
              <a:rPr i="1"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Options, Futures, and Other Derivatives</a:t>
            </a:r>
            <a:br>
              <a:rPr i="1"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endParaRPr i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Glasserman, P. – </a:t>
            </a:r>
            <a:r>
              <a:rPr i="1"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Monte Carlo Methods in Financial Engineering</a:t>
            </a:r>
            <a:br>
              <a:rPr i="1"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endParaRPr i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MathWorks (MATLAB) Documentation – </a:t>
            </a: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ttest</a:t>
            </a: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kstest, randn, plot, etc.</a:t>
            </a:r>
            <a:b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Investing.com – Historical stock price data (CSV export)</a:t>
            </a:r>
            <a:b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ChatGPT (OpenAI, 2025) – Assisted with project outline, explanations, and presentation structuring</a:t>
            </a:r>
            <a:b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774150" y="4579425"/>
            <a:ext cx="50700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GitHub - https://github.com/SofiqulSohan/StockVolatilityAnalysis/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/>
        </p:nvSpPr>
        <p:spPr>
          <a:xfrm>
            <a:off x="3112125" y="1760825"/>
            <a:ext cx="4529100" cy="23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Thank You</a:t>
            </a:r>
            <a:endParaRPr sz="3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Any Questions?</a:t>
            </a:r>
            <a:endParaRPr sz="3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535775" y="53180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5"/>
                </a:solidFill>
              </a:rPr>
              <a:t>Introduction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1" name="Google Shape;81;p14"/>
          <p:cNvSpPr txBox="1"/>
          <p:nvPr>
            <p:ph idx="4294967295" type="title"/>
          </p:nvPr>
        </p:nvSpPr>
        <p:spPr>
          <a:xfrm>
            <a:off x="535775" y="1607175"/>
            <a:ext cx="6931500" cy="23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Stock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Markets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are Inherently Volatile And Unpredictable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Understanding and modeling volatility is crucial for risk assessment, portfolio management, and forecasting.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Dataset focuses on Apple share from January-May 2025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760825" y="538400"/>
            <a:ext cx="40548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Objective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894425" y="1894425"/>
            <a:ext cx="75150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Simulate Stock Price Behavior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Evaluate Statistical Properties of the Simulated Data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Validate and Compare Simulated Result Against  Real Data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560425" y="638600"/>
            <a:ext cx="3881100" cy="10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Methodology</a:t>
            </a:r>
            <a:endParaRPr b="1" sz="3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1041375" y="1567100"/>
            <a:ext cx="4976400" cy="1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❖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Gathering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❖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Monte Carlo Simulation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❖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Statistical Testing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❖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Visualization and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Interpretation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728775" y="148725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Monte Carlo Simulation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4802125" y="1206400"/>
            <a:ext cx="3914400" cy="26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Generates multiple random future price paths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Geometric Brownian Motion is Used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Formula Used St​=S0​⋅e(μ−21​σ2)t+σWt​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5" y="553175"/>
            <a:ext cx="4581725" cy="459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2738050" y="0"/>
            <a:ext cx="4849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Matlab Implementation</a:t>
            </a:r>
            <a:endParaRPr b="1" sz="3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8450" y="553175"/>
            <a:ext cx="4515550" cy="459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125" y="609500"/>
            <a:ext cx="5811475" cy="432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3673250" y="0"/>
            <a:ext cx="4535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Dataset </a:t>
            </a:r>
            <a:endParaRPr sz="3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0" title="Histo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" y="897437"/>
            <a:ext cx="4574997" cy="341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 title="monte carl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97425"/>
            <a:ext cx="4572001" cy="341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3072025" y="109250"/>
            <a:ext cx="50100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Graph Visualization</a:t>
            </a:r>
            <a:endParaRPr sz="3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/>
        </p:nvSpPr>
        <p:spPr>
          <a:xfrm>
            <a:off x="847650" y="531725"/>
            <a:ext cx="4261800" cy="14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Key Takeaway</a:t>
            </a:r>
            <a:endParaRPr b="1" sz="3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978300" y="1580475"/>
            <a:ext cx="7187400" cy="30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Monte Carlo models price behavior under uncertainty.</a:t>
            </a:r>
            <a:b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T-Test &amp; K–S Test validate similarity to real data.</a:t>
            </a:r>
            <a:b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Simulation reveals key volatility insights.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