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269" r:id="rId6"/>
    <p:sldId id="270" r:id="rId7"/>
    <p:sldId id="271" r:id="rId8"/>
    <p:sldId id="275" r:id="rId9"/>
    <p:sldId id="273" r:id="rId10"/>
    <p:sldId id="276" r:id="rId11"/>
    <p:sldId id="277" r:id="rId12"/>
    <p:sldId id="279"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53B183-5638-4EE7-AE4E-809253AA4C6D}" v="95" dt="2025-05-10T05:42:33.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 Khan, Sofiya" userId="ca5472ec-5725-4766-9f18-e18ada60f886" providerId="ADAL" clId="{8253B183-5638-4EE7-AE4E-809253AA4C6D}"/>
    <pc:docChg chg="undo redo custSel addSld delSld modSld sldOrd">
      <pc:chgData name="Irfan Khan, Sofiya" userId="ca5472ec-5725-4766-9f18-e18ada60f886" providerId="ADAL" clId="{8253B183-5638-4EE7-AE4E-809253AA4C6D}" dt="2025-05-10T06:19:20.384" v="1193" actId="20577"/>
      <pc:docMkLst>
        <pc:docMk/>
      </pc:docMkLst>
      <pc:sldChg chg="addSp delSp modSp mod addAnim delAnim setClrOvrMap">
        <pc:chgData name="Irfan Khan, Sofiya" userId="ca5472ec-5725-4766-9f18-e18ada60f886" providerId="ADAL" clId="{8253B183-5638-4EE7-AE4E-809253AA4C6D}" dt="2025-05-10T05:15:07.421" v="1069" actId="20577"/>
        <pc:sldMkLst>
          <pc:docMk/>
          <pc:sldMk cId="3912747309" sldId="268"/>
        </pc:sldMkLst>
        <pc:spChg chg="mod">
          <ac:chgData name="Irfan Khan, Sofiya" userId="ca5472ec-5725-4766-9f18-e18ada60f886" providerId="ADAL" clId="{8253B183-5638-4EE7-AE4E-809253AA4C6D}" dt="2025-05-10T05:15:07.421" v="1069" actId="20577"/>
          <ac:spMkLst>
            <pc:docMk/>
            <pc:sldMk cId="3912747309" sldId="268"/>
            <ac:spMk id="2" creationId="{4010AF38-26DF-48B3-952C-4A9091D6863C}"/>
          </ac:spMkLst>
        </pc:spChg>
        <pc:spChg chg="mod">
          <ac:chgData name="Irfan Khan, Sofiya" userId="ca5472ec-5725-4766-9f18-e18ada60f886" providerId="ADAL" clId="{8253B183-5638-4EE7-AE4E-809253AA4C6D}" dt="2025-05-09T17:43:21.135" v="41" actId="26606"/>
          <ac:spMkLst>
            <pc:docMk/>
            <pc:sldMk cId="3912747309" sldId="268"/>
            <ac:spMk id="3" creationId="{37FC2D8F-56D2-4ADF-B439-0E09E7C37894}"/>
          </ac:spMkLst>
        </pc:spChg>
        <pc:spChg chg="add del">
          <ac:chgData name="Irfan Khan, Sofiya" userId="ca5472ec-5725-4766-9f18-e18ada60f886" providerId="ADAL" clId="{8253B183-5638-4EE7-AE4E-809253AA4C6D}" dt="2025-05-09T17:38:35.917" v="11" actId="26606"/>
          <ac:spMkLst>
            <pc:docMk/>
            <pc:sldMk cId="3912747309" sldId="268"/>
            <ac:spMk id="34" creationId="{6482F060-A4AF-4E0B-B364-7C6BA4AE9C03}"/>
          </ac:spMkLst>
        </pc:spChg>
        <pc:spChg chg="add del">
          <ac:chgData name="Irfan Khan, Sofiya" userId="ca5472ec-5725-4766-9f18-e18ada60f886" providerId="ADAL" clId="{8253B183-5638-4EE7-AE4E-809253AA4C6D}" dt="2025-05-09T17:38:35.898" v="10" actId="26606"/>
          <ac:spMkLst>
            <pc:docMk/>
            <pc:sldMk cId="3912747309" sldId="268"/>
            <ac:spMk id="41" creationId="{A9286AD2-18A9-4868-A4E3-7A2097A20810}"/>
          </ac:spMkLst>
        </pc:spChg>
        <pc:spChg chg="add del">
          <ac:chgData name="Irfan Khan, Sofiya" userId="ca5472ec-5725-4766-9f18-e18ada60f886" providerId="ADAL" clId="{8253B183-5638-4EE7-AE4E-809253AA4C6D}" dt="2025-05-09T17:40:14.596" v="22" actId="26606"/>
          <ac:spMkLst>
            <pc:docMk/>
            <pc:sldMk cId="3912747309" sldId="268"/>
            <ac:spMk id="46" creationId="{C9B7F88A-EE9B-4C9D-9477-42E234662242}"/>
          </ac:spMkLst>
        </pc:spChg>
        <pc:spChg chg="add del">
          <ac:chgData name="Irfan Khan, Sofiya" userId="ca5472ec-5725-4766-9f18-e18ada60f886" providerId="ADAL" clId="{8253B183-5638-4EE7-AE4E-809253AA4C6D}" dt="2025-05-09T17:40:14.596" v="22" actId="26606"/>
          <ac:spMkLst>
            <pc:docMk/>
            <pc:sldMk cId="3912747309" sldId="268"/>
            <ac:spMk id="47" creationId="{D50218C5-E017-43D2-8345-FD9FBF0C991E}"/>
          </ac:spMkLst>
        </pc:spChg>
        <pc:spChg chg="add del">
          <ac:chgData name="Irfan Khan, Sofiya" userId="ca5472ec-5725-4766-9f18-e18ada60f886" providerId="ADAL" clId="{8253B183-5638-4EE7-AE4E-809253AA4C6D}" dt="2025-05-09T17:40:14.596" v="22" actId="26606"/>
          <ac:spMkLst>
            <pc:docMk/>
            <pc:sldMk cId="3912747309" sldId="268"/>
            <ac:spMk id="48" creationId="{7319A1DD-F557-4EC6-8A8C-F7617B4CD678}"/>
          </ac:spMkLst>
        </pc:spChg>
        <pc:spChg chg="add del">
          <ac:chgData name="Irfan Khan, Sofiya" userId="ca5472ec-5725-4766-9f18-e18ada60f886" providerId="ADAL" clId="{8253B183-5638-4EE7-AE4E-809253AA4C6D}" dt="2025-05-09T17:43:21.135" v="41" actId="26606"/>
          <ac:spMkLst>
            <pc:docMk/>
            <pc:sldMk cId="3912747309" sldId="268"/>
            <ac:spMk id="1033" creationId="{548B4202-DCD5-4F8C-B481-743A989A9DFF}"/>
          </ac:spMkLst>
        </pc:spChg>
        <pc:spChg chg="add del">
          <ac:chgData name="Irfan Khan, Sofiya" userId="ca5472ec-5725-4766-9f18-e18ada60f886" providerId="ADAL" clId="{8253B183-5638-4EE7-AE4E-809253AA4C6D}" dt="2025-05-09T17:43:21.135" v="41" actId="26606"/>
          <ac:spMkLst>
            <pc:docMk/>
            <pc:sldMk cId="3912747309" sldId="268"/>
            <ac:spMk id="1037" creationId="{8EE702CF-91CE-4661-ACBF-3C8160D1B433}"/>
          </ac:spMkLst>
        </pc:spChg>
        <pc:spChg chg="add del">
          <ac:chgData name="Irfan Khan, Sofiya" userId="ca5472ec-5725-4766-9f18-e18ada60f886" providerId="ADAL" clId="{8253B183-5638-4EE7-AE4E-809253AA4C6D}" dt="2025-05-09T17:43:21.120" v="40" actId="26606"/>
          <ac:spMkLst>
            <pc:docMk/>
            <pc:sldMk cId="3912747309" sldId="268"/>
            <ac:spMk id="1039" creationId="{0AF4F2BA-3C03-4E2C-8ABC-0949B61B3C5E}"/>
          </ac:spMkLst>
        </pc:spChg>
        <pc:spChg chg="add del">
          <ac:chgData name="Irfan Khan, Sofiya" userId="ca5472ec-5725-4766-9f18-e18ada60f886" providerId="ADAL" clId="{8253B183-5638-4EE7-AE4E-809253AA4C6D}" dt="2025-05-09T17:43:21.120" v="40" actId="26606"/>
          <ac:spMkLst>
            <pc:docMk/>
            <pc:sldMk cId="3912747309" sldId="268"/>
            <ac:spMk id="1041" creationId="{B40A8CA7-7D5A-43B0-A1A0-B558ECA9EED1}"/>
          </ac:spMkLst>
        </pc:spChg>
        <pc:spChg chg="add del">
          <ac:chgData name="Irfan Khan, Sofiya" userId="ca5472ec-5725-4766-9f18-e18ada60f886" providerId="ADAL" clId="{8253B183-5638-4EE7-AE4E-809253AA4C6D}" dt="2025-05-09T17:40:25.406" v="27" actId="26606"/>
          <ac:spMkLst>
            <pc:docMk/>
            <pc:sldMk cId="3912747309" sldId="268"/>
            <ac:spMk id="1042" creationId="{F1314C34-F582-4EEF-86CE-F88761E52434}"/>
          </ac:spMkLst>
        </pc:spChg>
        <pc:spChg chg="add">
          <ac:chgData name="Irfan Khan, Sofiya" userId="ca5472ec-5725-4766-9f18-e18ada60f886" providerId="ADAL" clId="{8253B183-5638-4EE7-AE4E-809253AA4C6D}" dt="2025-05-09T17:43:21.135" v="41" actId="26606"/>
          <ac:spMkLst>
            <pc:docMk/>
            <pc:sldMk cId="3912747309" sldId="268"/>
            <ac:spMk id="1043" creationId="{D1B4E201-164F-4793-895E-C149B2F2FCA0}"/>
          </ac:spMkLst>
        </pc:spChg>
        <pc:spChg chg="add del">
          <ac:chgData name="Irfan Khan, Sofiya" userId="ca5472ec-5725-4766-9f18-e18ada60f886" providerId="ADAL" clId="{8253B183-5638-4EE7-AE4E-809253AA4C6D}" dt="2025-05-09T17:40:25.406" v="27" actId="26606"/>
          <ac:spMkLst>
            <pc:docMk/>
            <pc:sldMk cId="3912747309" sldId="268"/>
            <ac:spMk id="1044" creationId="{7319A1DD-F557-4EC6-8A8C-F7617B4CD678}"/>
          </ac:spMkLst>
        </pc:spChg>
        <pc:spChg chg="add">
          <ac:chgData name="Irfan Khan, Sofiya" userId="ca5472ec-5725-4766-9f18-e18ada60f886" providerId="ADAL" clId="{8253B183-5638-4EE7-AE4E-809253AA4C6D}" dt="2025-05-09T17:43:21.135" v="41" actId="26606"/>
          <ac:spMkLst>
            <pc:docMk/>
            <pc:sldMk cId="3912747309" sldId="268"/>
            <ac:spMk id="1045" creationId="{765F4110-C0FC-4D61-ACD2-A7C950EAE908}"/>
          </ac:spMkLst>
        </pc:spChg>
        <pc:spChg chg="add del">
          <ac:chgData name="Irfan Khan, Sofiya" userId="ca5472ec-5725-4766-9f18-e18ada60f886" providerId="ADAL" clId="{8253B183-5638-4EE7-AE4E-809253AA4C6D}" dt="2025-05-09T17:40:25.406" v="27" actId="26606"/>
          <ac:spMkLst>
            <pc:docMk/>
            <pc:sldMk cId="3912747309" sldId="268"/>
            <ac:spMk id="1048" creationId="{C390A367-0330-4E03-9D5F-40308A7975C8}"/>
          </ac:spMkLst>
        </pc:spChg>
        <pc:picChg chg="del mod ord">
          <ac:chgData name="Irfan Khan, Sofiya" userId="ca5472ec-5725-4766-9f18-e18ada60f886" providerId="ADAL" clId="{8253B183-5638-4EE7-AE4E-809253AA4C6D}" dt="2025-05-09T17:40:17.099" v="23" actId="478"/>
          <ac:picMkLst>
            <pc:docMk/>
            <pc:sldMk cId="3912747309" sldId="268"/>
            <ac:picMk id="6" creationId="{308AC96E-AA33-4309-B51D-072F59E6EC0B}"/>
          </ac:picMkLst>
        </pc:picChg>
        <pc:picChg chg="add mod">
          <ac:chgData name="Irfan Khan, Sofiya" userId="ca5472ec-5725-4766-9f18-e18ada60f886" providerId="ADAL" clId="{8253B183-5638-4EE7-AE4E-809253AA4C6D}" dt="2025-05-09T17:39:51.505" v="18" actId="14100"/>
          <ac:picMkLst>
            <pc:docMk/>
            <pc:sldMk cId="3912747309" sldId="268"/>
            <ac:picMk id="1026" creationId="{4ACF6BE8-962C-36C0-F70D-3F40913C0179}"/>
          </ac:picMkLst>
        </pc:picChg>
        <pc:picChg chg="add mod ord">
          <ac:chgData name="Irfan Khan, Sofiya" userId="ca5472ec-5725-4766-9f18-e18ada60f886" providerId="ADAL" clId="{8253B183-5638-4EE7-AE4E-809253AA4C6D}" dt="2025-05-09T17:43:21.135" v="41" actId="26606"/>
          <ac:picMkLst>
            <pc:docMk/>
            <pc:sldMk cId="3912747309" sldId="268"/>
            <ac:picMk id="1028" creationId="{B9AFCDDA-E735-ACF0-1E5B-2061F2316E95}"/>
          </ac:picMkLst>
        </pc:picChg>
        <pc:picChg chg="add mod ord">
          <ac:chgData name="Irfan Khan, Sofiya" userId="ca5472ec-5725-4766-9f18-e18ada60f886" providerId="ADAL" clId="{8253B183-5638-4EE7-AE4E-809253AA4C6D}" dt="2025-05-09T17:43:21.135" v="41" actId="26606"/>
          <ac:picMkLst>
            <pc:docMk/>
            <pc:sldMk cId="3912747309" sldId="268"/>
            <ac:picMk id="1030" creationId="{C2616384-4EFC-CB1C-55D2-61CA3A4F42CB}"/>
          </ac:picMkLst>
        </pc:picChg>
        <pc:cxnChg chg="add del">
          <ac:chgData name="Irfan Khan, Sofiya" userId="ca5472ec-5725-4766-9f18-e18ada60f886" providerId="ADAL" clId="{8253B183-5638-4EE7-AE4E-809253AA4C6D}" dt="2025-05-09T17:38:35.917" v="11" actId="26606"/>
          <ac:cxnSpMkLst>
            <pc:docMk/>
            <pc:sldMk cId="3912747309" sldId="268"/>
            <ac:cxnSpMk id="36" creationId="{B9EB6DAA-2F0C-43D5-A577-15D5D2C4E3F5}"/>
          </ac:cxnSpMkLst>
        </pc:cxnChg>
        <pc:cxnChg chg="add del">
          <ac:chgData name="Irfan Khan, Sofiya" userId="ca5472ec-5725-4766-9f18-e18ada60f886" providerId="ADAL" clId="{8253B183-5638-4EE7-AE4E-809253AA4C6D}" dt="2025-05-09T17:38:35.898" v="10" actId="26606"/>
          <ac:cxnSpMkLst>
            <pc:docMk/>
            <pc:sldMk cId="3912747309" sldId="268"/>
            <ac:cxnSpMk id="43" creationId="{E7A7CD63-7EC3-44F3-95D0-595C4019FF24}"/>
          </ac:cxnSpMkLst>
        </pc:cxnChg>
        <pc:cxnChg chg="add del">
          <ac:chgData name="Irfan Khan, Sofiya" userId="ca5472ec-5725-4766-9f18-e18ada60f886" providerId="ADAL" clId="{8253B183-5638-4EE7-AE4E-809253AA4C6D}" dt="2025-05-09T17:40:14.596" v="22" actId="26606"/>
          <ac:cxnSpMkLst>
            <pc:docMk/>
            <pc:sldMk cId="3912747309" sldId="268"/>
            <ac:cxnSpMk id="45" creationId="{D28A9C89-B313-458F-9C85-515930A51A93}"/>
          </ac:cxnSpMkLst>
        </pc:cxnChg>
        <pc:cxnChg chg="add del">
          <ac:chgData name="Irfan Khan, Sofiya" userId="ca5472ec-5725-4766-9f18-e18ada60f886" providerId="ADAL" clId="{8253B183-5638-4EE7-AE4E-809253AA4C6D}" dt="2025-05-09T17:43:21.135" v="41" actId="26606"/>
          <ac:cxnSpMkLst>
            <pc:docMk/>
            <pc:sldMk cId="3912747309" sldId="268"/>
            <ac:cxnSpMk id="1035" creationId="{F7F57F6B-E621-4E40-A34D-2FE12902AA20}"/>
          </ac:cxnSpMkLst>
        </pc:cxnChg>
        <pc:cxnChg chg="add del">
          <ac:chgData name="Irfan Khan, Sofiya" userId="ca5472ec-5725-4766-9f18-e18ada60f886" providerId="ADAL" clId="{8253B183-5638-4EE7-AE4E-809253AA4C6D}" dt="2025-05-09T17:43:21.120" v="40" actId="26606"/>
          <ac:cxnSpMkLst>
            <pc:docMk/>
            <pc:sldMk cId="3912747309" sldId="268"/>
            <ac:cxnSpMk id="1040" creationId="{A07787ED-5EDC-4C54-AD87-55B60D0FE397}"/>
          </ac:cxnSpMkLst>
        </pc:cxnChg>
        <pc:cxnChg chg="add del">
          <ac:chgData name="Irfan Khan, Sofiya" userId="ca5472ec-5725-4766-9f18-e18ada60f886" providerId="ADAL" clId="{8253B183-5638-4EE7-AE4E-809253AA4C6D}" dt="2025-05-09T17:40:25.406" v="27" actId="26606"/>
          <ac:cxnSpMkLst>
            <pc:docMk/>
            <pc:sldMk cId="3912747309" sldId="268"/>
            <ac:cxnSpMk id="1046" creationId="{D28A9C89-B313-458F-9C85-515930A51A93}"/>
          </ac:cxnSpMkLst>
        </pc:cxnChg>
        <pc:cxnChg chg="add">
          <ac:chgData name="Irfan Khan, Sofiya" userId="ca5472ec-5725-4766-9f18-e18ada60f886" providerId="ADAL" clId="{8253B183-5638-4EE7-AE4E-809253AA4C6D}" dt="2025-05-09T17:43:21.135" v="41" actId="26606"/>
          <ac:cxnSpMkLst>
            <pc:docMk/>
            <pc:sldMk cId="3912747309" sldId="268"/>
            <ac:cxnSpMk id="1047" creationId="{FACE2D80-77E9-4433-B62B-693C5B7B2AEF}"/>
          </ac:cxnSpMkLst>
        </pc:cxnChg>
      </pc:sldChg>
      <pc:sldChg chg="addSp delSp modSp new mod modTransition setBg setClrOvrMap">
        <pc:chgData name="Irfan Khan, Sofiya" userId="ca5472ec-5725-4766-9f18-e18ada60f886" providerId="ADAL" clId="{8253B183-5638-4EE7-AE4E-809253AA4C6D}" dt="2025-05-10T05:44:52.812" v="1097" actId="20577"/>
        <pc:sldMkLst>
          <pc:docMk/>
          <pc:sldMk cId="1381554837" sldId="269"/>
        </pc:sldMkLst>
        <pc:spChg chg="mod">
          <ac:chgData name="Irfan Khan, Sofiya" userId="ca5472ec-5725-4766-9f18-e18ada60f886" providerId="ADAL" clId="{8253B183-5638-4EE7-AE4E-809253AA4C6D}" dt="2025-05-10T05:02:43.104" v="1056" actId="20577"/>
          <ac:spMkLst>
            <pc:docMk/>
            <pc:sldMk cId="1381554837" sldId="269"/>
            <ac:spMk id="2" creationId="{C2DA667F-5F72-7BFF-82AB-47853BBD7E5E}"/>
          </ac:spMkLst>
        </pc:spChg>
        <pc:spChg chg="mod">
          <ac:chgData name="Irfan Khan, Sofiya" userId="ca5472ec-5725-4766-9f18-e18ada60f886" providerId="ADAL" clId="{8253B183-5638-4EE7-AE4E-809253AA4C6D}" dt="2025-05-10T05:44:52.812" v="1097" actId="20577"/>
          <ac:spMkLst>
            <pc:docMk/>
            <pc:sldMk cId="1381554837" sldId="269"/>
            <ac:spMk id="3" creationId="{03ED1421-6BA6-18C2-9ED3-4D9FEEA9328E}"/>
          </ac:spMkLst>
        </pc:spChg>
        <pc:spChg chg="add del">
          <ac:chgData name="Irfan Khan, Sofiya" userId="ca5472ec-5725-4766-9f18-e18ada60f886" providerId="ADAL" clId="{8253B183-5638-4EE7-AE4E-809253AA4C6D}" dt="2025-05-09T19:00:33.609" v="358" actId="26606"/>
          <ac:spMkLst>
            <pc:docMk/>
            <pc:sldMk cId="1381554837" sldId="269"/>
            <ac:spMk id="2055" creationId="{F64BBAA4-C62B-4146-B49F-FE4CC4655EE0}"/>
          </ac:spMkLst>
        </pc:spChg>
        <pc:spChg chg="add del">
          <ac:chgData name="Irfan Khan, Sofiya" userId="ca5472ec-5725-4766-9f18-e18ada60f886" providerId="ADAL" clId="{8253B183-5638-4EE7-AE4E-809253AA4C6D}" dt="2025-05-09T19:00:33.609" v="358" actId="26606"/>
          <ac:spMkLst>
            <pc:docMk/>
            <pc:sldMk cId="1381554837" sldId="269"/>
            <ac:spMk id="2059" creationId="{6BF36B24-6632-4516-9692-731462896C1F}"/>
          </ac:spMkLst>
        </pc:spChg>
        <pc:spChg chg="add del">
          <ac:chgData name="Irfan Khan, Sofiya" userId="ca5472ec-5725-4766-9f18-e18ada60f886" providerId="ADAL" clId="{8253B183-5638-4EE7-AE4E-809253AA4C6D}" dt="2025-05-09T19:00:49.351" v="360" actId="26606"/>
          <ac:spMkLst>
            <pc:docMk/>
            <pc:sldMk cId="1381554837" sldId="269"/>
            <ac:spMk id="2061" creationId="{0AB6E427-3F73-4C06-A5D5-AE52C3883B50}"/>
          </ac:spMkLst>
        </pc:spChg>
        <pc:spChg chg="add del">
          <ac:chgData name="Irfan Khan, Sofiya" userId="ca5472ec-5725-4766-9f18-e18ada60f886" providerId="ADAL" clId="{8253B183-5638-4EE7-AE4E-809253AA4C6D}" dt="2025-05-09T19:00:49.351" v="360" actId="26606"/>
          <ac:spMkLst>
            <pc:docMk/>
            <pc:sldMk cId="1381554837" sldId="269"/>
            <ac:spMk id="2062" creationId="{D8C9BDAA-0390-4B39-9B5C-BC95E5120DA4}"/>
          </ac:spMkLst>
        </pc:spChg>
        <pc:spChg chg="add del">
          <ac:chgData name="Irfan Khan, Sofiya" userId="ca5472ec-5725-4766-9f18-e18ada60f886" providerId="ADAL" clId="{8253B183-5638-4EE7-AE4E-809253AA4C6D}" dt="2025-05-09T19:00:51.710" v="362" actId="26606"/>
          <ac:spMkLst>
            <pc:docMk/>
            <pc:sldMk cId="1381554837" sldId="269"/>
            <ac:spMk id="2065" creationId="{990D0034-F768-41E7-85D4-F38C4DE85770}"/>
          </ac:spMkLst>
        </pc:spChg>
        <pc:spChg chg="add del">
          <ac:chgData name="Irfan Khan, Sofiya" userId="ca5472ec-5725-4766-9f18-e18ada60f886" providerId="ADAL" clId="{8253B183-5638-4EE7-AE4E-809253AA4C6D}" dt="2025-05-09T19:33:33.106" v="392" actId="26606"/>
          <ac:spMkLst>
            <pc:docMk/>
            <pc:sldMk cId="1381554837" sldId="269"/>
            <ac:spMk id="2068" creationId="{990D0034-F768-41E7-85D4-F38C4DE85770}"/>
          </ac:spMkLst>
        </pc:spChg>
        <pc:spChg chg="add del">
          <ac:chgData name="Irfan Khan, Sofiya" userId="ca5472ec-5725-4766-9f18-e18ada60f886" providerId="ADAL" clId="{8253B183-5638-4EE7-AE4E-809253AA4C6D}" dt="2025-05-09T19:33:33.106" v="392" actId="26606"/>
          <ac:spMkLst>
            <pc:docMk/>
            <pc:sldMk cId="1381554837" sldId="269"/>
            <ac:spMk id="2069" creationId="{95B38FD6-641F-41BF-B466-C1C6366420F0}"/>
          </ac:spMkLst>
        </pc:spChg>
        <pc:spChg chg="add del">
          <ac:chgData name="Irfan Khan, Sofiya" userId="ca5472ec-5725-4766-9f18-e18ada60f886" providerId="ADAL" clId="{8253B183-5638-4EE7-AE4E-809253AA4C6D}" dt="2025-05-09T19:33:33.106" v="392" actId="26606"/>
          <ac:spMkLst>
            <pc:docMk/>
            <pc:sldMk cId="1381554837" sldId="269"/>
            <ac:spMk id="2071" creationId="{7363FFA6-C551-4935-A474-8B2482E55BAC}"/>
          </ac:spMkLst>
        </pc:spChg>
        <pc:spChg chg="add del">
          <ac:chgData name="Irfan Khan, Sofiya" userId="ca5472ec-5725-4766-9f18-e18ada60f886" providerId="ADAL" clId="{8253B183-5638-4EE7-AE4E-809253AA4C6D}" dt="2025-05-09T19:33:33.093" v="391" actId="26606"/>
          <ac:spMkLst>
            <pc:docMk/>
            <pc:sldMk cId="1381554837" sldId="269"/>
            <ac:spMk id="2076" creationId="{873ECEC8-0F24-45B8-950F-35FC94BCEAC8}"/>
          </ac:spMkLst>
        </pc:spChg>
        <pc:spChg chg="add del">
          <ac:chgData name="Irfan Khan, Sofiya" userId="ca5472ec-5725-4766-9f18-e18ada60f886" providerId="ADAL" clId="{8253B183-5638-4EE7-AE4E-809253AA4C6D}" dt="2025-05-09T19:33:33.093" v="391" actId="26606"/>
          <ac:spMkLst>
            <pc:docMk/>
            <pc:sldMk cId="1381554837" sldId="269"/>
            <ac:spMk id="2080" creationId="{8B53612E-ADB2-4457-9688-89506397AF28}"/>
          </ac:spMkLst>
        </pc:spChg>
        <pc:spChg chg="add">
          <ac:chgData name="Irfan Khan, Sofiya" userId="ca5472ec-5725-4766-9f18-e18ada60f886" providerId="ADAL" clId="{8253B183-5638-4EE7-AE4E-809253AA4C6D}" dt="2025-05-09T19:33:33.106" v="392" actId="26606"/>
          <ac:spMkLst>
            <pc:docMk/>
            <pc:sldMk cId="1381554837" sldId="269"/>
            <ac:spMk id="2082" creationId="{0AB6E427-3F73-4C06-A5D5-AE52C3883B50}"/>
          </ac:spMkLst>
        </pc:spChg>
        <pc:spChg chg="add">
          <ac:chgData name="Irfan Khan, Sofiya" userId="ca5472ec-5725-4766-9f18-e18ada60f886" providerId="ADAL" clId="{8253B183-5638-4EE7-AE4E-809253AA4C6D}" dt="2025-05-09T19:33:33.106" v="392" actId="26606"/>
          <ac:spMkLst>
            <pc:docMk/>
            <pc:sldMk cId="1381554837" sldId="269"/>
            <ac:spMk id="2083" creationId="{D8C9BDAA-0390-4B39-9B5C-BC95E5120DA4}"/>
          </ac:spMkLst>
        </pc:spChg>
        <pc:spChg chg="add del">
          <ac:chgData name="Irfan Khan, Sofiya" userId="ca5472ec-5725-4766-9f18-e18ada60f886" providerId="ADAL" clId="{8253B183-5638-4EE7-AE4E-809253AA4C6D}" dt="2025-05-09T19:33:08.015" v="388" actId="26606"/>
          <ac:spMkLst>
            <pc:docMk/>
            <pc:sldMk cId="1381554837" sldId="269"/>
            <ac:spMk id="3079" creationId="{E844E128-FF69-4E9F-8327-6B504B3C5AE1}"/>
          </ac:spMkLst>
        </pc:spChg>
        <pc:picChg chg="add mod ord">
          <ac:chgData name="Irfan Khan, Sofiya" userId="ca5472ec-5725-4766-9f18-e18ada60f886" providerId="ADAL" clId="{8253B183-5638-4EE7-AE4E-809253AA4C6D}" dt="2025-05-09T19:33:33.106" v="392" actId="26606"/>
          <ac:picMkLst>
            <pc:docMk/>
            <pc:sldMk cId="1381554837" sldId="269"/>
            <ac:picMk id="2050" creationId="{BD31C309-3EF5-EFA2-1013-1D47CEEBAD27}"/>
          </ac:picMkLst>
        </pc:picChg>
        <pc:picChg chg="add del mod">
          <ac:chgData name="Irfan Khan, Sofiya" userId="ca5472ec-5725-4766-9f18-e18ada60f886" providerId="ADAL" clId="{8253B183-5638-4EE7-AE4E-809253AA4C6D}" dt="2025-05-09T19:33:14.469" v="389" actId="21"/>
          <ac:picMkLst>
            <pc:docMk/>
            <pc:sldMk cId="1381554837" sldId="269"/>
            <ac:picMk id="3074" creationId="{2BF4564A-04DF-1770-AB4E-16CFB6348BB1}"/>
          </ac:picMkLst>
        </pc:picChg>
        <pc:cxnChg chg="add del">
          <ac:chgData name="Irfan Khan, Sofiya" userId="ca5472ec-5725-4766-9f18-e18ada60f886" providerId="ADAL" clId="{8253B183-5638-4EE7-AE4E-809253AA4C6D}" dt="2025-05-09T19:00:33.609" v="358" actId="26606"/>
          <ac:cxnSpMkLst>
            <pc:docMk/>
            <pc:sldMk cId="1381554837" sldId="269"/>
            <ac:cxnSpMk id="2057" creationId="{EEB57AA8-F021-480C-A9E2-F89913313611}"/>
          </ac:cxnSpMkLst>
        </pc:cxnChg>
        <pc:cxnChg chg="add del">
          <ac:chgData name="Irfan Khan, Sofiya" userId="ca5472ec-5725-4766-9f18-e18ada60f886" providerId="ADAL" clId="{8253B183-5638-4EE7-AE4E-809253AA4C6D}" dt="2025-05-09T19:00:49.351" v="360" actId="26606"/>
          <ac:cxnSpMkLst>
            <pc:docMk/>
            <pc:sldMk cId="1381554837" sldId="269"/>
            <ac:cxnSpMk id="2063" creationId="{E04A321A-A039-4720-87B4-66A4210E0D57}"/>
          </ac:cxnSpMkLst>
        </pc:cxnChg>
        <pc:cxnChg chg="add del">
          <ac:chgData name="Irfan Khan, Sofiya" userId="ca5472ec-5725-4766-9f18-e18ada60f886" providerId="ADAL" clId="{8253B183-5638-4EE7-AE4E-809253AA4C6D}" dt="2025-05-09T19:00:51.710" v="362" actId="26606"/>
          <ac:cxnSpMkLst>
            <pc:docMk/>
            <pc:sldMk cId="1381554837" sldId="269"/>
            <ac:cxnSpMk id="2066" creationId="{5A0A5CF6-407C-4691-8122-49DF69D0020D}"/>
          </ac:cxnSpMkLst>
        </pc:cxnChg>
        <pc:cxnChg chg="add del">
          <ac:chgData name="Irfan Khan, Sofiya" userId="ca5472ec-5725-4766-9f18-e18ada60f886" providerId="ADAL" clId="{8253B183-5638-4EE7-AE4E-809253AA4C6D}" dt="2025-05-09T19:33:33.106" v="392" actId="26606"/>
          <ac:cxnSpMkLst>
            <pc:docMk/>
            <pc:sldMk cId="1381554837" sldId="269"/>
            <ac:cxnSpMk id="2070" creationId="{6BF9119E-766E-4526-AAE5-639F577C0493}"/>
          </ac:cxnSpMkLst>
        </pc:cxnChg>
        <pc:cxnChg chg="add del">
          <ac:chgData name="Irfan Khan, Sofiya" userId="ca5472ec-5725-4766-9f18-e18ada60f886" providerId="ADAL" clId="{8253B183-5638-4EE7-AE4E-809253AA4C6D}" dt="2025-05-09T19:33:33.093" v="391" actId="26606"/>
          <ac:cxnSpMkLst>
            <pc:docMk/>
            <pc:sldMk cId="1381554837" sldId="269"/>
            <ac:cxnSpMk id="2078" creationId="{89EB8C68-FF1B-4849-867B-32D29B19F102}"/>
          </ac:cxnSpMkLst>
        </pc:cxnChg>
        <pc:cxnChg chg="add">
          <ac:chgData name="Irfan Khan, Sofiya" userId="ca5472ec-5725-4766-9f18-e18ada60f886" providerId="ADAL" clId="{8253B183-5638-4EE7-AE4E-809253AA4C6D}" dt="2025-05-09T19:33:33.106" v="392" actId="26606"/>
          <ac:cxnSpMkLst>
            <pc:docMk/>
            <pc:sldMk cId="1381554837" sldId="269"/>
            <ac:cxnSpMk id="2084" creationId="{E04A321A-A039-4720-87B4-66A4210E0D57}"/>
          </ac:cxnSpMkLst>
        </pc:cxnChg>
        <pc:cxnChg chg="add del">
          <ac:chgData name="Irfan Khan, Sofiya" userId="ca5472ec-5725-4766-9f18-e18ada60f886" providerId="ADAL" clId="{8253B183-5638-4EE7-AE4E-809253AA4C6D}" dt="2025-05-09T19:33:08.015" v="388" actId="26606"/>
          <ac:cxnSpMkLst>
            <pc:docMk/>
            <pc:sldMk cId="1381554837" sldId="269"/>
            <ac:cxnSpMk id="3081" creationId="{055CEADF-09EA-423C-8C45-F94AF44D5AF0}"/>
          </ac:cxnSpMkLst>
        </pc:cxnChg>
      </pc:sldChg>
      <pc:sldChg chg="addSp delSp modSp add mod modTransition setClrOvrMap">
        <pc:chgData name="Irfan Khan, Sofiya" userId="ca5472ec-5725-4766-9f18-e18ada60f886" providerId="ADAL" clId="{8253B183-5638-4EE7-AE4E-809253AA4C6D}" dt="2025-05-10T06:19:20.384" v="1193" actId="20577"/>
        <pc:sldMkLst>
          <pc:docMk/>
          <pc:sldMk cId="719545364" sldId="270"/>
        </pc:sldMkLst>
        <pc:spChg chg="mod ord">
          <ac:chgData name="Irfan Khan, Sofiya" userId="ca5472ec-5725-4766-9f18-e18ada60f886" providerId="ADAL" clId="{8253B183-5638-4EE7-AE4E-809253AA4C6D}" dt="2025-05-10T05:46:54.940" v="1100" actId="26606"/>
          <ac:spMkLst>
            <pc:docMk/>
            <pc:sldMk cId="719545364" sldId="270"/>
            <ac:spMk id="2" creationId="{13E93BB4-0A0F-8B13-9F08-325D482007AA}"/>
          </ac:spMkLst>
        </pc:spChg>
        <pc:spChg chg="del mod ord">
          <ac:chgData name="Irfan Khan, Sofiya" userId="ca5472ec-5725-4766-9f18-e18ada60f886" providerId="ADAL" clId="{8253B183-5638-4EE7-AE4E-809253AA4C6D}" dt="2025-05-09T19:49:12.886" v="466" actId="26606"/>
          <ac:spMkLst>
            <pc:docMk/>
            <pc:sldMk cId="719545364" sldId="270"/>
            <ac:spMk id="3" creationId="{6FF9031F-2103-2CBB-5F6D-EC3791CBA88A}"/>
          </ac:spMkLst>
        </pc:spChg>
        <pc:spChg chg="mod">
          <ac:chgData name="Irfan Khan, Sofiya" userId="ca5472ec-5725-4766-9f18-e18ada60f886" providerId="ADAL" clId="{8253B183-5638-4EE7-AE4E-809253AA4C6D}" dt="2025-05-09T19:57:32.072" v="516" actId="208"/>
          <ac:spMkLst>
            <pc:docMk/>
            <pc:sldMk cId="719545364" sldId="270"/>
            <ac:spMk id="6" creationId="{2BBFDD09-CF47-9AAC-56B7-814F768B25E4}"/>
          </ac:spMkLst>
        </pc:spChg>
        <pc:spChg chg="add del mod">
          <ac:chgData name="Irfan Khan, Sofiya" userId="ca5472ec-5725-4766-9f18-e18ada60f886" providerId="ADAL" clId="{8253B183-5638-4EE7-AE4E-809253AA4C6D}" dt="2025-05-09T19:57:32.072" v="516" actId="208"/>
          <ac:spMkLst>
            <pc:docMk/>
            <pc:sldMk cId="719545364" sldId="270"/>
            <ac:spMk id="7" creationId="{3B30C73A-0162-CAE3-B2CF-C411E4D9176E}"/>
          </ac:spMkLst>
        </pc:spChg>
        <pc:spChg chg="del mod">
          <ac:chgData name="Irfan Khan, Sofiya" userId="ca5472ec-5725-4766-9f18-e18ada60f886" providerId="ADAL" clId="{8253B183-5638-4EE7-AE4E-809253AA4C6D}" dt="2025-05-09T19:58:14.440" v="522" actId="478"/>
          <ac:spMkLst>
            <pc:docMk/>
            <pc:sldMk cId="719545364" sldId="270"/>
            <ac:spMk id="8" creationId="{7C466EB3-19F6-1C28-92F1-35412328B2D3}"/>
          </ac:spMkLst>
        </pc:spChg>
        <pc:spChg chg="mod">
          <ac:chgData name="Irfan Khan, Sofiya" userId="ca5472ec-5725-4766-9f18-e18ada60f886" providerId="ADAL" clId="{8253B183-5638-4EE7-AE4E-809253AA4C6D}" dt="2025-05-09T19:57:32.072" v="516" actId="208"/>
          <ac:spMkLst>
            <pc:docMk/>
            <pc:sldMk cId="719545364" sldId="270"/>
            <ac:spMk id="9" creationId="{488A0D7C-AED7-A751-F19B-E50249DEC0DA}"/>
          </ac:spMkLst>
        </pc:spChg>
        <pc:spChg chg="add del mod">
          <ac:chgData name="Irfan Khan, Sofiya" userId="ca5472ec-5725-4766-9f18-e18ada60f886" providerId="ADAL" clId="{8253B183-5638-4EE7-AE4E-809253AA4C6D}" dt="2025-05-09T19:57:32.072" v="516" actId="208"/>
          <ac:spMkLst>
            <pc:docMk/>
            <pc:sldMk cId="719545364" sldId="270"/>
            <ac:spMk id="10" creationId="{B7195E9C-6C0B-9D94-0768-271C39EE6512}"/>
          </ac:spMkLst>
        </pc:spChg>
        <pc:spChg chg="mod">
          <ac:chgData name="Irfan Khan, Sofiya" userId="ca5472ec-5725-4766-9f18-e18ada60f886" providerId="ADAL" clId="{8253B183-5638-4EE7-AE4E-809253AA4C6D}" dt="2025-05-09T19:57:32.072" v="516" actId="208"/>
          <ac:spMkLst>
            <pc:docMk/>
            <pc:sldMk cId="719545364" sldId="270"/>
            <ac:spMk id="11" creationId="{009751B3-A2EC-9A1D-A521-61810B6C6CD3}"/>
          </ac:spMkLst>
        </pc:spChg>
        <pc:spChg chg="mod">
          <ac:chgData name="Irfan Khan, Sofiya" userId="ca5472ec-5725-4766-9f18-e18ada60f886" providerId="ADAL" clId="{8253B183-5638-4EE7-AE4E-809253AA4C6D}" dt="2025-05-09T19:57:32.072" v="516" actId="208"/>
          <ac:spMkLst>
            <pc:docMk/>
            <pc:sldMk cId="719545364" sldId="270"/>
            <ac:spMk id="12" creationId="{501EC373-6A41-2CC9-B67D-4026C3CA099D}"/>
          </ac:spMkLst>
        </pc:spChg>
        <pc:spChg chg="add del mod">
          <ac:chgData name="Irfan Khan, Sofiya" userId="ca5472ec-5725-4766-9f18-e18ada60f886" providerId="ADAL" clId="{8253B183-5638-4EE7-AE4E-809253AA4C6D}" dt="2025-05-09T19:57:32.072" v="516" actId="208"/>
          <ac:spMkLst>
            <pc:docMk/>
            <pc:sldMk cId="719545364" sldId="270"/>
            <ac:spMk id="13" creationId="{B60E2B44-00BC-7D2F-B9A4-F2C5EF8882DD}"/>
          </ac:spMkLst>
        </pc:spChg>
        <pc:spChg chg="add del mod">
          <ac:chgData name="Irfan Khan, Sofiya" userId="ca5472ec-5725-4766-9f18-e18ada60f886" providerId="ADAL" clId="{8253B183-5638-4EE7-AE4E-809253AA4C6D}" dt="2025-05-09T19:57:32.072" v="516" actId="208"/>
          <ac:spMkLst>
            <pc:docMk/>
            <pc:sldMk cId="719545364" sldId="270"/>
            <ac:spMk id="14" creationId="{E70ACEC1-F55C-E6D9-C946-B40E791F9685}"/>
          </ac:spMkLst>
        </pc:spChg>
        <pc:spChg chg="add del">
          <ac:chgData name="Irfan Khan, Sofiya" userId="ca5472ec-5725-4766-9f18-e18ada60f886" providerId="ADAL" clId="{8253B183-5638-4EE7-AE4E-809253AA4C6D}" dt="2025-05-09T19:57:48.829" v="520" actId="478"/>
          <ac:spMkLst>
            <pc:docMk/>
            <pc:sldMk cId="719545364" sldId="270"/>
            <ac:spMk id="15" creationId="{0C1CCC08-7504-41C7-98A6-B7CEAEF8F198}"/>
          </ac:spMkLst>
        </pc:spChg>
        <pc:spChg chg="add mod ord">
          <ac:chgData name="Irfan Khan, Sofiya" userId="ca5472ec-5725-4766-9f18-e18ada60f886" providerId="ADAL" clId="{8253B183-5638-4EE7-AE4E-809253AA4C6D}" dt="2025-05-10T06:19:20.384" v="1193" actId="20577"/>
          <ac:spMkLst>
            <pc:docMk/>
            <pc:sldMk cId="719545364" sldId="270"/>
            <ac:spMk id="19" creationId="{0411BCBA-9415-4527-62FA-DE2157530E2D}"/>
          </ac:spMkLst>
        </pc:spChg>
        <pc:spChg chg="add del">
          <ac:chgData name="Irfan Khan, Sofiya" userId="ca5472ec-5725-4766-9f18-e18ada60f886" providerId="ADAL" clId="{8253B183-5638-4EE7-AE4E-809253AA4C6D}" dt="2025-05-09T19:34:42.112" v="403" actId="26606"/>
          <ac:spMkLst>
            <pc:docMk/>
            <pc:sldMk cId="719545364" sldId="270"/>
            <ac:spMk id="2082" creationId="{000FEFA4-9B54-06D4-5F49-D9C52E0B72F4}"/>
          </ac:spMkLst>
        </pc:spChg>
        <pc:spChg chg="add del">
          <ac:chgData name="Irfan Khan, Sofiya" userId="ca5472ec-5725-4766-9f18-e18ada60f886" providerId="ADAL" clId="{8253B183-5638-4EE7-AE4E-809253AA4C6D}" dt="2025-05-09T19:34:42.112" v="403" actId="26606"/>
          <ac:spMkLst>
            <pc:docMk/>
            <pc:sldMk cId="719545364" sldId="270"/>
            <ac:spMk id="2083" creationId="{2C764848-443D-1D7B-2D5F-D815CD59473A}"/>
          </ac:spMkLst>
        </pc:spChg>
        <pc:spChg chg="add del">
          <ac:chgData name="Irfan Khan, Sofiya" userId="ca5472ec-5725-4766-9f18-e18ada60f886" providerId="ADAL" clId="{8253B183-5638-4EE7-AE4E-809253AA4C6D}" dt="2025-05-09T19:34:40.081" v="400" actId="26606"/>
          <ac:spMkLst>
            <pc:docMk/>
            <pc:sldMk cId="719545364" sldId="270"/>
            <ac:spMk id="3079" creationId="{0AB6E427-3F73-4C06-A5D5-AE52C3883B50}"/>
          </ac:spMkLst>
        </pc:spChg>
        <pc:spChg chg="add del">
          <ac:chgData name="Irfan Khan, Sofiya" userId="ca5472ec-5725-4766-9f18-e18ada60f886" providerId="ADAL" clId="{8253B183-5638-4EE7-AE4E-809253AA4C6D}" dt="2025-05-09T19:34:40.081" v="400" actId="26606"/>
          <ac:spMkLst>
            <pc:docMk/>
            <pc:sldMk cId="719545364" sldId="270"/>
            <ac:spMk id="3081" creationId="{D8C9BDAA-0390-4B39-9B5C-BC95E5120DA4}"/>
          </ac:spMkLst>
        </pc:spChg>
        <pc:spChg chg="add del">
          <ac:chgData name="Irfan Khan, Sofiya" userId="ca5472ec-5725-4766-9f18-e18ada60f886" providerId="ADAL" clId="{8253B183-5638-4EE7-AE4E-809253AA4C6D}" dt="2025-05-09T19:34:42.096" v="402" actId="26606"/>
          <ac:spMkLst>
            <pc:docMk/>
            <pc:sldMk cId="719545364" sldId="270"/>
            <ac:spMk id="3085" creationId="{F64BBAA4-C62B-4146-B49F-FE4CC4655EE0}"/>
          </ac:spMkLst>
        </pc:spChg>
        <pc:spChg chg="add del">
          <ac:chgData name="Irfan Khan, Sofiya" userId="ca5472ec-5725-4766-9f18-e18ada60f886" providerId="ADAL" clId="{8253B183-5638-4EE7-AE4E-809253AA4C6D}" dt="2025-05-09T19:34:42.096" v="402" actId="26606"/>
          <ac:spMkLst>
            <pc:docMk/>
            <pc:sldMk cId="719545364" sldId="270"/>
            <ac:spMk id="3087" creationId="{6BF36B24-6632-4516-9692-731462896C1F}"/>
          </ac:spMkLst>
        </pc:spChg>
        <pc:spChg chg="add del">
          <ac:chgData name="Irfan Khan, Sofiya" userId="ca5472ec-5725-4766-9f18-e18ada60f886" providerId="ADAL" clId="{8253B183-5638-4EE7-AE4E-809253AA4C6D}" dt="2025-05-09T19:38:39.739" v="425" actId="26606"/>
          <ac:spMkLst>
            <pc:docMk/>
            <pc:sldMk cId="719545364" sldId="270"/>
            <ac:spMk id="3089" creationId="{08CB54FC-0B2A-4107-9A70-958B90B76585}"/>
          </ac:spMkLst>
        </pc:spChg>
        <pc:spChg chg="add del">
          <ac:chgData name="Irfan Khan, Sofiya" userId="ca5472ec-5725-4766-9f18-e18ada60f886" providerId="ADAL" clId="{8253B183-5638-4EE7-AE4E-809253AA4C6D}" dt="2025-05-09T19:38:39.739" v="425" actId="26606"/>
          <ac:spMkLst>
            <pc:docMk/>
            <pc:sldMk cId="719545364" sldId="270"/>
            <ac:spMk id="3091" creationId="{9AA76026-5689-4584-8D93-D71D739E61B5}"/>
          </ac:spMkLst>
        </pc:spChg>
        <pc:spChg chg="add del">
          <ac:chgData name="Irfan Khan, Sofiya" userId="ca5472ec-5725-4766-9f18-e18ada60f886" providerId="ADAL" clId="{8253B183-5638-4EE7-AE4E-809253AA4C6D}" dt="2025-05-09T19:38:39.722" v="424" actId="26606"/>
          <ac:spMkLst>
            <pc:docMk/>
            <pc:sldMk cId="719545364" sldId="270"/>
            <ac:spMk id="3096" creationId="{08CB54FC-0B2A-4107-9A70-958B90B76585}"/>
          </ac:spMkLst>
        </pc:spChg>
        <pc:spChg chg="add del">
          <ac:chgData name="Irfan Khan, Sofiya" userId="ca5472ec-5725-4766-9f18-e18ada60f886" providerId="ADAL" clId="{8253B183-5638-4EE7-AE4E-809253AA4C6D}" dt="2025-05-09T19:38:39.722" v="424" actId="26606"/>
          <ac:spMkLst>
            <pc:docMk/>
            <pc:sldMk cId="719545364" sldId="270"/>
            <ac:spMk id="3100" creationId="{9AA76026-5689-4584-8D93-D71D739E61B5}"/>
          </ac:spMkLst>
        </pc:spChg>
        <pc:spChg chg="add del">
          <ac:chgData name="Irfan Khan, Sofiya" userId="ca5472ec-5725-4766-9f18-e18ada60f886" providerId="ADAL" clId="{8253B183-5638-4EE7-AE4E-809253AA4C6D}" dt="2025-05-09T19:39:03.089" v="428" actId="26606"/>
          <ac:spMkLst>
            <pc:docMk/>
            <pc:sldMk cId="719545364" sldId="270"/>
            <ac:spMk id="3102" creationId="{E9BA134F-37B6-498A-B46D-040B86E5DA35}"/>
          </ac:spMkLst>
        </pc:spChg>
        <pc:spChg chg="add del">
          <ac:chgData name="Irfan Khan, Sofiya" userId="ca5472ec-5725-4766-9f18-e18ada60f886" providerId="ADAL" clId="{8253B183-5638-4EE7-AE4E-809253AA4C6D}" dt="2025-05-09T19:39:03.089" v="428" actId="26606"/>
          <ac:spMkLst>
            <pc:docMk/>
            <pc:sldMk cId="719545364" sldId="270"/>
            <ac:spMk id="3103" creationId="{2BFE3F30-11E0-4842-8523-7222538C8293}"/>
          </ac:spMkLst>
        </pc:spChg>
        <pc:spChg chg="add del">
          <ac:chgData name="Irfan Khan, Sofiya" userId="ca5472ec-5725-4766-9f18-e18ada60f886" providerId="ADAL" clId="{8253B183-5638-4EE7-AE4E-809253AA4C6D}" dt="2025-05-09T19:42:50.934" v="456" actId="26606"/>
          <ac:spMkLst>
            <pc:docMk/>
            <pc:sldMk cId="719545364" sldId="270"/>
            <ac:spMk id="3109" creationId="{E9BA134F-37B6-498A-B46D-040B86E5DA35}"/>
          </ac:spMkLst>
        </pc:spChg>
        <pc:spChg chg="add del">
          <ac:chgData name="Irfan Khan, Sofiya" userId="ca5472ec-5725-4766-9f18-e18ada60f886" providerId="ADAL" clId="{8253B183-5638-4EE7-AE4E-809253AA4C6D}" dt="2025-05-09T19:42:50.934" v="456" actId="26606"/>
          <ac:spMkLst>
            <pc:docMk/>
            <pc:sldMk cId="719545364" sldId="270"/>
            <ac:spMk id="3111" creationId="{2BFE3F30-11E0-4842-8523-7222538C8293}"/>
          </ac:spMkLst>
        </pc:spChg>
        <pc:spChg chg="add del">
          <ac:chgData name="Irfan Khan, Sofiya" userId="ca5472ec-5725-4766-9f18-e18ada60f886" providerId="ADAL" clId="{8253B183-5638-4EE7-AE4E-809253AA4C6D}" dt="2025-05-09T19:43:25.311" v="458" actId="26606"/>
          <ac:spMkLst>
            <pc:docMk/>
            <pc:sldMk cId="719545364" sldId="270"/>
            <ac:spMk id="4103" creationId="{E844E128-FF69-4E9F-8327-6B504B3C5AE1}"/>
          </ac:spMkLst>
        </pc:spChg>
        <pc:spChg chg="add del">
          <ac:chgData name="Irfan Khan, Sofiya" userId="ca5472ec-5725-4766-9f18-e18ada60f886" providerId="ADAL" clId="{8253B183-5638-4EE7-AE4E-809253AA4C6D}" dt="2025-05-09T19:49:12.886" v="466" actId="26606"/>
          <ac:spMkLst>
            <pc:docMk/>
            <pc:sldMk cId="719545364" sldId="270"/>
            <ac:spMk id="4110" creationId="{E844E128-FF69-4E9F-8327-6B504B3C5AE1}"/>
          </ac:spMkLst>
        </pc:spChg>
        <pc:spChg chg="add del">
          <ac:chgData name="Irfan Khan, Sofiya" userId="ca5472ec-5725-4766-9f18-e18ada60f886" providerId="ADAL" clId="{8253B183-5638-4EE7-AE4E-809253AA4C6D}" dt="2025-05-09T19:49:12.837" v="465" actId="26606"/>
          <ac:spMkLst>
            <pc:docMk/>
            <pc:sldMk cId="719545364" sldId="270"/>
            <ac:spMk id="4117" creationId="{61B2A784-4501-42A8-86DF-DB27DE395089}"/>
          </ac:spMkLst>
        </pc:spChg>
        <pc:spChg chg="add del">
          <ac:chgData name="Irfan Khan, Sofiya" userId="ca5472ec-5725-4766-9f18-e18ada60f886" providerId="ADAL" clId="{8253B183-5638-4EE7-AE4E-809253AA4C6D}" dt="2025-05-09T19:49:12.837" v="465" actId="26606"/>
          <ac:spMkLst>
            <pc:docMk/>
            <pc:sldMk cId="719545364" sldId="270"/>
            <ac:spMk id="4119" creationId="{8A330AB8-A767-46C8-ABEF-2477854EF61D}"/>
          </ac:spMkLst>
        </pc:spChg>
        <pc:spChg chg="add del">
          <ac:chgData name="Irfan Khan, Sofiya" userId="ca5472ec-5725-4766-9f18-e18ada60f886" providerId="ADAL" clId="{8253B183-5638-4EE7-AE4E-809253AA4C6D}" dt="2025-05-09T19:49:12.837" v="465" actId="26606"/>
          <ac:spMkLst>
            <pc:docMk/>
            <pc:sldMk cId="719545364" sldId="270"/>
            <ac:spMk id="4121" creationId="{88E62604-C40E-4D56-9D66-FD94B0CA40CB}"/>
          </ac:spMkLst>
        </pc:spChg>
        <pc:spChg chg="add del">
          <ac:chgData name="Irfan Khan, Sofiya" userId="ca5472ec-5725-4766-9f18-e18ada60f886" providerId="ADAL" clId="{8253B183-5638-4EE7-AE4E-809253AA4C6D}" dt="2025-05-09T20:51:34.214" v="649" actId="26606"/>
          <ac:spMkLst>
            <pc:docMk/>
            <pc:sldMk cId="719545364" sldId="270"/>
            <ac:spMk id="4123" creationId="{E844E128-FF69-4E9F-8327-6B504B3C5AE1}"/>
          </ac:spMkLst>
        </pc:spChg>
        <pc:spChg chg="add del">
          <ac:chgData name="Irfan Khan, Sofiya" userId="ca5472ec-5725-4766-9f18-e18ada60f886" providerId="ADAL" clId="{8253B183-5638-4EE7-AE4E-809253AA4C6D}" dt="2025-05-09T20:51:29.113" v="646" actId="26606"/>
          <ac:spMkLst>
            <pc:docMk/>
            <pc:sldMk cId="719545364" sldId="270"/>
            <ac:spMk id="4129" creationId="{D40791F6-715D-481A-9C4A-3645AECFD5A0}"/>
          </ac:spMkLst>
        </pc:spChg>
        <pc:spChg chg="add del">
          <ac:chgData name="Irfan Khan, Sofiya" userId="ca5472ec-5725-4766-9f18-e18ada60f886" providerId="ADAL" clId="{8253B183-5638-4EE7-AE4E-809253AA4C6D}" dt="2025-05-09T20:51:29.113" v="646" actId="26606"/>
          <ac:spMkLst>
            <pc:docMk/>
            <pc:sldMk cId="719545364" sldId="270"/>
            <ac:spMk id="4133" creationId="{811CBAFA-D7E0-40A7-BB94-2C05304B407B}"/>
          </ac:spMkLst>
        </pc:spChg>
        <pc:spChg chg="add del">
          <ac:chgData name="Irfan Khan, Sofiya" userId="ca5472ec-5725-4766-9f18-e18ada60f886" providerId="ADAL" clId="{8253B183-5638-4EE7-AE4E-809253AA4C6D}" dt="2025-05-09T20:51:34.196" v="648" actId="26606"/>
          <ac:spMkLst>
            <pc:docMk/>
            <pc:sldMk cId="719545364" sldId="270"/>
            <ac:spMk id="4135" creationId="{E844E128-FF69-4E9F-8327-6B504B3C5AE1}"/>
          </ac:spMkLst>
        </pc:spChg>
        <pc:spChg chg="add del">
          <ac:chgData name="Irfan Khan, Sofiya" userId="ca5472ec-5725-4766-9f18-e18ada60f886" providerId="ADAL" clId="{8253B183-5638-4EE7-AE4E-809253AA4C6D}" dt="2025-05-10T05:46:54.940" v="1100" actId="26606"/>
          <ac:spMkLst>
            <pc:docMk/>
            <pc:sldMk cId="719545364" sldId="270"/>
            <ac:spMk id="4138" creationId="{D40791F6-715D-481A-9C4A-3645AECFD5A0}"/>
          </ac:spMkLst>
        </pc:spChg>
        <pc:spChg chg="add del">
          <ac:chgData name="Irfan Khan, Sofiya" userId="ca5472ec-5725-4766-9f18-e18ada60f886" providerId="ADAL" clId="{8253B183-5638-4EE7-AE4E-809253AA4C6D}" dt="2025-05-10T05:46:54.940" v="1100" actId="26606"/>
          <ac:spMkLst>
            <pc:docMk/>
            <pc:sldMk cId="719545364" sldId="270"/>
            <ac:spMk id="4140" creationId="{811CBAFA-D7E0-40A7-BB94-2C05304B407B}"/>
          </ac:spMkLst>
        </pc:spChg>
        <pc:spChg chg="add del">
          <ac:chgData name="Irfan Khan, Sofiya" userId="ca5472ec-5725-4766-9f18-e18ada60f886" providerId="ADAL" clId="{8253B183-5638-4EE7-AE4E-809253AA4C6D}" dt="2025-05-10T05:46:54.926" v="1099" actId="26606"/>
          <ac:spMkLst>
            <pc:docMk/>
            <pc:sldMk cId="719545364" sldId="270"/>
            <ac:spMk id="4145" creationId="{E844E128-FF69-4E9F-8327-6B504B3C5AE1}"/>
          </ac:spMkLst>
        </pc:spChg>
        <pc:spChg chg="add">
          <ac:chgData name="Irfan Khan, Sofiya" userId="ca5472ec-5725-4766-9f18-e18ada60f886" providerId="ADAL" clId="{8253B183-5638-4EE7-AE4E-809253AA4C6D}" dt="2025-05-10T05:46:54.940" v="1100" actId="26606"/>
          <ac:spMkLst>
            <pc:docMk/>
            <pc:sldMk cId="719545364" sldId="270"/>
            <ac:spMk id="4149" creationId="{E844E128-FF69-4E9F-8327-6B504B3C5AE1}"/>
          </ac:spMkLst>
        </pc:spChg>
        <pc:grpChg chg="add del mod">
          <ac:chgData name="Irfan Khan, Sofiya" userId="ca5472ec-5725-4766-9f18-e18ada60f886" providerId="ADAL" clId="{8253B183-5638-4EE7-AE4E-809253AA4C6D}" dt="2025-05-09T19:58:17.550" v="523" actId="478"/>
          <ac:grpSpMkLst>
            <pc:docMk/>
            <pc:sldMk cId="719545364" sldId="270"/>
            <ac:grpSpMk id="5" creationId="{14F81955-BAE7-05F7-57DC-CA0A9A2B4EE3}"/>
          </ac:grpSpMkLst>
        </pc:grpChg>
        <pc:graphicFrameChg chg="add del mod">
          <ac:chgData name="Irfan Khan, Sofiya" userId="ca5472ec-5725-4766-9f18-e18ada60f886" providerId="ADAL" clId="{8253B183-5638-4EE7-AE4E-809253AA4C6D}" dt="2025-05-09T19:52:55.692" v="477" actId="18245"/>
          <ac:graphicFrameMkLst>
            <pc:docMk/>
            <pc:sldMk cId="719545364" sldId="270"/>
            <ac:graphicFrameMk id="4114" creationId="{2CED8EE2-72BD-B979-9A56-DCF0FA313254}"/>
          </ac:graphicFrameMkLst>
        </pc:graphicFrameChg>
        <pc:picChg chg="add del mod">
          <ac:chgData name="Irfan Khan, Sofiya" userId="ca5472ec-5725-4766-9f18-e18ada60f886" providerId="ADAL" clId="{8253B183-5638-4EE7-AE4E-809253AA4C6D}" dt="2025-05-09T19:35:40.553" v="405" actId="478"/>
          <ac:picMkLst>
            <pc:docMk/>
            <pc:sldMk cId="719545364" sldId="270"/>
            <ac:picMk id="4" creationId="{9D35AA01-F1DE-9171-E887-4AB5F02698DA}"/>
          </ac:picMkLst>
        </pc:picChg>
        <pc:picChg chg="add del mod">
          <ac:chgData name="Irfan Khan, Sofiya" userId="ca5472ec-5725-4766-9f18-e18ada60f886" providerId="ADAL" clId="{8253B183-5638-4EE7-AE4E-809253AA4C6D}" dt="2025-05-09T19:57:30.622" v="510" actId="207"/>
          <ac:picMkLst>
            <pc:docMk/>
            <pc:sldMk cId="719545364" sldId="270"/>
            <ac:picMk id="17" creationId="{BDD0C05F-5941-C2F4-080B-59052BF56527}"/>
          </ac:picMkLst>
        </pc:picChg>
        <pc:picChg chg="del">
          <ac:chgData name="Irfan Khan, Sofiya" userId="ca5472ec-5725-4766-9f18-e18ada60f886" providerId="ADAL" clId="{8253B183-5638-4EE7-AE4E-809253AA4C6D}" dt="2025-05-09T19:34:09.696" v="395" actId="478"/>
          <ac:picMkLst>
            <pc:docMk/>
            <pc:sldMk cId="719545364" sldId="270"/>
            <ac:picMk id="2050" creationId="{AAFD7114-C33E-9B3C-42CF-B96F404A19A2}"/>
          </ac:picMkLst>
        </pc:picChg>
        <pc:picChg chg="add mod ord">
          <ac:chgData name="Irfan Khan, Sofiya" userId="ca5472ec-5725-4766-9f18-e18ada60f886" providerId="ADAL" clId="{8253B183-5638-4EE7-AE4E-809253AA4C6D}" dt="2025-05-10T05:46:54.940" v="1100" actId="26606"/>
          <ac:picMkLst>
            <pc:docMk/>
            <pc:sldMk cId="719545364" sldId="270"/>
            <ac:picMk id="3074" creationId="{2BF4564A-04DF-1770-AB4E-16CFB6348BB1}"/>
          </ac:picMkLst>
        </pc:picChg>
        <pc:picChg chg="add mod ord">
          <ac:chgData name="Irfan Khan, Sofiya" userId="ca5472ec-5725-4766-9f18-e18ada60f886" providerId="ADAL" clId="{8253B183-5638-4EE7-AE4E-809253AA4C6D}" dt="2025-05-10T05:46:54.940" v="1100" actId="26606"/>
          <ac:picMkLst>
            <pc:docMk/>
            <pc:sldMk cId="719545364" sldId="270"/>
            <ac:picMk id="4098" creationId="{79C67FA5-10BC-EEED-DD72-4059A76D9F27}"/>
          </ac:picMkLst>
        </pc:picChg>
        <pc:cxnChg chg="add del">
          <ac:chgData name="Irfan Khan, Sofiya" userId="ca5472ec-5725-4766-9f18-e18ada60f886" providerId="ADAL" clId="{8253B183-5638-4EE7-AE4E-809253AA4C6D}" dt="2025-05-09T19:34:42.112" v="403" actId="26606"/>
          <ac:cxnSpMkLst>
            <pc:docMk/>
            <pc:sldMk cId="719545364" sldId="270"/>
            <ac:cxnSpMk id="2084" creationId="{6C5D7B89-F405-92B9-23ED-11A283203ED5}"/>
          </ac:cxnSpMkLst>
        </pc:cxnChg>
        <pc:cxnChg chg="add del">
          <ac:chgData name="Irfan Khan, Sofiya" userId="ca5472ec-5725-4766-9f18-e18ada60f886" providerId="ADAL" clId="{8253B183-5638-4EE7-AE4E-809253AA4C6D}" dt="2025-05-09T19:34:40.081" v="400" actId="26606"/>
          <ac:cxnSpMkLst>
            <pc:docMk/>
            <pc:sldMk cId="719545364" sldId="270"/>
            <ac:cxnSpMk id="3083" creationId="{E04A321A-A039-4720-87B4-66A4210E0D57}"/>
          </ac:cxnSpMkLst>
        </pc:cxnChg>
        <pc:cxnChg chg="add del">
          <ac:chgData name="Irfan Khan, Sofiya" userId="ca5472ec-5725-4766-9f18-e18ada60f886" providerId="ADAL" clId="{8253B183-5638-4EE7-AE4E-809253AA4C6D}" dt="2025-05-09T19:34:42.096" v="402" actId="26606"/>
          <ac:cxnSpMkLst>
            <pc:docMk/>
            <pc:sldMk cId="719545364" sldId="270"/>
            <ac:cxnSpMk id="3086" creationId="{EEB57AA8-F021-480C-A9E2-F89913313611}"/>
          </ac:cxnSpMkLst>
        </pc:cxnChg>
        <pc:cxnChg chg="add del">
          <ac:chgData name="Irfan Khan, Sofiya" userId="ca5472ec-5725-4766-9f18-e18ada60f886" providerId="ADAL" clId="{8253B183-5638-4EE7-AE4E-809253AA4C6D}" dt="2025-05-09T19:38:39.739" v="425" actId="26606"/>
          <ac:cxnSpMkLst>
            <pc:docMk/>
            <pc:sldMk cId="719545364" sldId="270"/>
            <ac:cxnSpMk id="3090" creationId="{7855A9B5-1710-4B19-B0F1-CDFDD4ED5B7E}"/>
          </ac:cxnSpMkLst>
        </pc:cxnChg>
        <pc:cxnChg chg="add del">
          <ac:chgData name="Irfan Khan, Sofiya" userId="ca5472ec-5725-4766-9f18-e18ada60f886" providerId="ADAL" clId="{8253B183-5638-4EE7-AE4E-809253AA4C6D}" dt="2025-05-09T19:38:39.722" v="424" actId="26606"/>
          <ac:cxnSpMkLst>
            <pc:docMk/>
            <pc:sldMk cId="719545364" sldId="270"/>
            <ac:cxnSpMk id="3098" creationId="{7855A9B5-1710-4B19-B0F1-CDFDD4ED5B7E}"/>
          </ac:cxnSpMkLst>
        </pc:cxnChg>
        <pc:cxnChg chg="add del">
          <ac:chgData name="Irfan Khan, Sofiya" userId="ca5472ec-5725-4766-9f18-e18ada60f886" providerId="ADAL" clId="{8253B183-5638-4EE7-AE4E-809253AA4C6D}" dt="2025-05-09T19:39:03.089" v="428" actId="26606"/>
          <ac:cxnSpMkLst>
            <pc:docMk/>
            <pc:sldMk cId="719545364" sldId="270"/>
            <ac:cxnSpMk id="3104" creationId="{67E7D319-545A-41CD-95DF-4DE4FA8A46B1}"/>
          </ac:cxnSpMkLst>
        </pc:cxnChg>
        <pc:cxnChg chg="add del">
          <ac:chgData name="Irfan Khan, Sofiya" userId="ca5472ec-5725-4766-9f18-e18ada60f886" providerId="ADAL" clId="{8253B183-5638-4EE7-AE4E-809253AA4C6D}" dt="2025-05-09T19:42:50.934" v="456" actId="26606"/>
          <ac:cxnSpMkLst>
            <pc:docMk/>
            <pc:sldMk cId="719545364" sldId="270"/>
            <ac:cxnSpMk id="3113" creationId="{67E7D319-545A-41CD-95DF-4DE4FA8A46B1}"/>
          </ac:cxnSpMkLst>
        </pc:cxnChg>
        <pc:cxnChg chg="add del">
          <ac:chgData name="Irfan Khan, Sofiya" userId="ca5472ec-5725-4766-9f18-e18ada60f886" providerId="ADAL" clId="{8253B183-5638-4EE7-AE4E-809253AA4C6D}" dt="2025-05-09T19:43:25.311" v="458" actId="26606"/>
          <ac:cxnSpMkLst>
            <pc:docMk/>
            <pc:sldMk cId="719545364" sldId="270"/>
            <ac:cxnSpMk id="4105" creationId="{055CEADF-09EA-423C-8C45-F94AF44D5AF0}"/>
          </ac:cxnSpMkLst>
        </pc:cxnChg>
        <pc:cxnChg chg="add del">
          <ac:chgData name="Irfan Khan, Sofiya" userId="ca5472ec-5725-4766-9f18-e18ada60f886" providerId="ADAL" clId="{8253B183-5638-4EE7-AE4E-809253AA4C6D}" dt="2025-05-09T19:49:12.886" v="466" actId="26606"/>
          <ac:cxnSpMkLst>
            <pc:docMk/>
            <pc:sldMk cId="719545364" sldId="270"/>
            <ac:cxnSpMk id="4112" creationId="{055CEADF-09EA-423C-8C45-F94AF44D5AF0}"/>
          </ac:cxnSpMkLst>
        </pc:cxnChg>
        <pc:cxnChg chg="add del">
          <ac:chgData name="Irfan Khan, Sofiya" userId="ca5472ec-5725-4766-9f18-e18ada60f886" providerId="ADAL" clId="{8253B183-5638-4EE7-AE4E-809253AA4C6D}" dt="2025-05-09T20:51:34.214" v="649" actId="26606"/>
          <ac:cxnSpMkLst>
            <pc:docMk/>
            <pc:sldMk cId="719545364" sldId="270"/>
            <ac:cxnSpMk id="4124" creationId="{055CEADF-09EA-423C-8C45-F94AF44D5AF0}"/>
          </ac:cxnSpMkLst>
        </pc:cxnChg>
        <pc:cxnChg chg="add del">
          <ac:chgData name="Irfan Khan, Sofiya" userId="ca5472ec-5725-4766-9f18-e18ada60f886" providerId="ADAL" clId="{8253B183-5638-4EE7-AE4E-809253AA4C6D}" dt="2025-05-09T20:51:29.113" v="646" actId="26606"/>
          <ac:cxnSpMkLst>
            <pc:docMk/>
            <pc:sldMk cId="719545364" sldId="270"/>
            <ac:cxnSpMk id="4131" creationId="{740F83A4-FAC4-4867-95A5-BBFD280C7BF5}"/>
          </ac:cxnSpMkLst>
        </pc:cxnChg>
        <pc:cxnChg chg="add del">
          <ac:chgData name="Irfan Khan, Sofiya" userId="ca5472ec-5725-4766-9f18-e18ada60f886" providerId="ADAL" clId="{8253B183-5638-4EE7-AE4E-809253AA4C6D}" dt="2025-05-09T20:51:34.196" v="648" actId="26606"/>
          <ac:cxnSpMkLst>
            <pc:docMk/>
            <pc:sldMk cId="719545364" sldId="270"/>
            <ac:cxnSpMk id="4136" creationId="{055CEADF-09EA-423C-8C45-F94AF44D5AF0}"/>
          </ac:cxnSpMkLst>
        </pc:cxnChg>
        <pc:cxnChg chg="add del">
          <ac:chgData name="Irfan Khan, Sofiya" userId="ca5472ec-5725-4766-9f18-e18ada60f886" providerId="ADAL" clId="{8253B183-5638-4EE7-AE4E-809253AA4C6D}" dt="2025-05-10T05:46:54.940" v="1100" actId="26606"/>
          <ac:cxnSpMkLst>
            <pc:docMk/>
            <pc:sldMk cId="719545364" sldId="270"/>
            <ac:cxnSpMk id="4139" creationId="{740F83A4-FAC4-4867-95A5-BBFD280C7BF5}"/>
          </ac:cxnSpMkLst>
        </pc:cxnChg>
        <pc:cxnChg chg="add del">
          <ac:chgData name="Irfan Khan, Sofiya" userId="ca5472ec-5725-4766-9f18-e18ada60f886" providerId="ADAL" clId="{8253B183-5638-4EE7-AE4E-809253AA4C6D}" dt="2025-05-10T05:46:54.926" v="1099" actId="26606"/>
          <ac:cxnSpMkLst>
            <pc:docMk/>
            <pc:sldMk cId="719545364" sldId="270"/>
            <ac:cxnSpMk id="4147" creationId="{055CEADF-09EA-423C-8C45-F94AF44D5AF0}"/>
          </ac:cxnSpMkLst>
        </pc:cxnChg>
        <pc:cxnChg chg="add">
          <ac:chgData name="Irfan Khan, Sofiya" userId="ca5472ec-5725-4766-9f18-e18ada60f886" providerId="ADAL" clId="{8253B183-5638-4EE7-AE4E-809253AA4C6D}" dt="2025-05-10T05:46:54.940" v="1100" actId="26606"/>
          <ac:cxnSpMkLst>
            <pc:docMk/>
            <pc:sldMk cId="719545364" sldId="270"/>
            <ac:cxnSpMk id="4150" creationId="{055CEADF-09EA-423C-8C45-F94AF44D5AF0}"/>
          </ac:cxnSpMkLst>
        </pc:cxnChg>
      </pc:sldChg>
      <pc:sldChg chg="addSp delSp modSp new del mod setBg">
        <pc:chgData name="Irfan Khan, Sofiya" userId="ca5472ec-5725-4766-9f18-e18ada60f886" providerId="ADAL" clId="{8253B183-5638-4EE7-AE4E-809253AA4C6D}" dt="2025-05-09T19:32:39.684" v="385" actId="2696"/>
        <pc:sldMkLst>
          <pc:docMk/>
          <pc:sldMk cId="4044358621" sldId="270"/>
        </pc:sldMkLst>
        <pc:spChg chg="mod">
          <ac:chgData name="Irfan Khan, Sofiya" userId="ca5472ec-5725-4766-9f18-e18ada60f886" providerId="ADAL" clId="{8253B183-5638-4EE7-AE4E-809253AA4C6D}" dt="2025-05-09T19:27:52.551" v="383" actId="26606"/>
          <ac:spMkLst>
            <pc:docMk/>
            <pc:sldMk cId="4044358621" sldId="270"/>
            <ac:spMk id="2" creationId="{683585AF-6E0C-3E62-4608-657411E9F470}"/>
          </ac:spMkLst>
        </pc:spChg>
        <pc:spChg chg="del">
          <ac:chgData name="Irfan Khan, Sofiya" userId="ca5472ec-5725-4766-9f18-e18ada60f886" providerId="ADAL" clId="{8253B183-5638-4EE7-AE4E-809253AA4C6D}" dt="2025-05-09T19:27:41.478" v="382"/>
          <ac:spMkLst>
            <pc:docMk/>
            <pc:sldMk cId="4044358621" sldId="270"/>
            <ac:spMk id="3" creationId="{B801EC00-D8C1-58F5-DCC1-C1AFB7A1C3DD}"/>
          </ac:spMkLst>
        </pc:spChg>
        <pc:spChg chg="add">
          <ac:chgData name="Irfan Khan, Sofiya" userId="ca5472ec-5725-4766-9f18-e18ada60f886" providerId="ADAL" clId="{8253B183-5638-4EE7-AE4E-809253AA4C6D}" dt="2025-05-09T19:27:52.551" v="383" actId="26606"/>
          <ac:spMkLst>
            <pc:docMk/>
            <pc:sldMk cId="4044358621" sldId="270"/>
            <ac:spMk id="3078" creationId="{80ACB226-915A-E245-1B52-98AF2224F265}"/>
          </ac:spMkLst>
        </pc:spChg>
        <pc:spChg chg="add">
          <ac:chgData name="Irfan Khan, Sofiya" userId="ca5472ec-5725-4766-9f18-e18ada60f886" providerId="ADAL" clId="{8253B183-5638-4EE7-AE4E-809253AA4C6D}" dt="2025-05-09T19:27:52.551" v="383" actId="26606"/>
          <ac:spMkLst>
            <pc:docMk/>
            <pc:sldMk cId="4044358621" sldId="270"/>
            <ac:spMk id="3081" creationId="{0AB6E427-3F73-4C06-A5D5-AE52C3883B50}"/>
          </ac:spMkLst>
        </pc:spChg>
        <pc:spChg chg="add">
          <ac:chgData name="Irfan Khan, Sofiya" userId="ca5472ec-5725-4766-9f18-e18ada60f886" providerId="ADAL" clId="{8253B183-5638-4EE7-AE4E-809253AA4C6D}" dt="2025-05-09T19:27:52.551" v="383" actId="26606"/>
          <ac:spMkLst>
            <pc:docMk/>
            <pc:sldMk cId="4044358621" sldId="270"/>
            <ac:spMk id="3083" creationId="{D8C9BDAA-0390-4B39-9B5C-BC95E5120DA4}"/>
          </ac:spMkLst>
        </pc:spChg>
        <pc:picChg chg="add del mod">
          <ac:chgData name="Irfan Khan, Sofiya" userId="ca5472ec-5725-4766-9f18-e18ada60f886" providerId="ADAL" clId="{8253B183-5638-4EE7-AE4E-809253AA4C6D}" dt="2025-05-09T19:32:33.444" v="384" actId="21"/>
          <ac:picMkLst>
            <pc:docMk/>
            <pc:sldMk cId="4044358621" sldId="270"/>
            <ac:picMk id="3074" creationId="{2BF4564A-04DF-1770-AB4E-16CFB6348BB1}"/>
          </ac:picMkLst>
        </pc:picChg>
        <pc:cxnChg chg="add">
          <ac:chgData name="Irfan Khan, Sofiya" userId="ca5472ec-5725-4766-9f18-e18ada60f886" providerId="ADAL" clId="{8253B183-5638-4EE7-AE4E-809253AA4C6D}" dt="2025-05-09T19:27:52.551" v="383" actId="26606"/>
          <ac:cxnSpMkLst>
            <pc:docMk/>
            <pc:sldMk cId="4044358621" sldId="270"/>
            <ac:cxnSpMk id="3085" creationId="{E04A321A-A039-4720-87B4-66A4210E0D57}"/>
          </ac:cxnSpMkLst>
        </pc:cxnChg>
      </pc:sldChg>
      <pc:sldChg chg="addSp delSp modSp new mod setBg">
        <pc:chgData name="Irfan Khan, Sofiya" userId="ca5472ec-5725-4766-9f18-e18ada60f886" providerId="ADAL" clId="{8253B183-5638-4EE7-AE4E-809253AA4C6D}" dt="2025-05-10T05:37:14.471" v="1093" actId="403"/>
        <pc:sldMkLst>
          <pc:docMk/>
          <pc:sldMk cId="4019992662" sldId="271"/>
        </pc:sldMkLst>
        <pc:spChg chg="mod">
          <ac:chgData name="Irfan Khan, Sofiya" userId="ca5472ec-5725-4766-9f18-e18ada60f886" providerId="ADAL" clId="{8253B183-5638-4EE7-AE4E-809253AA4C6D}" dt="2025-05-09T20:59:29.166" v="688" actId="26606"/>
          <ac:spMkLst>
            <pc:docMk/>
            <pc:sldMk cId="4019992662" sldId="271"/>
            <ac:spMk id="2" creationId="{6504134D-85FB-9890-88DE-D4C3CC20FE4F}"/>
          </ac:spMkLst>
        </pc:spChg>
        <pc:spChg chg="add del mod">
          <ac:chgData name="Irfan Khan, Sofiya" userId="ca5472ec-5725-4766-9f18-e18ada60f886" providerId="ADAL" clId="{8253B183-5638-4EE7-AE4E-809253AA4C6D}" dt="2025-05-09T20:55:46.670" v="675" actId="26606"/>
          <ac:spMkLst>
            <pc:docMk/>
            <pc:sldMk cId="4019992662" sldId="271"/>
            <ac:spMk id="3" creationId="{B8D049F9-0A07-5010-B3E1-152F3599E4DE}"/>
          </ac:spMkLst>
        </pc:spChg>
        <pc:spChg chg="add">
          <ac:chgData name="Irfan Khan, Sofiya" userId="ca5472ec-5725-4766-9f18-e18ada60f886" providerId="ADAL" clId="{8253B183-5638-4EE7-AE4E-809253AA4C6D}" dt="2025-05-09T20:58:42.576" v="677"/>
          <ac:spMkLst>
            <pc:docMk/>
            <pc:sldMk cId="4019992662" sldId="271"/>
            <ac:spMk id="4" creationId="{6C6F8550-E218-E0D9-6F32-6B5B825C5AFA}"/>
          </ac:spMkLst>
        </pc:spChg>
        <pc:spChg chg="add del">
          <ac:chgData name="Irfan Khan, Sofiya" userId="ca5472ec-5725-4766-9f18-e18ada60f886" providerId="ADAL" clId="{8253B183-5638-4EE7-AE4E-809253AA4C6D}" dt="2025-05-09T20:55:46.653" v="674" actId="26606"/>
          <ac:spMkLst>
            <pc:docMk/>
            <pc:sldMk cId="4019992662" sldId="271"/>
            <ac:spMk id="7" creationId="{B8D049F9-0A07-5010-B3E1-152F3599E4DE}"/>
          </ac:spMkLst>
        </pc:spChg>
        <pc:spChg chg="add del">
          <ac:chgData name="Irfan Khan, Sofiya" userId="ca5472ec-5725-4766-9f18-e18ada60f886" providerId="ADAL" clId="{8253B183-5638-4EE7-AE4E-809253AA4C6D}" dt="2025-05-09T20:55:46.653" v="674" actId="26606"/>
          <ac:spMkLst>
            <pc:docMk/>
            <pc:sldMk cId="4019992662" sldId="271"/>
            <ac:spMk id="8" creationId="{3741B58E-3B65-4A01-A276-975AB2CF8A08}"/>
          </ac:spMkLst>
        </pc:spChg>
        <pc:spChg chg="add del">
          <ac:chgData name="Irfan Khan, Sofiya" userId="ca5472ec-5725-4766-9f18-e18ada60f886" providerId="ADAL" clId="{8253B183-5638-4EE7-AE4E-809253AA4C6D}" dt="2025-05-09T20:55:46.653" v="674" actId="26606"/>
          <ac:spMkLst>
            <pc:docMk/>
            <pc:sldMk cId="4019992662" sldId="271"/>
            <ac:spMk id="10" creationId="{7AAC67C3-831B-4AB1-A259-DFB839CAFAFC}"/>
          </ac:spMkLst>
        </pc:spChg>
        <pc:spChg chg="add del">
          <ac:chgData name="Irfan Khan, Sofiya" userId="ca5472ec-5725-4766-9f18-e18ada60f886" providerId="ADAL" clId="{8253B183-5638-4EE7-AE4E-809253AA4C6D}" dt="2025-05-09T20:55:46.653" v="674" actId="26606"/>
          <ac:spMkLst>
            <pc:docMk/>
            <pc:sldMk cId="4019992662" sldId="271"/>
            <ac:spMk id="12" creationId="{FCAEED9E-BB91-43A0-911B-1ACD8803E3CE}"/>
          </ac:spMkLst>
        </pc:spChg>
        <pc:spChg chg="add del">
          <ac:chgData name="Irfan Khan, Sofiya" userId="ca5472ec-5725-4766-9f18-e18ada60f886" providerId="ADAL" clId="{8253B183-5638-4EE7-AE4E-809253AA4C6D}" dt="2025-05-09T20:59:29.176" v="689" actId="26606"/>
          <ac:spMkLst>
            <pc:docMk/>
            <pc:sldMk cId="4019992662" sldId="271"/>
            <ac:spMk id="14" creationId="{F5FE1B2C-7BC1-4AE2-9A50-2A4A70A9D6A1}"/>
          </ac:spMkLst>
        </pc:spChg>
        <pc:spChg chg="add del">
          <ac:chgData name="Irfan Khan, Sofiya" userId="ca5472ec-5725-4766-9f18-e18ada60f886" providerId="ADAL" clId="{8253B183-5638-4EE7-AE4E-809253AA4C6D}" dt="2025-05-09T20:59:29.176" v="689" actId="26606"/>
          <ac:spMkLst>
            <pc:docMk/>
            <pc:sldMk cId="4019992662" sldId="271"/>
            <ac:spMk id="15" creationId="{97E8244A-2C81-4C0E-A929-3EC8EFF35564}"/>
          </ac:spMkLst>
        </pc:spChg>
        <pc:spChg chg="add del mod">
          <ac:chgData name="Irfan Khan, Sofiya" userId="ca5472ec-5725-4766-9f18-e18ada60f886" providerId="ADAL" clId="{8253B183-5638-4EE7-AE4E-809253AA4C6D}" dt="2025-05-09T20:59:29.176" v="689" actId="26606"/>
          <ac:spMkLst>
            <pc:docMk/>
            <pc:sldMk cId="4019992662" sldId="271"/>
            <ac:spMk id="17" creationId="{B8D049F9-0A07-5010-B3E1-152F3599E4DE}"/>
          </ac:spMkLst>
        </pc:spChg>
        <pc:spChg chg="add del">
          <ac:chgData name="Irfan Khan, Sofiya" userId="ca5472ec-5725-4766-9f18-e18ada60f886" providerId="ADAL" clId="{8253B183-5638-4EE7-AE4E-809253AA4C6D}" dt="2025-05-09T20:59:22.948" v="684" actId="26606"/>
          <ac:spMkLst>
            <pc:docMk/>
            <pc:sldMk cId="4019992662" sldId="271"/>
            <ac:spMk id="22" creationId="{C843AFC8-D8D0-4784-B08C-6324FA88E6DD}"/>
          </ac:spMkLst>
        </pc:spChg>
        <pc:spChg chg="add del">
          <ac:chgData name="Irfan Khan, Sofiya" userId="ca5472ec-5725-4766-9f18-e18ada60f886" providerId="ADAL" clId="{8253B183-5638-4EE7-AE4E-809253AA4C6D}" dt="2025-05-09T20:59:22.948" v="684" actId="26606"/>
          <ac:spMkLst>
            <pc:docMk/>
            <pc:sldMk cId="4019992662" sldId="271"/>
            <ac:spMk id="24" creationId="{854B1A56-8AFB-4D4F-8D98-1E832D6FFE67}"/>
          </ac:spMkLst>
        </pc:spChg>
        <pc:spChg chg="add del">
          <ac:chgData name="Irfan Khan, Sofiya" userId="ca5472ec-5725-4766-9f18-e18ada60f886" providerId="ADAL" clId="{8253B183-5638-4EE7-AE4E-809253AA4C6D}" dt="2025-05-09T20:59:26.058" v="686" actId="26606"/>
          <ac:spMkLst>
            <pc:docMk/>
            <pc:sldMk cId="4019992662" sldId="271"/>
            <ac:spMk id="26" creationId="{F5FE1B2C-7BC1-4AE2-9A50-2A4A70A9D6A1}"/>
          </ac:spMkLst>
        </pc:spChg>
        <pc:spChg chg="add del">
          <ac:chgData name="Irfan Khan, Sofiya" userId="ca5472ec-5725-4766-9f18-e18ada60f886" providerId="ADAL" clId="{8253B183-5638-4EE7-AE4E-809253AA4C6D}" dt="2025-05-09T20:59:26.058" v="686" actId="26606"/>
          <ac:spMkLst>
            <pc:docMk/>
            <pc:sldMk cId="4019992662" sldId="271"/>
            <ac:spMk id="27" creationId="{97E8244A-2C81-4C0E-A929-3EC8EFF35564}"/>
          </ac:spMkLst>
        </pc:spChg>
        <pc:spChg chg="add del">
          <ac:chgData name="Irfan Khan, Sofiya" userId="ca5472ec-5725-4766-9f18-e18ada60f886" providerId="ADAL" clId="{8253B183-5638-4EE7-AE4E-809253AA4C6D}" dt="2025-05-09T20:59:29.166" v="688" actId="26606"/>
          <ac:spMkLst>
            <pc:docMk/>
            <pc:sldMk cId="4019992662" sldId="271"/>
            <ac:spMk id="30" creationId="{C8DD82D3-D002-45B0-B16A-82B3DA4EFDDB}"/>
          </ac:spMkLst>
        </pc:spChg>
        <pc:spChg chg="add del">
          <ac:chgData name="Irfan Khan, Sofiya" userId="ca5472ec-5725-4766-9f18-e18ada60f886" providerId="ADAL" clId="{8253B183-5638-4EE7-AE4E-809253AA4C6D}" dt="2025-05-09T20:59:29.166" v="688" actId="26606"/>
          <ac:spMkLst>
            <pc:docMk/>
            <pc:sldMk cId="4019992662" sldId="271"/>
            <ac:spMk id="32" creationId="{B8D049F9-0A07-5010-B3E1-152F3599E4DE}"/>
          </ac:spMkLst>
        </pc:spChg>
        <pc:spChg chg="add del">
          <ac:chgData name="Irfan Khan, Sofiya" userId="ca5472ec-5725-4766-9f18-e18ada60f886" providerId="ADAL" clId="{8253B183-5638-4EE7-AE4E-809253AA4C6D}" dt="2025-05-09T20:59:29.166" v="688" actId="26606"/>
          <ac:spMkLst>
            <pc:docMk/>
            <pc:sldMk cId="4019992662" sldId="271"/>
            <ac:spMk id="33" creationId="{14552793-7DFF-4EC7-AC69-D34A75D01880}"/>
          </ac:spMkLst>
        </pc:spChg>
        <pc:spChg chg="add">
          <ac:chgData name="Irfan Khan, Sofiya" userId="ca5472ec-5725-4766-9f18-e18ada60f886" providerId="ADAL" clId="{8253B183-5638-4EE7-AE4E-809253AA4C6D}" dt="2025-05-09T20:59:29.176" v="689" actId="26606"/>
          <ac:spMkLst>
            <pc:docMk/>
            <pc:sldMk cId="4019992662" sldId="271"/>
            <ac:spMk id="35" creationId="{F5FE1B2C-7BC1-4AE2-9A50-2A4A70A9D6A1}"/>
          </ac:spMkLst>
        </pc:spChg>
        <pc:spChg chg="add">
          <ac:chgData name="Irfan Khan, Sofiya" userId="ca5472ec-5725-4766-9f18-e18ada60f886" providerId="ADAL" clId="{8253B183-5638-4EE7-AE4E-809253AA4C6D}" dt="2025-05-09T20:59:29.176" v="689" actId="26606"/>
          <ac:spMkLst>
            <pc:docMk/>
            <pc:sldMk cId="4019992662" sldId="271"/>
            <ac:spMk id="36" creationId="{97E8244A-2C81-4C0E-A929-3EC8EFF35564}"/>
          </ac:spMkLst>
        </pc:spChg>
        <pc:spChg chg="add mod">
          <ac:chgData name="Irfan Khan, Sofiya" userId="ca5472ec-5725-4766-9f18-e18ada60f886" providerId="ADAL" clId="{8253B183-5638-4EE7-AE4E-809253AA4C6D}" dt="2025-05-10T05:37:14.471" v="1093" actId="403"/>
          <ac:spMkLst>
            <pc:docMk/>
            <pc:sldMk cId="4019992662" sldId="271"/>
            <ac:spMk id="38" creationId="{B8D049F9-0A07-5010-B3E1-152F3599E4DE}"/>
          </ac:spMkLst>
        </pc:spChg>
        <pc:graphicFrameChg chg="add del">
          <ac:chgData name="Irfan Khan, Sofiya" userId="ca5472ec-5725-4766-9f18-e18ada60f886" providerId="ADAL" clId="{8253B183-5638-4EE7-AE4E-809253AA4C6D}" dt="2025-05-09T20:55:42.611" v="672" actId="26606"/>
          <ac:graphicFrameMkLst>
            <pc:docMk/>
            <pc:sldMk cId="4019992662" sldId="271"/>
            <ac:graphicFrameMk id="5" creationId="{CEF7CC47-379C-287F-B1AD-40DF1510E0FC}"/>
          </ac:graphicFrameMkLst>
        </pc:graphicFrameChg>
        <pc:graphicFrameChg chg="add del">
          <ac:chgData name="Irfan Khan, Sofiya" userId="ca5472ec-5725-4766-9f18-e18ada60f886" providerId="ADAL" clId="{8253B183-5638-4EE7-AE4E-809253AA4C6D}" dt="2025-05-09T20:59:26.058" v="686" actId="26606"/>
          <ac:graphicFrameMkLst>
            <pc:docMk/>
            <pc:sldMk cId="4019992662" sldId="271"/>
            <ac:graphicFrameMk id="19" creationId="{126674E3-E866-B1FF-B65D-7F17BA588B50}"/>
          </ac:graphicFrameMkLst>
        </pc:graphicFrameChg>
        <pc:cxnChg chg="add del">
          <ac:chgData name="Irfan Khan, Sofiya" userId="ca5472ec-5725-4766-9f18-e18ada60f886" providerId="ADAL" clId="{8253B183-5638-4EE7-AE4E-809253AA4C6D}" dt="2025-05-09T20:59:29.176" v="689" actId="26606"/>
          <ac:cxnSpMkLst>
            <pc:docMk/>
            <pc:sldMk cId="4019992662" sldId="271"/>
            <ac:cxnSpMk id="16" creationId="{02CC3441-26B3-4381-B3DF-8AE3C288BC0D}"/>
          </ac:cxnSpMkLst>
        </pc:cxnChg>
        <pc:cxnChg chg="add del">
          <ac:chgData name="Irfan Khan, Sofiya" userId="ca5472ec-5725-4766-9f18-e18ada60f886" providerId="ADAL" clId="{8253B183-5638-4EE7-AE4E-809253AA4C6D}" dt="2025-05-09T20:59:26.058" v="686" actId="26606"/>
          <ac:cxnSpMkLst>
            <pc:docMk/>
            <pc:sldMk cId="4019992662" sldId="271"/>
            <ac:cxnSpMk id="28" creationId="{02CC3441-26B3-4381-B3DF-8AE3C288BC0D}"/>
          </ac:cxnSpMkLst>
        </pc:cxnChg>
        <pc:cxnChg chg="add del">
          <ac:chgData name="Irfan Khan, Sofiya" userId="ca5472ec-5725-4766-9f18-e18ada60f886" providerId="ADAL" clId="{8253B183-5638-4EE7-AE4E-809253AA4C6D}" dt="2025-05-09T20:59:29.166" v="688" actId="26606"/>
          <ac:cxnSpMkLst>
            <pc:docMk/>
            <pc:sldMk cId="4019992662" sldId="271"/>
            <ac:cxnSpMk id="31" creationId="{9F09C252-16FE-4557-AD6D-BB5CA773496C}"/>
          </ac:cxnSpMkLst>
        </pc:cxnChg>
        <pc:cxnChg chg="add">
          <ac:chgData name="Irfan Khan, Sofiya" userId="ca5472ec-5725-4766-9f18-e18ada60f886" providerId="ADAL" clId="{8253B183-5638-4EE7-AE4E-809253AA4C6D}" dt="2025-05-09T20:59:29.176" v="689" actId="26606"/>
          <ac:cxnSpMkLst>
            <pc:docMk/>
            <pc:sldMk cId="4019992662" sldId="271"/>
            <ac:cxnSpMk id="37" creationId="{02CC3441-26B3-4381-B3DF-8AE3C288BC0D}"/>
          </ac:cxnSpMkLst>
        </pc:cxnChg>
      </pc:sldChg>
      <pc:sldChg chg="addSp delSp modSp new del mod chgLayout">
        <pc:chgData name="Irfan Khan, Sofiya" userId="ca5472ec-5725-4766-9f18-e18ada60f886" providerId="ADAL" clId="{8253B183-5638-4EE7-AE4E-809253AA4C6D}" dt="2025-05-09T21:06:19.874" v="755" actId="2696"/>
        <pc:sldMkLst>
          <pc:docMk/>
          <pc:sldMk cId="4252089933" sldId="272"/>
        </pc:sldMkLst>
        <pc:spChg chg="del">
          <ac:chgData name="Irfan Khan, Sofiya" userId="ca5472ec-5725-4766-9f18-e18ada60f886" providerId="ADAL" clId="{8253B183-5638-4EE7-AE4E-809253AA4C6D}" dt="2025-05-09T21:00:56.176" v="691" actId="700"/>
          <ac:spMkLst>
            <pc:docMk/>
            <pc:sldMk cId="4252089933" sldId="272"/>
            <ac:spMk id="2" creationId="{9CA383BB-CE50-4B9C-BA8A-38019CEED898}"/>
          </ac:spMkLst>
        </pc:spChg>
        <pc:spChg chg="del">
          <ac:chgData name="Irfan Khan, Sofiya" userId="ca5472ec-5725-4766-9f18-e18ada60f886" providerId="ADAL" clId="{8253B183-5638-4EE7-AE4E-809253AA4C6D}" dt="2025-05-09T21:00:56.176" v="691" actId="700"/>
          <ac:spMkLst>
            <pc:docMk/>
            <pc:sldMk cId="4252089933" sldId="272"/>
            <ac:spMk id="3" creationId="{05D2D31C-0EC7-B46B-296D-3C559812CB37}"/>
          </ac:spMkLst>
        </pc:spChg>
        <pc:spChg chg="add mod ord">
          <ac:chgData name="Irfan Khan, Sofiya" userId="ca5472ec-5725-4766-9f18-e18ada60f886" providerId="ADAL" clId="{8253B183-5638-4EE7-AE4E-809253AA4C6D}" dt="2025-05-09T21:01:07.986" v="699" actId="20577"/>
          <ac:spMkLst>
            <pc:docMk/>
            <pc:sldMk cId="4252089933" sldId="272"/>
            <ac:spMk id="4" creationId="{DCF7DF3F-DF8D-50FB-5B91-6AD1DC6F0080}"/>
          </ac:spMkLst>
        </pc:spChg>
        <pc:spChg chg="add mod ord">
          <ac:chgData name="Irfan Khan, Sofiya" userId="ca5472ec-5725-4766-9f18-e18ada60f886" providerId="ADAL" clId="{8253B183-5638-4EE7-AE4E-809253AA4C6D}" dt="2025-05-09T21:04:38.833" v="733" actId="27636"/>
          <ac:spMkLst>
            <pc:docMk/>
            <pc:sldMk cId="4252089933" sldId="272"/>
            <ac:spMk id="5" creationId="{28A6C572-6A72-1DE7-35DC-088039FB4D7A}"/>
          </ac:spMkLst>
        </pc:spChg>
      </pc:sldChg>
      <pc:sldChg chg="addSp delSp modSp new mod">
        <pc:chgData name="Irfan Khan, Sofiya" userId="ca5472ec-5725-4766-9f18-e18ada60f886" providerId="ADAL" clId="{8253B183-5638-4EE7-AE4E-809253AA4C6D}" dt="2025-05-10T05:51:29.410" v="1114" actId="255"/>
        <pc:sldMkLst>
          <pc:docMk/>
          <pc:sldMk cId="347411636" sldId="273"/>
        </pc:sldMkLst>
        <pc:spChg chg="mod">
          <ac:chgData name="Irfan Khan, Sofiya" userId="ca5472ec-5725-4766-9f18-e18ada60f886" providerId="ADAL" clId="{8253B183-5638-4EE7-AE4E-809253AA4C6D}" dt="2025-05-09T21:06:09.967" v="754" actId="14100"/>
          <ac:spMkLst>
            <pc:docMk/>
            <pc:sldMk cId="347411636" sldId="273"/>
            <ac:spMk id="2" creationId="{DF942868-DF4B-96D2-5B1B-3FE42BAC90D2}"/>
          </ac:spMkLst>
        </pc:spChg>
        <pc:spChg chg="mod">
          <ac:chgData name="Irfan Khan, Sofiya" userId="ca5472ec-5725-4766-9f18-e18ada60f886" providerId="ADAL" clId="{8253B183-5638-4EE7-AE4E-809253AA4C6D}" dt="2025-05-10T05:51:13.129" v="1109" actId="27636"/>
          <ac:spMkLst>
            <pc:docMk/>
            <pc:sldMk cId="347411636" sldId="273"/>
            <ac:spMk id="3" creationId="{B587141E-05A7-AF3E-AE58-FDF149FCFE07}"/>
          </ac:spMkLst>
        </pc:spChg>
        <pc:spChg chg="add del mod">
          <ac:chgData name="Irfan Khan, Sofiya" userId="ca5472ec-5725-4766-9f18-e18ada60f886" providerId="ADAL" clId="{8253B183-5638-4EE7-AE4E-809253AA4C6D}" dt="2025-05-10T05:51:29.410" v="1114" actId="255"/>
          <ac:spMkLst>
            <pc:docMk/>
            <pc:sldMk cId="347411636" sldId="273"/>
            <ac:spMk id="4" creationId="{4F4B07D5-8D78-6433-13D8-02AEEAF58D78}"/>
          </ac:spMkLst>
        </pc:spChg>
      </pc:sldChg>
      <pc:sldChg chg="add del">
        <pc:chgData name="Irfan Khan, Sofiya" userId="ca5472ec-5725-4766-9f18-e18ada60f886" providerId="ADAL" clId="{8253B183-5638-4EE7-AE4E-809253AA4C6D}" dt="2025-05-09T21:02:50.860" v="713"/>
        <pc:sldMkLst>
          <pc:docMk/>
          <pc:sldMk cId="362894504" sldId="273"/>
        </pc:sldMkLst>
      </pc:sldChg>
      <pc:sldChg chg="addSp delSp modSp new del mod ord setBg setClrOvrMap">
        <pc:chgData name="Irfan Khan, Sofiya" userId="ca5472ec-5725-4766-9f18-e18ada60f886" providerId="ADAL" clId="{8253B183-5638-4EE7-AE4E-809253AA4C6D}" dt="2025-05-10T05:30:52.213" v="1073" actId="2696"/>
        <pc:sldMkLst>
          <pc:docMk/>
          <pc:sldMk cId="3393866252" sldId="274"/>
        </pc:sldMkLst>
        <pc:spChg chg="mod ord">
          <ac:chgData name="Irfan Khan, Sofiya" userId="ca5472ec-5725-4766-9f18-e18ada60f886" providerId="ADAL" clId="{8253B183-5638-4EE7-AE4E-809253AA4C6D}" dt="2025-05-09T21:12:50.006" v="786" actId="26606"/>
          <ac:spMkLst>
            <pc:docMk/>
            <pc:sldMk cId="3393866252" sldId="274"/>
            <ac:spMk id="2" creationId="{155CA5B0-7926-C9FD-D045-ED4BB3B03669}"/>
          </ac:spMkLst>
        </pc:spChg>
        <pc:spChg chg="del">
          <ac:chgData name="Irfan Khan, Sofiya" userId="ca5472ec-5725-4766-9f18-e18ada60f886" providerId="ADAL" clId="{8253B183-5638-4EE7-AE4E-809253AA4C6D}" dt="2025-05-09T21:11:58.359" v="778"/>
          <ac:spMkLst>
            <pc:docMk/>
            <pc:sldMk cId="3393866252" sldId="274"/>
            <ac:spMk id="3" creationId="{6D499C15-296E-25F9-17E6-134703981365}"/>
          </ac:spMkLst>
        </pc:spChg>
        <pc:spChg chg="add mod">
          <ac:chgData name="Irfan Khan, Sofiya" userId="ca5472ec-5725-4766-9f18-e18ada60f886" providerId="ADAL" clId="{8253B183-5638-4EE7-AE4E-809253AA4C6D}" dt="2025-05-09T21:13:01.993" v="787" actId="12"/>
          <ac:spMkLst>
            <pc:docMk/>
            <pc:sldMk cId="3393866252" sldId="274"/>
            <ac:spMk id="6150" creationId="{907FFB24-8A6F-C3C9-EF17-57138BE7AC08}"/>
          </ac:spMkLst>
        </pc:spChg>
        <pc:spChg chg="add del">
          <ac:chgData name="Irfan Khan, Sofiya" userId="ca5472ec-5725-4766-9f18-e18ada60f886" providerId="ADAL" clId="{8253B183-5638-4EE7-AE4E-809253AA4C6D}" dt="2025-05-09T21:12:50.006" v="786" actId="26606"/>
          <ac:spMkLst>
            <pc:docMk/>
            <pc:sldMk cId="3393866252" sldId="274"/>
            <ac:spMk id="6153" creationId="{08CB54FC-0B2A-4107-9A70-958B90B76585}"/>
          </ac:spMkLst>
        </pc:spChg>
        <pc:spChg chg="add del">
          <ac:chgData name="Irfan Khan, Sofiya" userId="ca5472ec-5725-4766-9f18-e18ada60f886" providerId="ADAL" clId="{8253B183-5638-4EE7-AE4E-809253AA4C6D}" dt="2025-05-09T21:12:50.006" v="786" actId="26606"/>
          <ac:spMkLst>
            <pc:docMk/>
            <pc:sldMk cId="3393866252" sldId="274"/>
            <ac:spMk id="6157" creationId="{9AA76026-5689-4584-8D93-D71D739E61B5}"/>
          </ac:spMkLst>
        </pc:spChg>
        <pc:spChg chg="add del">
          <ac:chgData name="Irfan Khan, Sofiya" userId="ca5472ec-5725-4766-9f18-e18ada60f886" providerId="ADAL" clId="{8253B183-5638-4EE7-AE4E-809253AA4C6D}" dt="2025-05-09T21:12:49.978" v="785" actId="26606"/>
          <ac:spMkLst>
            <pc:docMk/>
            <pc:sldMk cId="3393866252" sldId="274"/>
            <ac:spMk id="6162" creationId="{E844E128-FF69-4E9F-8327-6B504B3C5AE1}"/>
          </ac:spMkLst>
        </pc:spChg>
        <pc:spChg chg="add">
          <ac:chgData name="Irfan Khan, Sofiya" userId="ca5472ec-5725-4766-9f18-e18ada60f886" providerId="ADAL" clId="{8253B183-5638-4EE7-AE4E-809253AA4C6D}" dt="2025-05-09T21:12:50.006" v="786" actId="26606"/>
          <ac:spMkLst>
            <pc:docMk/>
            <pc:sldMk cId="3393866252" sldId="274"/>
            <ac:spMk id="6166" creationId="{82BCDE19-2810-4337-9C49-8589C421767D}"/>
          </ac:spMkLst>
        </pc:spChg>
        <pc:spChg chg="add">
          <ac:chgData name="Irfan Khan, Sofiya" userId="ca5472ec-5725-4766-9f18-e18ada60f886" providerId="ADAL" clId="{8253B183-5638-4EE7-AE4E-809253AA4C6D}" dt="2025-05-09T21:12:50.006" v="786" actId="26606"/>
          <ac:spMkLst>
            <pc:docMk/>
            <pc:sldMk cId="3393866252" sldId="274"/>
            <ac:spMk id="6167" creationId="{B0E58038-8ACE-4AD9-B404-25C603550D83}"/>
          </ac:spMkLst>
        </pc:spChg>
        <pc:picChg chg="add mod ord">
          <ac:chgData name="Irfan Khan, Sofiya" userId="ca5472ec-5725-4766-9f18-e18ada60f886" providerId="ADAL" clId="{8253B183-5638-4EE7-AE4E-809253AA4C6D}" dt="2025-05-09T21:12:50.006" v="786" actId="26606"/>
          <ac:picMkLst>
            <pc:docMk/>
            <pc:sldMk cId="3393866252" sldId="274"/>
            <ac:picMk id="6146" creationId="{CFEBEF3B-0F57-19A2-DC18-93EA81421C3A}"/>
          </ac:picMkLst>
        </pc:picChg>
        <pc:cxnChg chg="add del">
          <ac:chgData name="Irfan Khan, Sofiya" userId="ca5472ec-5725-4766-9f18-e18ada60f886" providerId="ADAL" clId="{8253B183-5638-4EE7-AE4E-809253AA4C6D}" dt="2025-05-09T21:12:50.006" v="786" actId="26606"/>
          <ac:cxnSpMkLst>
            <pc:docMk/>
            <pc:sldMk cId="3393866252" sldId="274"/>
            <ac:cxnSpMk id="6155" creationId="{7855A9B5-1710-4B19-B0F1-CDFDD4ED5B7E}"/>
          </ac:cxnSpMkLst>
        </pc:cxnChg>
        <pc:cxnChg chg="add del">
          <ac:chgData name="Irfan Khan, Sofiya" userId="ca5472ec-5725-4766-9f18-e18ada60f886" providerId="ADAL" clId="{8253B183-5638-4EE7-AE4E-809253AA4C6D}" dt="2025-05-09T21:12:49.978" v="785" actId="26606"/>
          <ac:cxnSpMkLst>
            <pc:docMk/>
            <pc:sldMk cId="3393866252" sldId="274"/>
            <ac:cxnSpMk id="6164" creationId="{055CEADF-09EA-423C-8C45-F94AF44D5AF0}"/>
          </ac:cxnSpMkLst>
        </pc:cxnChg>
        <pc:cxnChg chg="add">
          <ac:chgData name="Irfan Khan, Sofiya" userId="ca5472ec-5725-4766-9f18-e18ada60f886" providerId="ADAL" clId="{8253B183-5638-4EE7-AE4E-809253AA4C6D}" dt="2025-05-09T21:12:50.006" v="786" actId="26606"/>
          <ac:cxnSpMkLst>
            <pc:docMk/>
            <pc:sldMk cId="3393866252" sldId="274"/>
            <ac:cxnSpMk id="6168" creationId="{38A34772-9011-42B5-AA63-FD6DEC92EE72}"/>
          </ac:cxnSpMkLst>
        </pc:cxnChg>
      </pc:sldChg>
      <pc:sldChg chg="addSp delSp modSp new mod setBg setClrOvrMap">
        <pc:chgData name="Irfan Khan, Sofiya" userId="ca5472ec-5725-4766-9f18-e18ada60f886" providerId="ADAL" clId="{8253B183-5638-4EE7-AE4E-809253AA4C6D}" dt="2025-05-10T05:36:28.361" v="1085" actId="403"/>
        <pc:sldMkLst>
          <pc:docMk/>
          <pc:sldMk cId="3973420173" sldId="275"/>
        </pc:sldMkLst>
        <pc:spChg chg="mod">
          <ac:chgData name="Irfan Khan, Sofiya" userId="ca5472ec-5725-4766-9f18-e18ada60f886" providerId="ADAL" clId="{8253B183-5638-4EE7-AE4E-809253AA4C6D}" dt="2025-05-09T21:28:30.220" v="862" actId="26606"/>
          <ac:spMkLst>
            <pc:docMk/>
            <pc:sldMk cId="3973420173" sldId="275"/>
            <ac:spMk id="2" creationId="{7AB21B04-9AA0-563B-93E1-C74D72FB0908}"/>
          </ac:spMkLst>
        </pc:spChg>
        <pc:spChg chg="add del mod">
          <ac:chgData name="Irfan Khan, Sofiya" userId="ca5472ec-5725-4766-9f18-e18ada60f886" providerId="ADAL" clId="{8253B183-5638-4EE7-AE4E-809253AA4C6D}" dt="2025-05-10T05:36:28.361" v="1085" actId="403"/>
          <ac:spMkLst>
            <pc:docMk/>
            <pc:sldMk cId="3973420173" sldId="275"/>
            <ac:spMk id="3" creationId="{10BEBB94-C8B2-139B-C6C0-C05211253244}"/>
          </ac:spMkLst>
        </pc:spChg>
        <pc:spChg chg="add mod">
          <ac:chgData name="Irfan Khan, Sofiya" userId="ca5472ec-5725-4766-9f18-e18ada60f886" providerId="ADAL" clId="{8253B183-5638-4EE7-AE4E-809253AA4C6D}" dt="2025-05-09T21:24:22.763" v="815"/>
          <ac:spMkLst>
            <pc:docMk/>
            <pc:sldMk cId="3973420173" sldId="275"/>
            <ac:spMk id="4" creationId="{DCF4DB4A-96E9-31AA-0248-24975AC0C1D8}"/>
          </ac:spMkLst>
        </pc:spChg>
        <pc:spChg chg="add">
          <ac:chgData name="Irfan Khan, Sofiya" userId="ca5472ec-5725-4766-9f18-e18ada60f886" providerId="ADAL" clId="{8253B183-5638-4EE7-AE4E-809253AA4C6D}" dt="2025-05-09T21:24:37.380" v="820"/>
          <ac:spMkLst>
            <pc:docMk/>
            <pc:sldMk cId="3973420173" sldId="275"/>
            <ac:spMk id="5" creationId="{AC45EAA9-F85F-44ED-EDF9-28F2F3FC7740}"/>
          </ac:spMkLst>
        </pc:spChg>
        <pc:spChg chg="add">
          <ac:chgData name="Irfan Khan, Sofiya" userId="ca5472ec-5725-4766-9f18-e18ada60f886" providerId="ADAL" clId="{8253B183-5638-4EE7-AE4E-809253AA4C6D}" dt="2025-05-09T21:24:44.565" v="822"/>
          <ac:spMkLst>
            <pc:docMk/>
            <pc:sldMk cId="3973420173" sldId="275"/>
            <ac:spMk id="6" creationId="{F772CCB2-5510-8135-38CB-E57B56C58766}"/>
          </ac:spMkLst>
        </pc:spChg>
        <pc:spChg chg="add del mod">
          <ac:chgData name="Irfan Khan, Sofiya" userId="ca5472ec-5725-4766-9f18-e18ada60f886" providerId="ADAL" clId="{8253B183-5638-4EE7-AE4E-809253AA4C6D}" dt="2025-05-09T21:26:04.954" v="836" actId="478"/>
          <ac:spMkLst>
            <pc:docMk/>
            <pc:sldMk cId="3973420173" sldId="275"/>
            <ac:spMk id="7" creationId="{F6236735-91EB-0770-69BC-542B5E014CAA}"/>
          </ac:spMkLst>
        </pc:spChg>
        <pc:spChg chg="add del">
          <ac:chgData name="Irfan Khan, Sofiya" userId="ca5472ec-5725-4766-9f18-e18ada60f886" providerId="ADAL" clId="{8253B183-5638-4EE7-AE4E-809253AA4C6D}" dt="2025-05-09T21:28:30.262" v="863" actId="26606"/>
          <ac:spMkLst>
            <pc:docMk/>
            <pc:sldMk cId="3973420173" sldId="275"/>
            <ac:spMk id="8" creationId="{3741B58E-3B65-4A01-A276-975AB2CF8A08}"/>
          </ac:spMkLst>
        </pc:spChg>
        <pc:spChg chg="add del">
          <ac:chgData name="Irfan Khan, Sofiya" userId="ca5472ec-5725-4766-9f18-e18ada60f886" providerId="ADAL" clId="{8253B183-5638-4EE7-AE4E-809253AA4C6D}" dt="2025-05-09T21:28:30.262" v="863" actId="26606"/>
          <ac:spMkLst>
            <pc:docMk/>
            <pc:sldMk cId="3973420173" sldId="275"/>
            <ac:spMk id="10" creationId="{7AAC67C3-831B-4AB1-A259-DFB839CAFAFC}"/>
          </ac:spMkLst>
        </pc:spChg>
        <pc:spChg chg="add del">
          <ac:chgData name="Irfan Khan, Sofiya" userId="ca5472ec-5725-4766-9f18-e18ada60f886" providerId="ADAL" clId="{8253B183-5638-4EE7-AE4E-809253AA4C6D}" dt="2025-05-09T21:28:22.296" v="858" actId="26606"/>
          <ac:spMkLst>
            <pc:docMk/>
            <pc:sldMk cId="3973420173" sldId="275"/>
            <ac:spMk id="15" creationId="{3741B58E-3B65-4A01-A276-975AB2CF8A08}"/>
          </ac:spMkLst>
        </pc:spChg>
        <pc:spChg chg="add del">
          <ac:chgData name="Irfan Khan, Sofiya" userId="ca5472ec-5725-4766-9f18-e18ada60f886" providerId="ADAL" clId="{8253B183-5638-4EE7-AE4E-809253AA4C6D}" dt="2025-05-09T21:28:22.296" v="858" actId="26606"/>
          <ac:spMkLst>
            <pc:docMk/>
            <pc:sldMk cId="3973420173" sldId="275"/>
            <ac:spMk id="17" creationId="{7AAC67C3-831B-4AB1-A259-DFB839CAFAFC}"/>
          </ac:spMkLst>
        </pc:spChg>
        <pc:spChg chg="add del">
          <ac:chgData name="Irfan Khan, Sofiya" userId="ca5472ec-5725-4766-9f18-e18ada60f886" providerId="ADAL" clId="{8253B183-5638-4EE7-AE4E-809253AA4C6D}" dt="2025-05-09T21:28:24.896" v="860" actId="26606"/>
          <ac:spMkLst>
            <pc:docMk/>
            <pc:sldMk cId="3973420173" sldId="275"/>
            <ac:spMk id="20" creationId="{F5FE1B2C-7BC1-4AE2-9A50-2A4A70A9D6A1}"/>
          </ac:spMkLst>
        </pc:spChg>
        <pc:spChg chg="add del">
          <ac:chgData name="Irfan Khan, Sofiya" userId="ca5472ec-5725-4766-9f18-e18ada60f886" providerId="ADAL" clId="{8253B183-5638-4EE7-AE4E-809253AA4C6D}" dt="2025-05-09T21:28:24.896" v="860" actId="26606"/>
          <ac:spMkLst>
            <pc:docMk/>
            <pc:sldMk cId="3973420173" sldId="275"/>
            <ac:spMk id="21" creationId="{97E8244A-2C81-4C0E-A929-3EC8EFF35564}"/>
          </ac:spMkLst>
        </pc:spChg>
        <pc:spChg chg="add del">
          <ac:chgData name="Irfan Khan, Sofiya" userId="ca5472ec-5725-4766-9f18-e18ada60f886" providerId="ADAL" clId="{8253B183-5638-4EE7-AE4E-809253AA4C6D}" dt="2025-05-09T21:28:30.220" v="862" actId="26606"/>
          <ac:spMkLst>
            <pc:docMk/>
            <pc:sldMk cId="3973420173" sldId="275"/>
            <ac:spMk id="23" creationId="{C8DD82D3-D002-45B0-B16A-82B3DA4EFDDB}"/>
          </ac:spMkLst>
        </pc:spChg>
        <pc:spChg chg="add">
          <ac:chgData name="Irfan Khan, Sofiya" userId="ca5472ec-5725-4766-9f18-e18ada60f886" providerId="ADAL" clId="{8253B183-5638-4EE7-AE4E-809253AA4C6D}" dt="2025-05-09T21:28:30.262" v="863" actId="26606"/>
          <ac:spMkLst>
            <pc:docMk/>
            <pc:sldMk cId="3973420173" sldId="275"/>
            <ac:spMk id="26" creationId="{3741B58E-3B65-4A01-A276-975AB2CF8A08}"/>
          </ac:spMkLst>
        </pc:spChg>
        <pc:spChg chg="add">
          <ac:chgData name="Irfan Khan, Sofiya" userId="ca5472ec-5725-4766-9f18-e18ada60f886" providerId="ADAL" clId="{8253B183-5638-4EE7-AE4E-809253AA4C6D}" dt="2025-05-09T21:28:30.262" v="863" actId="26606"/>
          <ac:spMkLst>
            <pc:docMk/>
            <pc:sldMk cId="3973420173" sldId="275"/>
            <ac:spMk id="27" creationId="{7AAC67C3-831B-4AB1-A259-DFB839CAFAFC}"/>
          </ac:spMkLst>
        </pc:spChg>
        <pc:spChg chg="add">
          <ac:chgData name="Irfan Khan, Sofiya" userId="ca5472ec-5725-4766-9f18-e18ada60f886" providerId="ADAL" clId="{8253B183-5638-4EE7-AE4E-809253AA4C6D}" dt="2025-05-09T21:28:30.262" v="863" actId="26606"/>
          <ac:spMkLst>
            <pc:docMk/>
            <pc:sldMk cId="3973420173" sldId="275"/>
            <ac:spMk id="28" creationId="{FCAEED9E-BB91-43A0-911B-1ACD8803E3CE}"/>
          </ac:spMkLst>
        </pc:spChg>
        <pc:cxnChg chg="add del">
          <ac:chgData name="Irfan Khan, Sofiya" userId="ca5472ec-5725-4766-9f18-e18ada60f886" providerId="ADAL" clId="{8253B183-5638-4EE7-AE4E-809253AA4C6D}" dt="2025-05-09T21:28:24.896" v="860" actId="26606"/>
          <ac:cxnSpMkLst>
            <pc:docMk/>
            <pc:sldMk cId="3973420173" sldId="275"/>
            <ac:cxnSpMk id="19" creationId="{02CC3441-26B3-4381-B3DF-8AE3C288BC0D}"/>
          </ac:cxnSpMkLst>
        </pc:cxnChg>
        <pc:cxnChg chg="add del">
          <ac:chgData name="Irfan Khan, Sofiya" userId="ca5472ec-5725-4766-9f18-e18ada60f886" providerId="ADAL" clId="{8253B183-5638-4EE7-AE4E-809253AA4C6D}" dt="2025-05-09T21:28:30.220" v="862" actId="26606"/>
          <ac:cxnSpMkLst>
            <pc:docMk/>
            <pc:sldMk cId="3973420173" sldId="275"/>
            <ac:cxnSpMk id="24" creationId="{9F09C252-16FE-4557-AD6D-BB5CA773496C}"/>
          </ac:cxnSpMkLst>
        </pc:cxnChg>
      </pc:sldChg>
      <pc:sldChg chg="addSp delSp modSp new mod setBg setClrOvrMap">
        <pc:chgData name="Irfan Khan, Sofiya" userId="ca5472ec-5725-4766-9f18-e18ada60f886" providerId="ADAL" clId="{8253B183-5638-4EE7-AE4E-809253AA4C6D}" dt="2025-05-10T05:42:33.106" v="1094" actId="478"/>
        <pc:sldMkLst>
          <pc:docMk/>
          <pc:sldMk cId="3413528744" sldId="276"/>
        </pc:sldMkLst>
        <pc:spChg chg="mod">
          <ac:chgData name="Irfan Khan, Sofiya" userId="ca5472ec-5725-4766-9f18-e18ada60f886" providerId="ADAL" clId="{8253B183-5638-4EE7-AE4E-809253AA4C6D}" dt="2025-05-09T21:36:39.362" v="930" actId="26606"/>
          <ac:spMkLst>
            <pc:docMk/>
            <pc:sldMk cId="3413528744" sldId="276"/>
            <ac:spMk id="2" creationId="{BCFEFCD2-AFF3-D686-DCB3-737E6C0110D1}"/>
          </ac:spMkLst>
        </pc:spChg>
        <pc:spChg chg="add del mod">
          <ac:chgData name="Irfan Khan, Sofiya" userId="ca5472ec-5725-4766-9f18-e18ada60f886" providerId="ADAL" clId="{8253B183-5638-4EE7-AE4E-809253AA4C6D}" dt="2025-05-09T21:36:39.362" v="930" actId="26606"/>
          <ac:spMkLst>
            <pc:docMk/>
            <pc:sldMk cId="3413528744" sldId="276"/>
            <ac:spMk id="3" creationId="{54B1C23E-3847-B3F0-2976-1CDBEF16F301}"/>
          </ac:spMkLst>
        </pc:spChg>
        <pc:spChg chg="del mod">
          <ac:chgData name="Irfan Khan, Sofiya" userId="ca5472ec-5725-4766-9f18-e18ada60f886" providerId="ADAL" clId="{8253B183-5638-4EE7-AE4E-809253AA4C6D}" dt="2025-05-09T21:30:20.679" v="890" actId="478"/>
          <ac:spMkLst>
            <pc:docMk/>
            <pc:sldMk cId="3413528744" sldId="276"/>
            <ac:spMk id="4" creationId="{365F9554-1B17-F6DF-D60A-5F8137619458}"/>
          </ac:spMkLst>
        </pc:spChg>
        <pc:spChg chg="add del">
          <ac:chgData name="Irfan Khan, Sofiya" userId="ca5472ec-5725-4766-9f18-e18ada60f886" providerId="ADAL" clId="{8253B183-5638-4EE7-AE4E-809253AA4C6D}" dt="2025-05-09T21:35:53.533" v="917" actId="26606"/>
          <ac:spMkLst>
            <pc:docMk/>
            <pc:sldMk cId="3413528744" sldId="276"/>
            <ac:spMk id="8" creationId="{416A0E3C-60E6-4F39-BC55-5F7C224E1F7C}"/>
          </ac:spMkLst>
        </pc:spChg>
        <pc:spChg chg="add del">
          <ac:chgData name="Irfan Khan, Sofiya" userId="ca5472ec-5725-4766-9f18-e18ada60f886" providerId="ADAL" clId="{8253B183-5638-4EE7-AE4E-809253AA4C6D}" dt="2025-05-09T21:36:05.936" v="919" actId="26606"/>
          <ac:spMkLst>
            <pc:docMk/>
            <pc:sldMk cId="3413528744" sldId="276"/>
            <ac:spMk id="9" creationId="{416A0E3C-60E6-4F39-BC55-5F7C224E1F7C}"/>
          </ac:spMkLst>
        </pc:spChg>
        <pc:spChg chg="add del">
          <ac:chgData name="Irfan Khan, Sofiya" userId="ca5472ec-5725-4766-9f18-e18ada60f886" providerId="ADAL" clId="{8253B183-5638-4EE7-AE4E-809253AA4C6D}" dt="2025-05-09T21:35:53.533" v="917" actId="26606"/>
          <ac:spMkLst>
            <pc:docMk/>
            <pc:sldMk cId="3413528744" sldId="276"/>
            <ac:spMk id="12" creationId="{3741B58E-3B65-4A01-A276-975AB2CF8A08}"/>
          </ac:spMkLst>
        </pc:spChg>
        <pc:spChg chg="add del">
          <ac:chgData name="Irfan Khan, Sofiya" userId="ca5472ec-5725-4766-9f18-e18ada60f886" providerId="ADAL" clId="{8253B183-5638-4EE7-AE4E-809253AA4C6D}" dt="2025-05-09T21:36:05.936" v="919" actId="26606"/>
          <ac:spMkLst>
            <pc:docMk/>
            <pc:sldMk cId="3413528744" sldId="276"/>
            <ac:spMk id="13" creationId="{103E59AE-44F8-4FB9-BF05-C888FE3E1DFA}"/>
          </ac:spMkLst>
        </pc:spChg>
        <pc:spChg chg="add del">
          <ac:chgData name="Irfan Khan, Sofiya" userId="ca5472ec-5725-4766-9f18-e18ada60f886" providerId="ADAL" clId="{8253B183-5638-4EE7-AE4E-809253AA4C6D}" dt="2025-05-09T21:35:53.533" v="917" actId="26606"/>
          <ac:spMkLst>
            <pc:docMk/>
            <pc:sldMk cId="3413528744" sldId="276"/>
            <ac:spMk id="14" creationId="{7AAC67C3-831B-4AB1-A259-DFB839CAFAFC}"/>
          </ac:spMkLst>
        </pc:spChg>
        <pc:spChg chg="add del">
          <ac:chgData name="Irfan Khan, Sofiya" userId="ca5472ec-5725-4766-9f18-e18ada60f886" providerId="ADAL" clId="{8253B183-5638-4EE7-AE4E-809253AA4C6D}" dt="2025-05-09T21:36:19.066" v="923" actId="26606"/>
          <ac:spMkLst>
            <pc:docMk/>
            <pc:sldMk cId="3413528744" sldId="276"/>
            <ac:spMk id="16" creationId="{70FA2369-10B3-4A99-93ED-036A92FD9C47}"/>
          </ac:spMkLst>
        </pc:spChg>
        <pc:spChg chg="add del">
          <ac:chgData name="Irfan Khan, Sofiya" userId="ca5472ec-5725-4766-9f18-e18ada60f886" providerId="ADAL" clId="{8253B183-5638-4EE7-AE4E-809253AA4C6D}" dt="2025-05-09T21:36:05.936" v="919" actId="26606"/>
          <ac:spMkLst>
            <pc:docMk/>
            <pc:sldMk cId="3413528744" sldId="276"/>
            <ac:spMk id="17" creationId="{8B6B14AE-589A-45CC-A30D-41995FC1F8BA}"/>
          </ac:spMkLst>
        </pc:spChg>
        <pc:spChg chg="add del">
          <ac:chgData name="Irfan Khan, Sofiya" userId="ca5472ec-5725-4766-9f18-e18ada60f886" providerId="ADAL" clId="{8253B183-5638-4EE7-AE4E-809253AA4C6D}" dt="2025-05-09T21:36:08.508" v="921" actId="26606"/>
          <ac:spMkLst>
            <pc:docMk/>
            <pc:sldMk cId="3413528744" sldId="276"/>
            <ac:spMk id="19" creationId="{416A0E3C-60E6-4F39-BC55-5F7C224E1F7C}"/>
          </ac:spMkLst>
        </pc:spChg>
        <pc:spChg chg="add del">
          <ac:chgData name="Irfan Khan, Sofiya" userId="ca5472ec-5725-4766-9f18-e18ada60f886" providerId="ADAL" clId="{8253B183-5638-4EE7-AE4E-809253AA4C6D}" dt="2025-05-09T21:36:08.508" v="921" actId="26606"/>
          <ac:spMkLst>
            <pc:docMk/>
            <pc:sldMk cId="3413528744" sldId="276"/>
            <ac:spMk id="21" creationId="{C843AFC8-D8D0-4784-B08C-6324FA88E6DD}"/>
          </ac:spMkLst>
        </pc:spChg>
        <pc:spChg chg="add del">
          <ac:chgData name="Irfan Khan, Sofiya" userId="ca5472ec-5725-4766-9f18-e18ada60f886" providerId="ADAL" clId="{8253B183-5638-4EE7-AE4E-809253AA4C6D}" dt="2025-05-09T21:36:08.508" v="921" actId="26606"/>
          <ac:spMkLst>
            <pc:docMk/>
            <pc:sldMk cId="3413528744" sldId="276"/>
            <ac:spMk id="22" creationId="{854B1A56-8AFB-4D4F-8D98-1E832D6FFE67}"/>
          </ac:spMkLst>
        </pc:spChg>
        <pc:spChg chg="add del">
          <ac:chgData name="Irfan Khan, Sofiya" userId="ca5472ec-5725-4766-9f18-e18ada60f886" providerId="ADAL" clId="{8253B183-5638-4EE7-AE4E-809253AA4C6D}" dt="2025-05-09T21:36:08.508" v="921" actId="26606"/>
          <ac:spMkLst>
            <pc:docMk/>
            <pc:sldMk cId="3413528744" sldId="276"/>
            <ac:spMk id="23" creationId="{54B1C23E-3847-B3F0-2976-1CDBEF16F301}"/>
          </ac:spMkLst>
        </pc:spChg>
        <pc:spChg chg="add del">
          <ac:chgData name="Irfan Khan, Sofiya" userId="ca5472ec-5725-4766-9f18-e18ada60f886" providerId="ADAL" clId="{8253B183-5638-4EE7-AE4E-809253AA4C6D}" dt="2025-05-09T21:36:19.066" v="923" actId="26606"/>
          <ac:spMkLst>
            <pc:docMk/>
            <pc:sldMk cId="3413528744" sldId="276"/>
            <ac:spMk id="25" creationId="{416A0E3C-60E6-4F39-BC55-5F7C224E1F7C}"/>
          </ac:spMkLst>
        </pc:spChg>
        <pc:spChg chg="add del">
          <ac:chgData name="Irfan Khan, Sofiya" userId="ca5472ec-5725-4766-9f18-e18ada60f886" providerId="ADAL" clId="{8253B183-5638-4EE7-AE4E-809253AA4C6D}" dt="2025-05-09T21:36:19.066" v="923" actId="26606"/>
          <ac:spMkLst>
            <pc:docMk/>
            <pc:sldMk cId="3413528744" sldId="276"/>
            <ac:spMk id="27" creationId="{CECF0FC6-D57B-48B6-9036-F4FFD91A4B34}"/>
          </ac:spMkLst>
        </pc:spChg>
        <pc:spChg chg="add del">
          <ac:chgData name="Irfan Khan, Sofiya" userId="ca5472ec-5725-4766-9f18-e18ada60f886" providerId="ADAL" clId="{8253B183-5638-4EE7-AE4E-809253AA4C6D}" dt="2025-05-09T21:36:19.066" v="923" actId="26606"/>
          <ac:spMkLst>
            <pc:docMk/>
            <pc:sldMk cId="3413528744" sldId="276"/>
            <ac:spMk id="28" creationId="{54B1C23E-3847-B3F0-2976-1CDBEF16F301}"/>
          </ac:spMkLst>
        </pc:spChg>
        <pc:spChg chg="add del">
          <ac:chgData name="Irfan Khan, Sofiya" userId="ca5472ec-5725-4766-9f18-e18ada60f886" providerId="ADAL" clId="{8253B183-5638-4EE7-AE4E-809253AA4C6D}" dt="2025-05-09T21:36:19.066" v="923" actId="26606"/>
          <ac:spMkLst>
            <pc:docMk/>
            <pc:sldMk cId="3413528744" sldId="276"/>
            <ac:spMk id="29" creationId="{717A211C-5863-4303-AC3D-AEBFDF6D6A4C}"/>
          </ac:spMkLst>
        </pc:spChg>
        <pc:spChg chg="add del">
          <ac:chgData name="Irfan Khan, Sofiya" userId="ca5472ec-5725-4766-9f18-e18ada60f886" providerId="ADAL" clId="{8253B183-5638-4EE7-AE4E-809253AA4C6D}" dt="2025-05-09T21:36:27.758" v="925" actId="26606"/>
          <ac:spMkLst>
            <pc:docMk/>
            <pc:sldMk cId="3413528744" sldId="276"/>
            <ac:spMk id="31" creationId="{416A0E3C-60E6-4F39-BC55-5F7C224E1F7C}"/>
          </ac:spMkLst>
        </pc:spChg>
        <pc:spChg chg="add del">
          <ac:chgData name="Irfan Khan, Sofiya" userId="ca5472ec-5725-4766-9f18-e18ada60f886" providerId="ADAL" clId="{8253B183-5638-4EE7-AE4E-809253AA4C6D}" dt="2025-05-09T21:36:27.758" v="925" actId="26606"/>
          <ac:spMkLst>
            <pc:docMk/>
            <pc:sldMk cId="3413528744" sldId="276"/>
            <ac:spMk id="33" creationId="{88F0A37D-2337-4AAF-98B0-7E4E9B98719A}"/>
          </ac:spMkLst>
        </pc:spChg>
        <pc:spChg chg="add del">
          <ac:chgData name="Irfan Khan, Sofiya" userId="ca5472ec-5725-4766-9f18-e18ada60f886" providerId="ADAL" clId="{8253B183-5638-4EE7-AE4E-809253AA4C6D}" dt="2025-05-09T21:36:27.758" v="925" actId="26606"/>
          <ac:spMkLst>
            <pc:docMk/>
            <pc:sldMk cId="3413528744" sldId="276"/>
            <ac:spMk id="35" creationId="{F7234D70-FB65-4E99-985E-64D219674D45}"/>
          </ac:spMkLst>
        </pc:spChg>
        <pc:spChg chg="add del">
          <ac:chgData name="Irfan Khan, Sofiya" userId="ca5472ec-5725-4766-9f18-e18ada60f886" providerId="ADAL" clId="{8253B183-5638-4EE7-AE4E-809253AA4C6D}" dt="2025-05-09T21:36:31.081" v="927" actId="26606"/>
          <ac:spMkLst>
            <pc:docMk/>
            <pc:sldMk cId="3413528744" sldId="276"/>
            <ac:spMk id="38" creationId="{416A0E3C-60E6-4F39-BC55-5F7C224E1F7C}"/>
          </ac:spMkLst>
        </pc:spChg>
        <pc:spChg chg="add del">
          <ac:chgData name="Irfan Khan, Sofiya" userId="ca5472ec-5725-4766-9f18-e18ada60f886" providerId="ADAL" clId="{8253B183-5638-4EE7-AE4E-809253AA4C6D}" dt="2025-05-09T21:36:31.081" v="927" actId="26606"/>
          <ac:spMkLst>
            <pc:docMk/>
            <pc:sldMk cId="3413528744" sldId="276"/>
            <ac:spMk id="40" creationId="{CECF0FC6-D57B-48B6-9036-F4FFD91A4B34}"/>
          </ac:spMkLst>
        </pc:spChg>
        <pc:spChg chg="add del">
          <ac:chgData name="Irfan Khan, Sofiya" userId="ca5472ec-5725-4766-9f18-e18ada60f886" providerId="ADAL" clId="{8253B183-5638-4EE7-AE4E-809253AA4C6D}" dt="2025-05-09T21:36:31.081" v="927" actId="26606"/>
          <ac:spMkLst>
            <pc:docMk/>
            <pc:sldMk cId="3413528744" sldId="276"/>
            <ac:spMk id="41" creationId="{54B1C23E-3847-B3F0-2976-1CDBEF16F301}"/>
          </ac:spMkLst>
        </pc:spChg>
        <pc:spChg chg="add del">
          <ac:chgData name="Irfan Khan, Sofiya" userId="ca5472ec-5725-4766-9f18-e18ada60f886" providerId="ADAL" clId="{8253B183-5638-4EE7-AE4E-809253AA4C6D}" dt="2025-05-09T21:36:31.081" v="927" actId="26606"/>
          <ac:spMkLst>
            <pc:docMk/>
            <pc:sldMk cId="3413528744" sldId="276"/>
            <ac:spMk id="42" creationId="{717A211C-5863-4303-AC3D-AEBFDF6D6A4C}"/>
          </ac:spMkLst>
        </pc:spChg>
        <pc:spChg chg="add del">
          <ac:chgData name="Irfan Khan, Sofiya" userId="ca5472ec-5725-4766-9f18-e18ada60f886" providerId="ADAL" clId="{8253B183-5638-4EE7-AE4E-809253AA4C6D}" dt="2025-05-09T21:36:31.081" v="927" actId="26606"/>
          <ac:spMkLst>
            <pc:docMk/>
            <pc:sldMk cId="3413528744" sldId="276"/>
            <ac:spMk id="43" creationId="{70FA2369-10B3-4A99-93ED-036A92FD9C47}"/>
          </ac:spMkLst>
        </pc:spChg>
        <pc:spChg chg="add del">
          <ac:chgData name="Irfan Khan, Sofiya" userId="ca5472ec-5725-4766-9f18-e18ada60f886" providerId="ADAL" clId="{8253B183-5638-4EE7-AE4E-809253AA4C6D}" dt="2025-05-09T21:36:39.329" v="929" actId="26606"/>
          <ac:spMkLst>
            <pc:docMk/>
            <pc:sldMk cId="3413528744" sldId="276"/>
            <ac:spMk id="45" creationId="{416A0E3C-60E6-4F39-BC55-5F7C224E1F7C}"/>
          </ac:spMkLst>
        </pc:spChg>
        <pc:spChg chg="add del">
          <ac:chgData name="Irfan Khan, Sofiya" userId="ca5472ec-5725-4766-9f18-e18ada60f886" providerId="ADAL" clId="{8253B183-5638-4EE7-AE4E-809253AA4C6D}" dt="2025-05-09T21:36:39.329" v="929" actId="26606"/>
          <ac:spMkLst>
            <pc:docMk/>
            <pc:sldMk cId="3413528744" sldId="276"/>
            <ac:spMk id="47" creationId="{3741B58E-3B65-4A01-A276-975AB2CF8A08}"/>
          </ac:spMkLst>
        </pc:spChg>
        <pc:spChg chg="add del">
          <ac:chgData name="Irfan Khan, Sofiya" userId="ca5472ec-5725-4766-9f18-e18ada60f886" providerId="ADAL" clId="{8253B183-5638-4EE7-AE4E-809253AA4C6D}" dt="2025-05-09T21:36:39.329" v="929" actId="26606"/>
          <ac:spMkLst>
            <pc:docMk/>
            <pc:sldMk cId="3413528744" sldId="276"/>
            <ac:spMk id="48" creationId="{7AAC67C3-831B-4AB1-A259-DFB839CAFAFC}"/>
          </ac:spMkLst>
        </pc:spChg>
        <pc:spChg chg="add del">
          <ac:chgData name="Irfan Khan, Sofiya" userId="ca5472ec-5725-4766-9f18-e18ada60f886" providerId="ADAL" clId="{8253B183-5638-4EE7-AE4E-809253AA4C6D}" dt="2025-05-09T21:36:39.329" v="929" actId="26606"/>
          <ac:spMkLst>
            <pc:docMk/>
            <pc:sldMk cId="3413528744" sldId="276"/>
            <ac:spMk id="49" creationId="{54B1C23E-3847-B3F0-2976-1CDBEF16F301}"/>
          </ac:spMkLst>
        </pc:spChg>
        <pc:spChg chg="add del">
          <ac:chgData name="Irfan Khan, Sofiya" userId="ca5472ec-5725-4766-9f18-e18ada60f886" providerId="ADAL" clId="{8253B183-5638-4EE7-AE4E-809253AA4C6D}" dt="2025-05-09T21:36:39.329" v="929" actId="26606"/>
          <ac:spMkLst>
            <pc:docMk/>
            <pc:sldMk cId="3413528744" sldId="276"/>
            <ac:spMk id="50" creationId="{FCAEED9E-BB91-43A0-911B-1ACD8803E3CE}"/>
          </ac:spMkLst>
        </pc:spChg>
        <pc:spChg chg="add">
          <ac:chgData name="Irfan Khan, Sofiya" userId="ca5472ec-5725-4766-9f18-e18ada60f886" providerId="ADAL" clId="{8253B183-5638-4EE7-AE4E-809253AA4C6D}" dt="2025-05-09T21:36:39.362" v="930" actId="26606"/>
          <ac:spMkLst>
            <pc:docMk/>
            <pc:sldMk cId="3413528744" sldId="276"/>
            <ac:spMk id="52" creationId="{416A0E3C-60E6-4F39-BC55-5F7C224E1F7C}"/>
          </ac:spMkLst>
        </pc:spChg>
        <pc:spChg chg="add">
          <ac:chgData name="Irfan Khan, Sofiya" userId="ca5472ec-5725-4766-9f18-e18ada60f886" providerId="ADAL" clId="{8253B183-5638-4EE7-AE4E-809253AA4C6D}" dt="2025-05-09T21:36:39.362" v="930" actId="26606"/>
          <ac:spMkLst>
            <pc:docMk/>
            <pc:sldMk cId="3413528744" sldId="276"/>
            <ac:spMk id="54" creationId="{EE1530B0-6F96-46C0-8B3E-3215CB756BE4}"/>
          </ac:spMkLst>
        </pc:spChg>
        <pc:spChg chg="add">
          <ac:chgData name="Irfan Khan, Sofiya" userId="ca5472ec-5725-4766-9f18-e18ada60f886" providerId="ADAL" clId="{8253B183-5638-4EE7-AE4E-809253AA4C6D}" dt="2025-05-09T21:36:39.362" v="930" actId="26606"/>
          <ac:spMkLst>
            <pc:docMk/>
            <pc:sldMk cId="3413528744" sldId="276"/>
            <ac:spMk id="55" creationId="{754910CF-1B56-45D3-960A-E89F7B3B9131}"/>
          </ac:spMkLst>
        </pc:spChg>
        <pc:graphicFrameChg chg="add del">
          <ac:chgData name="Irfan Khan, Sofiya" userId="ca5472ec-5725-4766-9f18-e18ada60f886" providerId="ADAL" clId="{8253B183-5638-4EE7-AE4E-809253AA4C6D}" dt="2025-05-09T21:36:05.936" v="919" actId="26606"/>
          <ac:graphicFrameMkLst>
            <pc:docMk/>
            <pc:sldMk cId="3413528744" sldId="276"/>
            <ac:graphicFrameMk id="5" creationId="{2257E7D0-4DAB-61E4-8256-27357364BDEC}"/>
          </ac:graphicFrameMkLst>
        </pc:graphicFrameChg>
        <pc:graphicFrameChg chg="add del">
          <ac:chgData name="Irfan Khan, Sofiya" userId="ca5472ec-5725-4766-9f18-e18ada60f886" providerId="ADAL" clId="{8253B183-5638-4EE7-AE4E-809253AA4C6D}" dt="2025-05-09T21:36:27.758" v="925" actId="26606"/>
          <ac:graphicFrameMkLst>
            <pc:docMk/>
            <pc:sldMk cId="3413528744" sldId="276"/>
            <ac:graphicFrameMk id="36" creationId="{BF3DCD40-900F-7F02-5A3C-85FBA3A04A97}"/>
          </ac:graphicFrameMkLst>
        </pc:graphicFrameChg>
        <pc:graphicFrameChg chg="add mod">
          <ac:chgData name="Irfan Khan, Sofiya" userId="ca5472ec-5725-4766-9f18-e18ada60f886" providerId="ADAL" clId="{8253B183-5638-4EE7-AE4E-809253AA4C6D}" dt="2025-05-10T05:42:33.106" v="1094" actId="478"/>
          <ac:graphicFrameMkLst>
            <pc:docMk/>
            <pc:sldMk cId="3413528744" sldId="276"/>
            <ac:graphicFrameMk id="56" creationId="{4BED21B3-DE27-B9A0-2E77-80B397BE0023}"/>
          </ac:graphicFrameMkLst>
        </pc:graphicFrameChg>
        <pc:cxnChg chg="add del">
          <ac:chgData name="Irfan Khan, Sofiya" userId="ca5472ec-5725-4766-9f18-e18ada60f886" providerId="ADAL" clId="{8253B183-5638-4EE7-AE4E-809253AA4C6D}" dt="2025-05-09T21:35:53.533" v="917" actId="26606"/>
          <ac:cxnSpMkLst>
            <pc:docMk/>
            <pc:sldMk cId="3413528744" sldId="276"/>
            <ac:cxnSpMk id="10" creationId="{C5025DAC-8B93-4160-B017-3A274A5828C0}"/>
          </ac:cxnSpMkLst>
        </pc:cxnChg>
        <pc:cxnChg chg="add del">
          <ac:chgData name="Irfan Khan, Sofiya" userId="ca5472ec-5725-4766-9f18-e18ada60f886" providerId="ADAL" clId="{8253B183-5638-4EE7-AE4E-809253AA4C6D}" dt="2025-05-09T21:36:05.936" v="919" actId="26606"/>
          <ac:cxnSpMkLst>
            <pc:docMk/>
            <pc:sldMk cId="3413528744" sldId="276"/>
            <ac:cxnSpMk id="11" creationId="{C5025DAC-8B93-4160-B017-3A274A5828C0}"/>
          </ac:cxnSpMkLst>
        </pc:cxnChg>
        <pc:cxnChg chg="add del">
          <ac:chgData name="Irfan Khan, Sofiya" userId="ca5472ec-5725-4766-9f18-e18ada60f886" providerId="ADAL" clId="{8253B183-5638-4EE7-AE4E-809253AA4C6D}" dt="2025-05-09T21:36:05.936" v="919" actId="26606"/>
          <ac:cxnSpMkLst>
            <pc:docMk/>
            <pc:sldMk cId="3413528744" sldId="276"/>
            <ac:cxnSpMk id="15" creationId="{2752F38C-F560-47AA-90AD-209F39C04150}"/>
          </ac:cxnSpMkLst>
        </pc:cxnChg>
        <pc:cxnChg chg="add del">
          <ac:chgData name="Irfan Khan, Sofiya" userId="ca5472ec-5725-4766-9f18-e18ada60f886" providerId="ADAL" clId="{8253B183-5638-4EE7-AE4E-809253AA4C6D}" dt="2025-05-09T21:36:08.508" v="921" actId="26606"/>
          <ac:cxnSpMkLst>
            <pc:docMk/>
            <pc:sldMk cId="3413528744" sldId="276"/>
            <ac:cxnSpMk id="20" creationId="{C5025DAC-8B93-4160-B017-3A274A5828C0}"/>
          </ac:cxnSpMkLst>
        </pc:cxnChg>
        <pc:cxnChg chg="add del">
          <ac:chgData name="Irfan Khan, Sofiya" userId="ca5472ec-5725-4766-9f18-e18ada60f886" providerId="ADAL" clId="{8253B183-5638-4EE7-AE4E-809253AA4C6D}" dt="2025-05-09T21:36:19.066" v="923" actId="26606"/>
          <ac:cxnSpMkLst>
            <pc:docMk/>
            <pc:sldMk cId="3413528744" sldId="276"/>
            <ac:cxnSpMk id="26" creationId="{C5025DAC-8B93-4160-B017-3A274A5828C0}"/>
          </ac:cxnSpMkLst>
        </pc:cxnChg>
        <pc:cxnChg chg="add del">
          <ac:chgData name="Irfan Khan, Sofiya" userId="ca5472ec-5725-4766-9f18-e18ada60f886" providerId="ADAL" clId="{8253B183-5638-4EE7-AE4E-809253AA4C6D}" dt="2025-05-09T21:36:27.758" v="925" actId="26606"/>
          <ac:cxnSpMkLst>
            <pc:docMk/>
            <pc:sldMk cId="3413528744" sldId="276"/>
            <ac:cxnSpMk id="32" creationId="{C5025DAC-8B93-4160-B017-3A274A5828C0}"/>
          </ac:cxnSpMkLst>
        </pc:cxnChg>
        <pc:cxnChg chg="add del">
          <ac:chgData name="Irfan Khan, Sofiya" userId="ca5472ec-5725-4766-9f18-e18ada60f886" providerId="ADAL" clId="{8253B183-5638-4EE7-AE4E-809253AA4C6D}" dt="2025-05-09T21:36:27.758" v="925" actId="26606"/>
          <ac:cxnSpMkLst>
            <pc:docMk/>
            <pc:sldMk cId="3413528744" sldId="276"/>
            <ac:cxnSpMk id="34" creationId="{F15CCCF0-E573-463A-9760-1FDC0B2CFBD7}"/>
          </ac:cxnSpMkLst>
        </pc:cxnChg>
        <pc:cxnChg chg="add del">
          <ac:chgData name="Irfan Khan, Sofiya" userId="ca5472ec-5725-4766-9f18-e18ada60f886" providerId="ADAL" clId="{8253B183-5638-4EE7-AE4E-809253AA4C6D}" dt="2025-05-09T21:36:31.081" v="927" actId="26606"/>
          <ac:cxnSpMkLst>
            <pc:docMk/>
            <pc:sldMk cId="3413528744" sldId="276"/>
            <ac:cxnSpMk id="39" creationId="{C5025DAC-8B93-4160-B017-3A274A5828C0}"/>
          </ac:cxnSpMkLst>
        </pc:cxnChg>
        <pc:cxnChg chg="add del">
          <ac:chgData name="Irfan Khan, Sofiya" userId="ca5472ec-5725-4766-9f18-e18ada60f886" providerId="ADAL" clId="{8253B183-5638-4EE7-AE4E-809253AA4C6D}" dt="2025-05-09T21:36:39.329" v="929" actId="26606"/>
          <ac:cxnSpMkLst>
            <pc:docMk/>
            <pc:sldMk cId="3413528744" sldId="276"/>
            <ac:cxnSpMk id="46" creationId="{C5025DAC-8B93-4160-B017-3A274A5828C0}"/>
          </ac:cxnSpMkLst>
        </pc:cxnChg>
        <pc:cxnChg chg="add">
          <ac:chgData name="Irfan Khan, Sofiya" userId="ca5472ec-5725-4766-9f18-e18ada60f886" providerId="ADAL" clId="{8253B183-5638-4EE7-AE4E-809253AA4C6D}" dt="2025-05-09T21:36:39.362" v="930" actId="26606"/>
          <ac:cxnSpMkLst>
            <pc:docMk/>
            <pc:sldMk cId="3413528744" sldId="276"/>
            <ac:cxnSpMk id="53" creationId="{C5025DAC-8B93-4160-B017-3A274A5828C0}"/>
          </ac:cxnSpMkLst>
        </pc:cxnChg>
      </pc:sldChg>
      <pc:sldChg chg="new del">
        <pc:chgData name="Irfan Khan, Sofiya" userId="ca5472ec-5725-4766-9f18-e18ada60f886" providerId="ADAL" clId="{8253B183-5638-4EE7-AE4E-809253AA4C6D}" dt="2025-05-09T21:37:00.787" v="932" actId="47"/>
        <pc:sldMkLst>
          <pc:docMk/>
          <pc:sldMk cId="68453158" sldId="277"/>
        </pc:sldMkLst>
      </pc:sldChg>
      <pc:sldChg chg="addSp delSp modSp new mod setBg setClrOvrMap">
        <pc:chgData name="Irfan Khan, Sofiya" userId="ca5472ec-5725-4766-9f18-e18ada60f886" providerId="ADAL" clId="{8253B183-5638-4EE7-AE4E-809253AA4C6D}" dt="2025-05-09T21:40:25.214" v="971" actId="26606"/>
        <pc:sldMkLst>
          <pc:docMk/>
          <pc:sldMk cId="2577733145" sldId="277"/>
        </pc:sldMkLst>
        <pc:spChg chg="mod">
          <ac:chgData name="Irfan Khan, Sofiya" userId="ca5472ec-5725-4766-9f18-e18ada60f886" providerId="ADAL" clId="{8253B183-5638-4EE7-AE4E-809253AA4C6D}" dt="2025-05-09T21:40:25.214" v="971" actId="26606"/>
          <ac:spMkLst>
            <pc:docMk/>
            <pc:sldMk cId="2577733145" sldId="277"/>
            <ac:spMk id="2" creationId="{2B7BC5BF-C86B-ED0B-3C3A-B360688A7B34}"/>
          </ac:spMkLst>
        </pc:spChg>
        <pc:spChg chg="mod ord">
          <ac:chgData name="Irfan Khan, Sofiya" userId="ca5472ec-5725-4766-9f18-e18ada60f886" providerId="ADAL" clId="{8253B183-5638-4EE7-AE4E-809253AA4C6D}" dt="2025-05-09T21:40:25.214" v="971" actId="26606"/>
          <ac:spMkLst>
            <pc:docMk/>
            <pc:sldMk cId="2577733145" sldId="277"/>
            <ac:spMk id="3" creationId="{7305301B-CA30-DE90-5F21-58F9AB8AAA98}"/>
          </ac:spMkLst>
        </pc:spChg>
        <pc:spChg chg="add del">
          <ac:chgData name="Irfan Khan, Sofiya" userId="ca5472ec-5725-4766-9f18-e18ada60f886" providerId="ADAL" clId="{8253B183-5638-4EE7-AE4E-809253AA4C6D}" dt="2025-05-09T21:40:15.806" v="969" actId="26606"/>
          <ac:spMkLst>
            <pc:docMk/>
            <pc:sldMk cId="2577733145" sldId="277"/>
            <ac:spMk id="10" creationId="{E9BA134F-37B6-498A-B46D-040B86E5DA35}"/>
          </ac:spMkLst>
        </pc:spChg>
        <pc:spChg chg="add del">
          <ac:chgData name="Irfan Khan, Sofiya" userId="ca5472ec-5725-4766-9f18-e18ada60f886" providerId="ADAL" clId="{8253B183-5638-4EE7-AE4E-809253AA4C6D}" dt="2025-05-09T21:40:15.806" v="969" actId="26606"/>
          <ac:spMkLst>
            <pc:docMk/>
            <pc:sldMk cId="2577733145" sldId="277"/>
            <ac:spMk id="12" creationId="{2BFE3F30-11E0-4842-8523-7222538C8293}"/>
          </ac:spMkLst>
        </pc:spChg>
        <pc:spChg chg="add del">
          <ac:chgData name="Irfan Khan, Sofiya" userId="ca5472ec-5725-4766-9f18-e18ada60f886" providerId="ADAL" clId="{8253B183-5638-4EE7-AE4E-809253AA4C6D}" dt="2025-05-09T21:39:54.988" v="960" actId="26606"/>
          <ac:spMkLst>
            <pc:docMk/>
            <pc:sldMk cId="2577733145" sldId="277"/>
            <ac:spMk id="8199" creationId="{E844E128-FF69-4E9F-8327-6B504B3C5AE1}"/>
          </ac:spMkLst>
        </pc:spChg>
        <pc:spChg chg="add del">
          <ac:chgData name="Irfan Khan, Sofiya" userId="ca5472ec-5725-4766-9f18-e18ada60f886" providerId="ADAL" clId="{8253B183-5638-4EE7-AE4E-809253AA4C6D}" dt="2025-05-09T21:40:00.175" v="962" actId="26606"/>
          <ac:spMkLst>
            <pc:docMk/>
            <pc:sldMk cId="2577733145" sldId="277"/>
            <ac:spMk id="8203" creationId="{82BCDE19-2810-4337-9C49-8589C421767D}"/>
          </ac:spMkLst>
        </pc:spChg>
        <pc:spChg chg="add del">
          <ac:chgData name="Irfan Khan, Sofiya" userId="ca5472ec-5725-4766-9f18-e18ada60f886" providerId="ADAL" clId="{8253B183-5638-4EE7-AE4E-809253AA4C6D}" dt="2025-05-09T21:40:00.175" v="962" actId="26606"/>
          <ac:spMkLst>
            <pc:docMk/>
            <pc:sldMk cId="2577733145" sldId="277"/>
            <ac:spMk id="8204" creationId="{B0E58038-8ACE-4AD9-B404-25C603550D83}"/>
          </ac:spMkLst>
        </pc:spChg>
        <pc:spChg chg="add del">
          <ac:chgData name="Irfan Khan, Sofiya" userId="ca5472ec-5725-4766-9f18-e18ada60f886" providerId="ADAL" clId="{8253B183-5638-4EE7-AE4E-809253AA4C6D}" dt="2025-05-09T21:40:02.688" v="964" actId="26606"/>
          <ac:spMkLst>
            <pc:docMk/>
            <pc:sldMk cId="2577733145" sldId="277"/>
            <ac:spMk id="8207" creationId="{990D0034-F768-41E7-85D4-F38C4DE85770}"/>
          </ac:spMkLst>
        </pc:spChg>
        <pc:spChg chg="add del">
          <ac:chgData name="Irfan Khan, Sofiya" userId="ca5472ec-5725-4766-9f18-e18ada60f886" providerId="ADAL" clId="{8253B183-5638-4EE7-AE4E-809253AA4C6D}" dt="2025-05-09T21:40:09.940" v="966" actId="26606"/>
          <ac:spMkLst>
            <pc:docMk/>
            <pc:sldMk cId="2577733145" sldId="277"/>
            <ac:spMk id="8210" creationId="{0AB6E427-3F73-4C06-A5D5-AE52C3883B50}"/>
          </ac:spMkLst>
        </pc:spChg>
        <pc:spChg chg="add del">
          <ac:chgData name="Irfan Khan, Sofiya" userId="ca5472ec-5725-4766-9f18-e18ada60f886" providerId="ADAL" clId="{8253B183-5638-4EE7-AE4E-809253AA4C6D}" dt="2025-05-09T21:40:09.940" v="966" actId="26606"/>
          <ac:spMkLst>
            <pc:docMk/>
            <pc:sldMk cId="2577733145" sldId="277"/>
            <ac:spMk id="8211" creationId="{D8C9BDAA-0390-4B39-9B5C-BC95E5120DA4}"/>
          </ac:spMkLst>
        </pc:spChg>
        <pc:spChg chg="add del">
          <ac:chgData name="Irfan Khan, Sofiya" userId="ca5472ec-5725-4766-9f18-e18ada60f886" providerId="ADAL" clId="{8253B183-5638-4EE7-AE4E-809253AA4C6D}" dt="2025-05-09T21:40:15.795" v="968" actId="26606"/>
          <ac:spMkLst>
            <pc:docMk/>
            <pc:sldMk cId="2577733145" sldId="277"/>
            <ac:spMk id="8214" creationId="{873ECEC8-0F24-45B8-950F-35FC94BCEAC8}"/>
          </ac:spMkLst>
        </pc:spChg>
        <pc:spChg chg="add del">
          <ac:chgData name="Irfan Khan, Sofiya" userId="ca5472ec-5725-4766-9f18-e18ada60f886" providerId="ADAL" clId="{8253B183-5638-4EE7-AE4E-809253AA4C6D}" dt="2025-05-09T21:40:15.795" v="968" actId="26606"/>
          <ac:spMkLst>
            <pc:docMk/>
            <pc:sldMk cId="2577733145" sldId="277"/>
            <ac:spMk id="8216" creationId="{8B53612E-ADB2-4457-9688-89506397AF28}"/>
          </ac:spMkLst>
        </pc:spChg>
        <pc:spChg chg="add del">
          <ac:chgData name="Irfan Khan, Sofiya" userId="ca5472ec-5725-4766-9f18-e18ada60f886" providerId="ADAL" clId="{8253B183-5638-4EE7-AE4E-809253AA4C6D}" dt="2025-05-09T21:40:25.214" v="971" actId="26606"/>
          <ac:spMkLst>
            <pc:docMk/>
            <pc:sldMk cId="2577733145" sldId="277"/>
            <ac:spMk id="8218" creationId="{E844E128-FF69-4E9F-8327-6B504B3C5AE1}"/>
          </ac:spMkLst>
        </pc:spChg>
        <pc:spChg chg="add">
          <ac:chgData name="Irfan Khan, Sofiya" userId="ca5472ec-5725-4766-9f18-e18ada60f886" providerId="ADAL" clId="{8253B183-5638-4EE7-AE4E-809253AA4C6D}" dt="2025-05-09T21:40:25.214" v="971" actId="26606"/>
          <ac:spMkLst>
            <pc:docMk/>
            <pc:sldMk cId="2577733145" sldId="277"/>
            <ac:spMk id="8224" creationId="{E844E128-FF69-4E9F-8327-6B504B3C5AE1}"/>
          </ac:spMkLst>
        </pc:spChg>
        <pc:picChg chg="add del">
          <ac:chgData name="Irfan Khan, Sofiya" userId="ca5472ec-5725-4766-9f18-e18ada60f886" providerId="ADAL" clId="{8253B183-5638-4EE7-AE4E-809253AA4C6D}" dt="2025-05-09T21:39:25.841" v="956" actId="478"/>
          <ac:picMkLst>
            <pc:docMk/>
            <pc:sldMk cId="2577733145" sldId="277"/>
            <ac:picMk id="7" creationId="{946E2D0A-C274-CC4A-914A-CEE3EAFF34DE}"/>
          </ac:picMkLst>
        </pc:picChg>
        <pc:picChg chg="add mod ord">
          <ac:chgData name="Irfan Khan, Sofiya" userId="ca5472ec-5725-4766-9f18-e18ada60f886" providerId="ADAL" clId="{8253B183-5638-4EE7-AE4E-809253AA4C6D}" dt="2025-05-09T21:40:25.214" v="971" actId="26606"/>
          <ac:picMkLst>
            <pc:docMk/>
            <pc:sldMk cId="2577733145" sldId="277"/>
            <ac:picMk id="8194" creationId="{2A233AAB-6E1B-162B-E5FC-3351C5C683A7}"/>
          </ac:picMkLst>
        </pc:picChg>
        <pc:cxnChg chg="add del">
          <ac:chgData name="Irfan Khan, Sofiya" userId="ca5472ec-5725-4766-9f18-e18ada60f886" providerId="ADAL" clId="{8253B183-5638-4EE7-AE4E-809253AA4C6D}" dt="2025-05-09T21:40:15.806" v="969" actId="26606"/>
          <ac:cxnSpMkLst>
            <pc:docMk/>
            <pc:sldMk cId="2577733145" sldId="277"/>
            <ac:cxnSpMk id="14" creationId="{67E7D319-545A-41CD-95DF-4DE4FA8A46B1}"/>
          </ac:cxnSpMkLst>
        </pc:cxnChg>
        <pc:cxnChg chg="add del">
          <ac:chgData name="Irfan Khan, Sofiya" userId="ca5472ec-5725-4766-9f18-e18ada60f886" providerId="ADAL" clId="{8253B183-5638-4EE7-AE4E-809253AA4C6D}" dt="2025-05-09T21:39:54.988" v="960" actId="26606"/>
          <ac:cxnSpMkLst>
            <pc:docMk/>
            <pc:sldMk cId="2577733145" sldId="277"/>
            <ac:cxnSpMk id="8201" creationId="{055CEADF-09EA-423C-8C45-F94AF44D5AF0}"/>
          </ac:cxnSpMkLst>
        </pc:cxnChg>
        <pc:cxnChg chg="add del">
          <ac:chgData name="Irfan Khan, Sofiya" userId="ca5472ec-5725-4766-9f18-e18ada60f886" providerId="ADAL" clId="{8253B183-5638-4EE7-AE4E-809253AA4C6D}" dt="2025-05-09T21:40:00.175" v="962" actId="26606"/>
          <ac:cxnSpMkLst>
            <pc:docMk/>
            <pc:sldMk cId="2577733145" sldId="277"/>
            <ac:cxnSpMk id="8205" creationId="{38A34772-9011-42B5-AA63-FD6DEC92EE72}"/>
          </ac:cxnSpMkLst>
        </pc:cxnChg>
        <pc:cxnChg chg="add del">
          <ac:chgData name="Irfan Khan, Sofiya" userId="ca5472ec-5725-4766-9f18-e18ada60f886" providerId="ADAL" clId="{8253B183-5638-4EE7-AE4E-809253AA4C6D}" dt="2025-05-09T21:40:02.688" v="964" actId="26606"/>
          <ac:cxnSpMkLst>
            <pc:docMk/>
            <pc:sldMk cId="2577733145" sldId="277"/>
            <ac:cxnSpMk id="8208" creationId="{5A0A5CF6-407C-4691-8122-49DF69D0020D}"/>
          </ac:cxnSpMkLst>
        </pc:cxnChg>
        <pc:cxnChg chg="add del">
          <ac:chgData name="Irfan Khan, Sofiya" userId="ca5472ec-5725-4766-9f18-e18ada60f886" providerId="ADAL" clId="{8253B183-5638-4EE7-AE4E-809253AA4C6D}" dt="2025-05-09T21:40:09.940" v="966" actId="26606"/>
          <ac:cxnSpMkLst>
            <pc:docMk/>
            <pc:sldMk cId="2577733145" sldId="277"/>
            <ac:cxnSpMk id="8212" creationId="{E04A321A-A039-4720-87B4-66A4210E0D57}"/>
          </ac:cxnSpMkLst>
        </pc:cxnChg>
        <pc:cxnChg chg="add del">
          <ac:chgData name="Irfan Khan, Sofiya" userId="ca5472ec-5725-4766-9f18-e18ada60f886" providerId="ADAL" clId="{8253B183-5638-4EE7-AE4E-809253AA4C6D}" dt="2025-05-09T21:40:15.795" v="968" actId="26606"/>
          <ac:cxnSpMkLst>
            <pc:docMk/>
            <pc:sldMk cId="2577733145" sldId="277"/>
            <ac:cxnSpMk id="8215" creationId="{89EB8C68-FF1B-4849-867B-32D29B19F102}"/>
          </ac:cxnSpMkLst>
        </pc:cxnChg>
        <pc:cxnChg chg="add del">
          <ac:chgData name="Irfan Khan, Sofiya" userId="ca5472ec-5725-4766-9f18-e18ada60f886" providerId="ADAL" clId="{8253B183-5638-4EE7-AE4E-809253AA4C6D}" dt="2025-05-09T21:40:25.214" v="971" actId="26606"/>
          <ac:cxnSpMkLst>
            <pc:docMk/>
            <pc:sldMk cId="2577733145" sldId="277"/>
            <ac:cxnSpMk id="8219" creationId="{055CEADF-09EA-423C-8C45-F94AF44D5AF0}"/>
          </ac:cxnSpMkLst>
        </pc:cxnChg>
        <pc:cxnChg chg="add">
          <ac:chgData name="Irfan Khan, Sofiya" userId="ca5472ec-5725-4766-9f18-e18ada60f886" providerId="ADAL" clId="{8253B183-5638-4EE7-AE4E-809253AA4C6D}" dt="2025-05-09T21:40:25.214" v="971" actId="26606"/>
          <ac:cxnSpMkLst>
            <pc:docMk/>
            <pc:sldMk cId="2577733145" sldId="277"/>
            <ac:cxnSpMk id="8226" creationId="{055CEADF-09EA-423C-8C45-F94AF44D5AF0}"/>
          </ac:cxnSpMkLst>
        </pc:cxnChg>
      </pc:sldChg>
      <pc:sldChg chg="addSp delSp modSp new mod modTransition setBg addAnim delAnim setClrOvrMap">
        <pc:chgData name="Irfan Khan, Sofiya" userId="ca5472ec-5725-4766-9f18-e18ada60f886" providerId="ADAL" clId="{8253B183-5638-4EE7-AE4E-809253AA4C6D}" dt="2025-05-09T21:50:17.749" v="1054"/>
        <pc:sldMkLst>
          <pc:docMk/>
          <pc:sldMk cId="947584056" sldId="278"/>
        </pc:sldMkLst>
        <pc:spChg chg="del mod">
          <ac:chgData name="Irfan Khan, Sofiya" userId="ca5472ec-5725-4766-9f18-e18ada60f886" providerId="ADAL" clId="{8253B183-5638-4EE7-AE4E-809253AA4C6D}" dt="2025-05-09T21:42:33.820" v="1003" actId="478"/>
          <ac:spMkLst>
            <pc:docMk/>
            <pc:sldMk cId="947584056" sldId="278"/>
            <ac:spMk id="2" creationId="{2B730B7F-E09F-2594-578E-58C815A03AF1}"/>
          </ac:spMkLst>
        </pc:spChg>
        <pc:spChg chg="add del mod ord">
          <ac:chgData name="Irfan Khan, Sofiya" userId="ca5472ec-5725-4766-9f18-e18ada60f886" providerId="ADAL" clId="{8253B183-5638-4EE7-AE4E-809253AA4C6D}" dt="2025-05-09T21:45:21.252" v="1017" actId="478"/>
          <ac:spMkLst>
            <pc:docMk/>
            <pc:sldMk cId="947584056" sldId="278"/>
            <ac:spMk id="3" creationId="{9BEB7BB2-5383-576C-D21E-C7D9E8EC70A3}"/>
          </ac:spMkLst>
        </pc:spChg>
        <pc:spChg chg="add del mod ord">
          <ac:chgData name="Irfan Khan, Sofiya" userId="ca5472ec-5725-4766-9f18-e18ada60f886" providerId="ADAL" clId="{8253B183-5638-4EE7-AE4E-809253AA4C6D}" dt="2025-05-09T21:47:02.425" v="1032" actId="478"/>
          <ac:spMkLst>
            <pc:docMk/>
            <pc:sldMk cId="947584056" sldId="278"/>
            <ac:spMk id="4" creationId="{5BB47D0B-E29D-7BE4-1197-8C03788F9808}"/>
          </ac:spMkLst>
        </pc:spChg>
        <pc:spChg chg="add mod ord">
          <ac:chgData name="Irfan Khan, Sofiya" userId="ca5472ec-5725-4766-9f18-e18ada60f886" providerId="ADAL" clId="{8253B183-5638-4EE7-AE4E-809253AA4C6D}" dt="2025-05-09T21:47:57.795" v="1047" actId="26606"/>
          <ac:spMkLst>
            <pc:docMk/>
            <pc:sldMk cId="947584056" sldId="278"/>
            <ac:spMk id="5" creationId="{792B5573-0C22-8D5A-8E05-0B5FE5A55477}"/>
          </ac:spMkLst>
        </pc:spChg>
        <pc:spChg chg="add del">
          <ac:chgData name="Irfan Khan, Sofiya" userId="ca5472ec-5725-4766-9f18-e18ada60f886" providerId="ADAL" clId="{8253B183-5638-4EE7-AE4E-809253AA4C6D}" dt="2025-05-09T21:47:57.795" v="1047" actId="26606"/>
          <ac:spMkLst>
            <pc:docMk/>
            <pc:sldMk cId="947584056" sldId="278"/>
            <ac:spMk id="9225" creationId="{39E3965E-AC41-4711-9D10-E25ABB132D86}"/>
          </ac:spMkLst>
        </pc:spChg>
        <pc:spChg chg="add del">
          <ac:chgData name="Irfan Khan, Sofiya" userId="ca5472ec-5725-4766-9f18-e18ada60f886" providerId="ADAL" clId="{8253B183-5638-4EE7-AE4E-809253AA4C6D}" dt="2025-05-09T21:47:57.795" v="1047" actId="26606"/>
          <ac:spMkLst>
            <pc:docMk/>
            <pc:sldMk cId="947584056" sldId="278"/>
            <ac:spMk id="9229" creationId="{6482F060-A4AF-4E0B-B364-7C6BA4AE9C03}"/>
          </ac:spMkLst>
        </pc:spChg>
        <pc:spChg chg="add del">
          <ac:chgData name="Irfan Khan, Sofiya" userId="ca5472ec-5725-4766-9f18-e18ada60f886" providerId="ADAL" clId="{8253B183-5638-4EE7-AE4E-809253AA4C6D}" dt="2025-05-09T21:47:57.773" v="1046" actId="26606"/>
          <ac:spMkLst>
            <pc:docMk/>
            <pc:sldMk cId="947584056" sldId="278"/>
            <ac:spMk id="9233" creationId="{39E3965E-AC41-4711-9D10-E25ABB132D86}"/>
          </ac:spMkLst>
        </pc:spChg>
        <pc:spChg chg="add del">
          <ac:chgData name="Irfan Khan, Sofiya" userId="ca5472ec-5725-4766-9f18-e18ada60f886" providerId="ADAL" clId="{8253B183-5638-4EE7-AE4E-809253AA4C6D}" dt="2025-05-09T21:47:57.773" v="1046" actId="26606"/>
          <ac:spMkLst>
            <pc:docMk/>
            <pc:sldMk cId="947584056" sldId="278"/>
            <ac:spMk id="9235" creationId="{0AF4F2BA-3C03-4E2C-8ABC-0949B61B3C5E}"/>
          </ac:spMkLst>
        </pc:spChg>
        <pc:spChg chg="add del">
          <ac:chgData name="Irfan Khan, Sofiya" userId="ca5472ec-5725-4766-9f18-e18ada60f886" providerId="ADAL" clId="{8253B183-5638-4EE7-AE4E-809253AA4C6D}" dt="2025-05-09T21:45:42.081" v="1029" actId="26606"/>
          <ac:spMkLst>
            <pc:docMk/>
            <pc:sldMk cId="947584056" sldId="278"/>
            <ac:spMk id="9236" creationId="{39E3965E-AC41-4711-9D10-E25ABB132D86}"/>
          </ac:spMkLst>
        </pc:spChg>
        <pc:spChg chg="add del">
          <ac:chgData name="Irfan Khan, Sofiya" userId="ca5472ec-5725-4766-9f18-e18ada60f886" providerId="ADAL" clId="{8253B183-5638-4EE7-AE4E-809253AA4C6D}" dt="2025-05-09T21:47:57.773" v="1046" actId="26606"/>
          <ac:spMkLst>
            <pc:docMk/>
            <pc:sldMk cId="947584056" sldId="278"/>
            <ac:spMk id="9237" creationId="{4B986F88-1433-4AF7-AF71-41A89DC93F15}"/>
          </ac:spMkLst>
        </pc:spChg>
        <pc:spChg chg="add del">
          <ac:chgData name="Irfan Khan, Sofiya" userId="ca5472ec-5725-4766-9f18-e18ada60f886" providerId="ADAL" clId="{8253B183-5638-4EE7-AE4E-809253AA4C6D}" dt="2025-05-09T21:45:42.081" v="1029" actId="26606"/>
          <ac:spMkLst>
            <pc:docMk/>
            <pc:sldMk cId="947584056" sldId="278"/>
            <ac:spMk id="9240" creationId="{0B4FB531-34DA-4777-9BD5-5B885DC38198}"/>
          </ac:spMkLst>
        </pc:spChg>
        <pc:spChg chg="add del">
          <ac:chgData name="Irfan Khan, Sofiya" userId="ca5472ec-5725-4766-9f18-e18ada60f886" providerId="ADAL" clId="{8253B183-5638-4EE7-AE4E-809253AA4C6D}" dt="2025-05-09T21:47:57.773" v="1046" actId="26606"/>
          <ac:spMkLst>
            <pc:docMk/>
            <pc:sldMk cId="947584056" sldId="278"/>
            <ac:spMk id="9241" creationId="{A44FFD5D-B985-4624-BBCD-50AD2E1686B4}"/>
          </ac:spMkLst>
        </pc:spChg>
        <pc:spChg chg="add">
          <ac:chgData name="Irfan Khan, Sofiya" userId="ca5472ec-5725-4766-9f18-e18ada60f886" providerId="ADAL" clId="{8253B183-5638-4EE7-AE4E-809253AA4C6D}" dt="2025-05-09T21:47:57.795" v="1047" actId="26606"/>
          <ac:spMkLst>
            <pc:docMk/>
            <pc:sldMk cId="947584056" sldId="278"/>
            <ac:spMk id="9243" creationId="{39E3965E-AC41-4711-9D10-E25ABB132D86}"/>
          </ac:spMkLst>
        </pc:spChg>
        <pc:spChg chg="add del">
          <ac:chgData name="Irfan Khan, Sofiya" userId="ca5472ec-5725-4766-9f18-e18ada60f886" providerId="ADAL" clId="{8253B183-5638-4EE7-AE4E-809253AA4C6D}" dt="2025-05-09T21:46:59.276" v="1031" actId="26606"/>
          <ac:spMkLst>
            <pc:docMk/>
            <pc:sldMk cId="947584056" sldId="278"/>
            <ac:spMk id="9244" creationId="{B40A8CA7-7D5A-43B0-A1A0-B558ECA9EED1}"/>
          </ac:spMkLst>
        </pc:spChg>
        <pc:spChg chg="add del">
          <ac:chgData name="Irfan Khan, Sofiya" userId="ca5472ec-5725-4766-9f18-e18ada60f886" providerId="ADAL" clId="{8253B183-5638-4EE7-AE4E-809253AA4C6D}" dt="2025-05-09T21:46:59.276" v="1031" actId="26606"/>
          <ac:spMkLst>
            <pc:docMk/>
            <pc:sldMk cId="947584056" sldId="278"/>
            <ac:spMk id="9245" creationId="{39E3965E-AC41-4711-9D10-E25ABB132D86}"/>
          </ac:spMkLst>
        </pc:spChg>
        <pc:spChg chg="add del">
          <ac:chgData name="Irfan Khan, Sofiya" userId="ca5472ec-5725-4766-9f18-e18ada60f886" providerId="ADAL" clId="{8253B183-5638-4EE7-AE4E-809253AA4C6D}" dt="2025-05-09T21:46:59.276" v="1031" actId="26606"/>
          <ac:spMkLst>
            <pc:docMk/>
            <pc:sldMk cId="947584056" sldId="278"/>
            <ac:spMk id="9247" creationId="{0AF4F2BA-3C03-4E2C-8ABC-0949B61B3C5E}"/>
          </ac:spMkLst>
        </pc:spChg>
        <pc:spChg chg="add">
          <ac:chgData name="Irfan Khan, Sofiya" userId="ca5472ec-5725-4766-9f18-e18ada60f886" providerId="ADAL" clId="{8253B183-5638-4EE7-AE4E-809253AA4C6D}" dt="2025-05-09T21:47:57.795" v="1047" actId="26606"/>
          <ac:spMkLst>
            <pc:docMk/>
            <pc:sldMk cId="947584056" sldId="278"/>
            <ac:spMk id="9250" creationId="{C9B7F88A-EE9B-4C9D-9477-42E234662242}"/>
          </ac:spMkLst>
        </pc:spChg>
        <pc:spChg chg="add">
          <ac:chgData name="Irfan Khan, Sofiya" userId="ca5472ec-5725-4766-9f18-e18ada60f886" providerId="ADAL" clId="{8253B183-5638-4EE7-AE4E-809253AA4C6D}" dt="2025-05-09T21:47:57.795" v="1047" actId="26606"/>
          <ac:spMkLst>
            <pc:docMk/>
            <pc:sldMk cId="947584056" sldId="278"/>
            <ac:spMk id="9251" creationId="{7319A1DD-F557-4EC6-8A8C-F7617B4CD678}"/>
          </ac:spMkLst>
        </pc:spChg>
        <pc:spChg chg="add">
          <ac:chgData name="Irfan Khan, Sofiya" userId="ca5472ec-5725-4766-9f18-e18ada60f886" providerId="ADAL" clId="{8253B183-5638-4EE7-AE4E-809253AA4C6D}" dt="2025-05-09T21:47:57.795" v="1047" actId="26606"/>
          <ac:spMkLst>
            <pc:docMk/>
            <pc:sldMk cId="947584056" sldId="278"/>
            <ac:spMk id="9253" creationId="{D50218C5-E017-43D2-8345-FD9FBF0C991E}"/>
          </ac:spMkLst>
        </pc:spChg>
        <pc:picChg chg="add del mod">
          <ac:chgData name="Irfan Khan, Sofiya" userId="ca5472ec-5725-4766-9f18-e18ada60f886" providerId="ADAL" clId="{8253B183-5638-4EE7-AE4E-809253AA4C6D}" dt="2025-05-09T21:42:33.820" v="1003" actId="478"/>
          <ac:picMkLst>
            <pc:docMk/>
            <pc:sldMk cId="947584056" sldId="278"/>
            <ac:picMk id="9218" creationId="{FACC401C-F629-398F-D4AB-8C898A7BBD2F}"/>
          </ac:picMkLst>
        </pc:picChg>
        <pc:picChg chg="add del mod">
          <ac:chgData name="Irfan Khan, Sofiya" userId="ca5472ec-5725-4766-9f18-e18ada60f886" providerId="ADAL" clId="{8253B183-5638-4EE7-AE4E-809253AA4C6D}" dt="2025-05-09T21:45:21.252" v="1017" actId="478"/>
          <ac:picMkLst>
            <pc:docMk/>
            <pc:sldMk cId="947584056" sldId="278"/>
            <ac:picMk id="9220" creationId="{2164A1B0-E99D-FB61-5FDA-42921D1B022D}"/>
          </ac:picMkLst>
        </pc:picChg>
        <pc:picChg chg="add del mod">
          <ac:chgData name="Irfan Khan, Sofiya" userId="ca5472ec-5725-4766-9f18-e18ada60f886" providerId="ADAL" clId="{8253B183-5638-4EE7-AE4E-809253AA4C6D}" dt="2025-05-09T21:47:02.425" v="1032" actId="478"/>
          <ac:picMkLst>
            <pc:docMk/>
            <pc:sldMk cId="947584056" sldId="278"/>
            <ac:picMk id="9222" creationId="{449A50D7-81C7-DC65-D3FE-C7189428CE3A}"/>
          </ac:picMkLst>
        </pc:picChg>
        <pc:picChg chg="add">
          <ac:chgData name="Irfan Khan, Sofiya" userId="ca5472ec-5725-4766-9f18-e18ada60f886" providerId="ADAL" clId="{8253B183-5638-4EE7-AE4E-809253AA4C6D}" dt="2025-05-09T21:47:12.748" v="1042"/>
          <ac:picMkLst>
            <pc:docMk/>
            <pc:sldMk cId="947584056" sldId="278"/>
            <ac:picMk id="9224" creationId="{460200EA-4626-3D76-DB0F-82D2C0BD642B}"/>
          </ac:picMkLst>
        </pc:picChg>
        <pc:picChg chg="add mod">
          <ac:chgData name="Irfan Khan, Sofiya" userId="ca5472ec-5725-4766-9f18-e18ada60f886" providerId="ADAL" clId="{8253B183-5638-4EE7-AE4E-809253AA4C6D}" dt="2025-05-09T21:47:57.795" v="1047" actId="26606"/>
          <ac:picMkLst>
            <pc:docMk/>
            <pc:sldMk cId="947584056" sldId="278"/>
            <ac:picMk id="9226" creationId="{DDD204EF-85AA-3014-9F30-212D07A6E121}"/>
          </ac:picMkLst>
        </pc:picChg>
        <pc:cxnChg chg="add del">
          <ac:chgData name="Irfan Khan, Sofiya" userId="ca5472ec-5725-4766-9f18-e18ada60f886" providerId="ADAL" clId="{8253B183-5638-4EE7-AE4E-809253AA4C6D}" dt="2025-05-09T21:47:57.795" v="1047" actId="26606"/>
          <ac:cxnSpMkLst>
            <pc:docMk/>
            <pc:sldMk cId="947584056" sldId="278"/>
            <ac:cxnSpMk id="9227" creationId="{1F5DC8C3-BA5F-4EED-BB9A-A14272BD82A1}"/>
          </ac:cxnSpMkLst>
        </pc:cxnChg>
        <pc:cxnChg chg="add del">
          <ac:chgData name="Irfan Khan, Sofiya" userId="ca5472ec-5725-4766-9f18-e18ada60f886" providerId="ADAL" clId="{8253B183-5638-4EE7-AE4E-809253AA4C6D}" dt="2025-05-09T21:46:59.276" v="1031" actId="26606"/>
          <ac:cxnSpMkLst>
            <pc:docMk/>
            <pc:sldMk cId="947584056" sldId="278"/>
            <ac:cxnSpMk id="9231" creationId="{B9EB6DAA-2F0C-43D5-A577-15D5D2C4E3F5}"/>
          </ac:cxnSpMkLst>
        </pc:cxnChg>
        <pc:cxnChg chg="add del">
          <ac:chgData name="Irfan Khan, Sofiya" userId="ca5472ec-5725-4766-9f18-e18ada60f886" providerId="ADAL" clId="{8253B183-5638-4EE7-AE4E-809253AA4C6D}" dt="2025-05-09T21:47:57.773" v="1046" actId="26606"/>
          <ac:cxnSpMkLst>
            <pc:docMk/>
            <pc:sldMk cId="947584056" sldId="278"/>
            <ac:cxnSpMk id="9234" creationId="{1F5DC8C3-BA5F-4EED-BB9A-A14272BD82A1}"/>
          </ac:cxnSpMkLst>
        </pc:cxnChg>
        <pc:cxnChg chg="add del">
          <ac:chgData name="Irfan Khan, Sofiya" userId="ca5472ec-5725-4766-9f18-e18ada60f886" providerId="ADAL" clId="{8253B183-5638-4EE7-AE4E-809253AA4C6D}" dt="2025-05-09T21:45:42.081" v="1029" actId="26606"/>
          <ac:cxnSpMkLst>
            <pc:docMk/>
            <pc:sldMk cId="947584056" sldId="278"/>
            <ac:cxnSpMk id="9238" creationId="{1F5DC8C3-BA5F-4EED-BB9A-A14272BD82A1}"/>
          </ac:cxnSpMkLst>
        </pc:cxnChg>
        <pc:cxnChg chg="del">
          <ac:chgData name="Irfan Khan, Sofiya" userId="ca5472ec-5725-4766-9f18-e18ada60f886" providerId="ADAL" clId="{8253B183-5638-4EE7-AE4E-809253AA4C6D}" dt="2025-05-09T21:47:57.773" v="1046" actId="26606"/>
          <ac:cxnSpMkLst>
            <pc:docMk/>
            <pc:sldMk cId="947584056" sldId="278"/>
            <ac:cxnSpMk id="9239" creationId="{A07787ED-5EDC-4C54-AD87-55B60D0FE397}"/>
          </ac:cxnSpMkLst>
        </pc:cxnChg>
        <pc:cxnChg chg="add del">
          <ac:chgData name="Irfan Khan, Sofiya" userId="ca5472ec-5725-4766-9f18-e18ada60f886" providerId="ADAL" clId="{8253B183-5638-4EE7-AE4E-809253AA4C6D}" dt="2025-05-09T21:45:42.081" v="1029" actId="26606"/>
          <ac:cxnSpMkLst>
            <pc:docMk/>
            <pc:sldMk cId="947584056" sldId="278"/>
            <ac:cxnSpMk id="9242" creationId="{D5B557D3-D7B4-404B-84A1-9BD182BE5B06}"/>
          </ac:cxnSpMkLst>
        </pc:cxnChg>
        <pc:cxnChg chg="add del">
          <ac:chgData name="Irfan Khan, Sofiya" userId="ca5472ec-5725-4766-9f18-e18ada60f886" providerId="ADAL" clId="{8253B183-5638-4EE7-AE4E-809253AA4C6D}" dt="2025-05-09T21:46:59.276" v="1031" actId="26606"/>
          <ac:cxnSpMkLst>
            <pc:docMk/>
            <pc:sldMk cId="947584056" sldId="278"/>
            <ac:cxnSpMk id="9246" creationId="{1F5DC8C3-BA5F-4EED-BB9A-A14272BD82A1}"/>
          </ac:cxnSpMkLst>
        </pc:cxnChg>
        <pc:cxnChg chg="add del">
          <ac:chgData name="Irfan Khan, Sofiya" userId="ca5472ec-5725-4766-9f18-e18ada60f886" providerId="ADAL" clId="{8253B183-5638-4EE7-AE4E-809253AA4C6D}" dt="2025-05-09T21:46:59.276" v="1031" actId="26606"/>
          <ac:cxnSpMkLst>
            <pc:docMk/>
            <pc:sldMk cId="947584056" sldId="278"/>
            <ac:cxnSpMk id="9248" creationId="{A07787ED-5EDC-4C54-AD87-55B60D0FE397}"/>
          </ac:cxnSpMkLst>
        </pc:cxnChg>
        <pc:cxnChg chg="add">
          <ac:chgData name="Irfan Khan, Sofiya" userId="ca5472ec-5725-4766-9f18-e18ada60f886" providerId="ADAL" clId="{8253B183-5638-4EE7-AE4E-809253AA4C6D}" dt="2025-05-09T21:47:57.795" v="1047" actId="26606"/>
          <ac:cxnSpMkLst>
            <pc:docMk/>
            <pc:sldMk cId="947584056" sldId="278"/>
            <ac:cxnSpMk id="9252" creationId="{D28A9C89-B313-458F-9C85-515930A51A93}"/>
          </ac:cxnSpMkLst>
        </pc:cxnChg>
      </pc:sldChg>
      <pc:sldChg chg="addSp modSp new mod setBg">
        <pc:chgData name="Irfan Khan, Sofiya" userId="ca5472ec-5725-4766-9f18-e18ada60f886" providerId="ADAL" clId="{8253B183-5638-4EE7-AE4E-809253AA4C6D}" dt="2025-05-10T05:52:54.017" v="1130" actId="26606"/>
        <pc:sldMkLst>
          <pc:docMk/>
          <pc:sldMk cId="502644739" sldId="279"/>
        </pc:sldMkLst>
        <pc:spChg chg="mod">
          <ac:chgData name="Irfan Khan, Sofiya" userId="ca5472ec-5725-4766-9f18-e18ada60f886" providerId="ADAL" clId="{8253B183-5638-4EE7-AE4E-809253AA4C6D}" dt="2025-05-10T05:52:54.017" v="1130" actId="26606"/>
          <ac:spMkLst>
            <pc:docMk/>
            <pc:sldMk cId="502644739" sldId="279"/>
            <ac:spMk id="2" creationId="{EF13EA17-F22F-3342-4BFF-FB5A0C318ED7}"/>
          </ac:spMkLst>
        </pc:spChg>
        <pc:spChg chg="add">
          <ac:chgData name="Irfan Khan, Sofiya" userId="ca5472ec-5725-4766-9f18-e18ada60f886" providerId="ADAL" clId="{8253B183-5638-4EE7-AE4E-809253AA4C6D}" dt="2025-05-10T05:52:54.017" v="1130" actId="26606"/>
          <ac:spMkLst>
            <pc:docMk/>
            <pc:sldMk cId="502644739" sldId="279"/>
            <ac:spMk id="9" creationId="{39E3965E-AC41-4711-9D10-E25ABB132D86}"/>
          </ac:spMkLst>
        </pc:spChg>
        <pc:spChg chg="add">
          <ac:chgData name="Irfan Khan, Sofiya" userId="ca5472ec-5725-4766-9f18-e18ada60f886" providerId="ADAL" clId="{8253B183-5638-4EE7-AE4E-809253AA4C6D}" dt="2025-05-10T05:52:54.017" v="1130" actId="26606"/>
          <ac:spMkLst>
            <pc:docMk/>
            <pc:sldMk cId="502644739" sldId="279"/>
            <ac:spMk id="13" creationId="{B4D0E555-16F6-44D0-BF56-AF5FF5BDE9D6}"/>
          </ac:spMkLst>
        </pc:spChg>
        <pc:spChg chg="add">
          <ac:chgData name="Irfan Khan, Sofiya" userId="ca5472ec-5725-4766-9f18-e18ada60f886" providerId="ADAL" clId="{8253B183-5638-4EE7-AE4E-809253AA4C6D}" dt="2025-05-10T05:52:54.017" v="1130" actId="26606"/>
          <ac:spMkLst>
            <pc:docMk/>
            <pc:sldMk cId="502644739" sldId="279"/>
            <ac:spMk id="15" creationId="{8117041D-1A7B-4ECA-AB68-3CFDB6726B8E}"/>
          </ac:spMkLst>
        </pc:spChg>
        <pc:picChg chg="add">
          <ac:chgData name="Irfan Khan, Sofiya" userId="ca5472ec-5725-4766-9f18-e18ada60f886" providerId="ADAL" clId="{8253B183-5638-4EE7-AE4E-809253AA4C6D}" dt="2025-05-10T05:52:54.017" v="1130" actId="26606"/>
          <ac:picMkLst>
            <pc:docMk/>
            <pc:sldMk cId="502644739" sldId="279"/>
            <ac:picMk id="6" creationId="{5BC8FB29-8038-52CA-1D2C-AF3C9EE479E0}"/>
          </ac:picMkLst>
        </pc:picChg>
        <pc:cxnChg chg="add">
          <ac:chgData name="Irfan Khan, Sofiya" userId="ca5472ec-5725-4766-9f18-e18ada60f886" providerId="ADAL" clId="{8253B183-5638-4EE7-AE4E-809253AA4C6D}" dt="2025-05-10T05:52:54.017" v="1130" actId="26606"/>
          <ac:cxnSpMkLst>
            <pc:docMk/>
            <pc:sldMk cId="502644739" sldId="279"/>
            <ac:cxnSpMk id="11" creationId="{1F5DC8C3-BA5F-4EED-BB9A-A14272BD82A1}"/>
          </ac:cxnSpMkLst>
        </pc:cxnChg>
        <pc:cxnChg chg="add">
          <ac:chgData name="Irfan Khan, Sofiya" userId="ca5472ec-5725-4766-9f18-e18ada60f886" providerId="ADAL" clId="{8253B183-5638-4EE7-AE4E-809253AA4C6D}" dt="2025-05-10T05:52:54.017" v="1130" actId="26606"/>
          <ac:cxnSpMkLst>
            <pc:docMk/>
            <pc:sldMk cId="502644739" sldId="279"/>
            <ac:cxnSpMk id="17" creationId="{ABCD2462-4C1E-401A-AC2D-F799A138B245}"/>
          </ac:cxnSpMkLst>
        </pc:cxnChg>
      </pc:sldChg>
      <pc:sldChg chg="del">
        <pc:chgData name="Irfan Khan, Sofiya" userId="ca5472ec-5725-4766-9f18-e18ada60f886" providerId="ADAL" clId="{8253B183-5638-4EE7-AE4E-809253AA4C6D}" dt="2025-05-09T17:43:48.810" v="42" actId="47"/>
        <pc:sldMkLst>
          <pc:docMk/>
          <pc:sldMk cId="2482546811" sldId="31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90C38-BE03-4109-8725-4E30E514F5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EC00463-E070-4B8D-A42A-E3FEBFB5CD70}">
      <dgm:prSet/>
      <dgm:spPr/>
      <dgm:t>
        <a:bodyPr/>
        <a:lstStyle/>
        <a:p>
          <a:r>
            <a:rPr lang="en-US" b="1" i="0"/>
            <a:t>Easy to Use</a:t>
          </a:r>
          <a:r>
            <a:rPr lang="en-US" b="0" i="0"/>
            <a:t>: NUnit provides a user-friendly interface and straightforward syntax, making it easy for developers to write and manage tests efficiently.</a:t>
          </a:r>
          <a:endParaRPr lang="en-US"/>
        </a:p>
      </dgm:t>
    </dgm:pt>
    <dgm:pt modelId="{2532CE0F-0CDE-45F7-8E91-8A9D495BA9F3}" type="parTrans" cxnId="{4B1D19CA-58A2-47C5-BB80-71A76214D3F5}">
      <dgm:prSet/>
      <dgm:spPr/>
      <dgm:t>
        <a:bodyPr/>
        <a:lstStyle/>
        <a:p>
          <a:endParaRPr lang="en-US"/>
        </a:p>
      </dgm:t>
    </dgm:pt>
    <dgm:pt modelId="{0F02A727-2F7D-45ED-A047-4CB4837E484D}" type="sibTrans" cxnId="{4B1D19CA-58A2-47C5-BB80-71A76214D3F5}">
      <dgm:prSet/>
      <dgm:spPr/>
      <dgm:t>
        <a:bodyPr/>
        <a:lstStyle/>
        <a:p>
          <a:endParaRPr lang="en-US"/>
        </a:p>
      </dgm:t>
    </dgm:pt>
    <dgm:pt modelId="{CB49484C-2A35-4F61-A7C0-3B8FC807BE3A}">
      <dgm:prSet/>
      <dgm:spPr/>
      <dgm:t>
        <a:bodyPr/>
        <a:lstStyle/>
        <a:p>
          <a:r>
            <a:rPr lang="en-US" b="1" i="0"/>
            <a:t>Parameterization Support</a:t>
          </a:r>
          <a:r>
            <a:rPr lang="en-US" b="0" i="0"/>
            <a:t>: NUnit allows for parameterized tests using attributes like [TestCase] and [TestCaseSource], enabling the same test to run with different inputs.</a:t>
          </a:r>
          <a:endParaRPr lang="en-US"/>
        </a:p>
      </dgm:t>
    </dgm:pt>
    <dgm:pt modelId="{786EDF3B-3283-4775-BB47-6FCAA47F7F54}" type="parTrans" cxnId="{391635B7-0362-4EEC-9DFE-2197D8366587}">
      <dgm:prSet/>
      <dgm:spPr/>
      <dgm:t>
        <a:bodyPr/>
        <a:lstStyle/>
        <a:p>
          <a:endParaRPr lang="en-US"/>
        </a:p>
      </dgm:t>
    </dgm:pt>
    <dgm:pt modelId="{3B2AB3D1-121D-4E61-B463-EE070F075654}" type="sibTrans" cxnId="{391635B7-0362-4EEC-9DFE-2197D8366587}">
      <dgm:prSet/>
      <dgm:spPr/>
      <dgm:t>
        <a:bodyPr/>
        <a:lstStyle/>
        <a:p>
          <a:endParaRPr lang="en-US"/>
        </a:p>
      </dgm:t>
    </dgm:pt>
    <dgm:pt modelId="{4FC85E02-3FB4-44B8-9D44-95F2AEF64D74}">
      <dgm:prSet/>
      <dgm:spPr/>
      <dgm:t>
        <a:bodyPr/>
        <a:lstStyle/>
        <a:p>
          <a:r>
            <a:rPr lang="en-US" b="1" i="0"/>
            <a:t>Rich Assertion Library</a:t>
          </a:r>
          <a:r>
            <a:rPr lang="en-US" b="0" i="0"/>
            <a:t>: It offers a comprehensive range of assertion methods, which makes it easier for developers to validate outcomes and ensure code quality.</a:t>
          </a:r>
          <a:endParaRPr lang="en-US"/>
        </a:p>
      </dgm:t>
    </dgm:pt>
    <dgm:pt modelId="{78C6AE45-1D23-414D-95F8-0C1345E464C3}" type="parTrans" cxnId="{2E8BBA70-A57E-4B01-B4FA-66C92DFB27CC}">
      <dgm:prSet/>
      <dgm:spPr/>
      <dgm:t>
        <a:bodyPr/>
        <a:lstStyle/>
        <a:p>
          <a:endParaRPr lang="en-US"/>
        </a:p>
      </dgm:t>
    </dgm:pt>
    <dgm:pt modelId="{384379DB-7A59-4609-A75B-63981EB5E7FA}" type="sibTrans" cxnId="{2E8BBA70-A57E-4B01-B4FA-66C92DFB27CC}">
      <dgm:prSet/>
      <dgm:spPr/>
      <dgm:t>
        <a:bodyPr/>
        <a:lstStyle/>
        <a:p>
          <a:endParaRPr lang="en-US"/>
        </a:p>
      </dgm:t>
    </dgm:pt>
    <dgm:pt modelId="{25CD444E-DF33-43DB-B573-DAC46B084895}">
      <dgm:prSet/>
      <dgm:spPr/>
      <dgm:t>
        <a:bodyPr/>
        <a:lstStyle/>
        <a:p>
          <a:r>
            <a:rPr lang="en-US" b="1" i="0"/>
            <a:t>Parallel Test Execution</a:t>
          </a:r>
          <a:r>
            <a:rPr lang="en-US" b="0" i="0"/>
            <a:t>: It facilitates running tests in parallel, reducing the overall time required for test execution while maintaining reliability.</a:t>
          </a:r>
          <a:endParaRPr lang="en-US"/>
        </a:p>
      </dgm:t>
    </dgm:pt>
    <dgm:pt modelId="{3D1E2A32-721D-4D72-A0F8-17ED642D3E4B}" type="parTrans" cxnId="{9C54FAC8-0F52-45BA-84C8-878615546ED3}">
      <dgm:prSet/>
      <dgm:spPr/>
      <dgm:t>
        <a:bodyPr/>
        <a:lstStyle/>
        <a:p>
          <a:endParaRPr lang="en-US"/>
        </a:p>
      </dgm:t>
    </dgm:pt>
    <dgm:pt modelId="{F54DD79C-7A61-4E62-935E-3F489E5B2D33}" type="sibTrans" cxnId="{9C54FAC8-0F52-45BA-84C8-878615546ED3}">
      <dgm:prSet/>
      <dgm:spPr/>
      <dgm:t>
        <a:bodyPr/>
        <a:lstStyle/>
        <a:p>
          <a:endParaRPr lang="en-US"/>
        </a:p>
      </dgm:t>
    </dgm:pt>
    <dgm:pt modelId="{6C47F96B-6D17-42F2-B7F2-E5655E4BD17A}" type="pres">
      <dgm:prSet presAssocID="{33090C38-BE03-4109-8725-4E30E514F50B}" presName="linear" presStyleCnt="0">
        <dgm:presLayoutVars>
          <dgm:animLvl val="lvl"/>
          <dgm:resizeHandles val="exact"/>
        </dgm:presLayoutVars>
      </dgm:prSet>
      <dgm:spPr/>
    </dgm:pt>
    <dgm:pt modelId="{C0ADD897-32DA-4D69-86AB-7BC9BA9F0A5F}" type="pres">
      <dgm:prSet presAssocID="{0EC00463-E070-4B8D-A42A-E3FEBFB5CD70}" presName="parentText" presStyleLbl="node1" presStyleIdx="0" presStyleCnt="4">
        <dgm:presLayoutVars>
          <dgm:chMax val="0"/>
          <dgm:bulletEnabled val="1"/>
        </dgm:presLayoutVars>
      </dgm:prSet>
      <dgm:spPr/>
    </dgm:pt>
    <dgm:pt modelId="{5A855BEB-D102-4B23-AB08-E678F2733C32}" type="pres">
      <dgm:prSet presAssocID="{0F02A727-2F7D-45ED-A047-4CB4837E484D}" presName="spacer" presStyleCnt="0"/>
      <dgm:spPr/>
    </dgm:pt>
    <dgm:pt modelId="{BFFF0D26-A49B-4AF1-958B-CC1B2126028D}" type="pres">
      <dgm:prSet presAssocID="{CB49484C-2A35-4F61-A7C0-3B8FC807BE3A}" presName="parentText" presStyleLbl="node1" presStyleIdx="1" presStyleCnt="4">
        <dgm:presLayoutVars>
          <dgm:chMax val="0"/>
          <dgm:bulletEnabled val="1"/>
        </dgm:presLayoutVars>
      </dgm:prSet>
      <dgm:spPr/>
    </dgm:pt>
    <dgm:pt modelId="{9F107FA1-DBAA-4E64-9AB6-2808DA46EB38}" type="pres">
      <dgm:prSet presAssocID="{3B2AB3D1-121D-4E61-B463-EE070F075654}" presName="spacer" presStyleCnt="0"/>
      <dgm:spPr/>
    </dgm:pt>
    <dgm:pt modelId="{3047DEA7-5E0F-4559-A33F-22B165F081FC}" type="pres">
      <dgm:prSet presAssocID="{4FC85E02-3FB4-44B8-9D44-95F2AEF64D74}" presName="parentText" presStyleLbl="node1" presStyleIdx="2" presStyleCnt="4">
        <dgm:presLayoutVars>
          <dgm:chMax val="0"/>
          <dgm:bulletEnabled val="1"/>
        </dgm:presLayoutVars>
      </dgm:prSet>
      <dgm:spPr/>
    </dgm:pt>
    <dgm:pt modelId="{3AD7DD42-6FB2-46EE-8D7D-C564467C1519}" type="pres">
      <dgm:prSet presAssocID="{384379DB-7A59-4609-A75B-63981EB5E7FA}" presName="spacer" presStyleCnt="0"/>
      <dgm:spPr/>
    </dgm:pt>
    <dgm:pt modelId="{BAF5DA3F-537E-45EF-BB68-59FB756E5831}" type="pres">
      <dgm:prSet presAssocID="{25CD444E-DF33-43DB-B573-DAC46B084895}" presName="parentText" presStyleLbl="node1" presStyleIdx="3" presStyleCnt="4">
        <dgm:presLayoutVars>
          <dgm:chMax val="0"/>
          <dgm:bulletEnabled val="1"/>
        </dgm:presLayoutVars>
      </dgm:prSet>
      <dgm:spPr/>
    </dgm:pt>
  </dgm:ptLst>
  <dgm:cxnLst>
    <dgm:cxn modelId="{CAE9EB6E-CBB6-44ED-80C5-FFC5E3609DD7}" type="presOf" srcId="{4FC85E02-3FB4-44B8-9D44-95F2AEF64D74}" destId="{3047DEA7-5E0F-4559-A33F-22B165F081FC}" srcOrd="0" destOrd="0" presId="urn:microsoft.com/office/officeart/2005/8/layout/vList2"/>
    <dgm:cxn modelId="{2E8BBA70-A57E-4B01-B4FA-66C92DFB27CC}" srcId="{33090C38-BE03-4109-8725-4E30E514F50B}" destId="{4FC85E02-3FB4-44B8-9D44-95F2AEF64D74}" srcOrd="2" destOrd="0" parTransId="{78C6AE45-1D23-414D-95F8-0C1345E464C3}" sibTransId="{384379DB-7A59-4609-A75B-63981EB5E7FA}"/>
    <dgm:cxn modelId="{9C8B9A72-3706-4405-A99D-3AEE580E94F1}" type="presOf" srcId="{25CD444E-DF33-43DB-B573-DAC46B084895}" destId="{BAF5DA3F-537E-45EF-BB68-59FB756E5831}" srcOrd="0" destOrd="0" presId="urn:microsoft.com/office/officeart/2005/8/layout/vList2"/>
    <dgm:cxn modelId="{A8750E89-F988-4321-8519-2DBD5EF9217D}" type="presOf" srcId="{33090C38-BE03-4109-8725-4E30E514F50B}" destId="{6C47F96B-6D17-42F2-B7F2-E5655E4BD17A}" srcOrd="0" destOrd="0" presId="urn:microsoft.com/office/officeart/2005/8/layout/vList2"/>
    <dgm:cxn modelId="{B1167BAE-16F0-4577-B57F-B1362B02BCBC}" type="presOf" srcId="{0EC00463-E070-4B8D-A42A-E3FEBFB5CD70}" destId="{C0ADD897-32DA-4D69-86AB-7BC9BA9F0A5F}" srcOrd="0" destOrd="0" presId="urn:microsoft.com/office/officeart/2005/8/layout/vList2"/>
    <dgm:cxn modelId="{391635B7-0362-4EEC-9DFE-2197D8366587}" srcId="{33090C38-BE03-4109-8725-4E30E514F50B}" destId="{CB49484C-2A35-4F61-A7C0-3B8FC807BE3A}" srcOrd="1" destOrd="0" parTransId="{786EDF3B-3283-4775-BB47-6FCAA47F7F54}" sibTransId="{3B2AB3D1-121D-4E61-B463-EE070F075654}"/>
    <dgm:cxn modelId="{9C54FAC8-0F52-45BA-84C8-878615546ED3}" srcId="{33090C38-BE03-4109-8725-4E30E514F50B}" destId="{25CD444E-DF33-43DB-B573-DAC46B084895}" srcOrd="3" destOrd="0" parTransId="{3D1E2A32-721D-4D72-A0F8-17ED642D3E4B}" sibTransId="{F54DD79C-7A61-4E62-935E-3F489E5B2D33}"/>
    <dgm:cxn modelId="{4B1D19CA-58A2-47C5-BB80-71A76214D3F5}" srcId="{33090C38-BE03-4109-8725-4E30E514F50B}" destId="{0EC00463-E070-4B8D-A42A-E3FEBFB5CD70}" srcOrd="0" destOrd="0" parTransId="{2532CE0F-0CDE-45F7-8E91-8A9D495BA9F3}" sibTransId="{0F02A727-2F7D-45ED-A047-4CB4837E484D}"/>
    <dgm:cxn modelId="{3FD073ED-743E-43BC-A540-95BE2A6B59E0}" type="presOf" srcId="{CB49484C-2A35-4F61-A7C0-3B8FC807BE3A}" destId="{BFFF0D26-A49B-4AF1-958B-CC1B2126028D}" srcOrd="0" destOrd="0" presId="urn:microsoft.com/office/officeart/2005/8/layout/vList2"/>
    <dgm:cxn modelId="{3A17D4DB-FF79-4840-B8D5-A9ACE00C4794}" type="presParOf" srcId="{6C47F96B-6D17-42F2-B7F2-E5655E4BD17A}" destId="{C0ADD897-32DA-4D69-86AB-7BC9BA9F0A5F}" srcOrd="0" destOrd="0" presId="urn:microsoft.com/office/officeart/2005/8/layout/vList2"/>
    <dgm:cxn modelId="{7F8BFABA-6FFE-4A71-8B10-492FC80E02EE}" type="presParOf" srcId="{6C47F96B-6D17-42F2-B7F2-E5655E4BD17A}" destId="{5A855BEB-D102-4B23-AB08-E678F2733C32}" srcOrd="1" destOrd="0" presId="urn:microsoft.com/office/officeart/2005/8/layout/vList2"/>
    <dgm:cxn modelId="{9763A7E2-7EE2-4E77-87ED-77FF6E5F43E2}" type="presParOf" srcId="{6C47F96B-6D17-42F2-B7F2-E5655E4BD17A}" destId="{BFFF0D26-A49B-4AF1-958B-CC1B2126028D}" srcOrd="2" destOrd="0" presId="urn:microsoft.com/office/officeart/2005/8/layout/vList2"/>
    <dgm:cxn modelId="{793FF03D-9AE4-4984-8394-EC574310CC7F}" type="presParOf" srcId="{6C47F96B-6D17-42F2-B7F2-E5655E4BD17A}" destId="{9F107FA1-DBAA-4E64-9AB6-2808DA46EB38}" srcOrd="3" destOrd="0" presId="urn:microsoft.com/office/officeart/2005/8/layout/vList2"/>
    <dgm:cxn modelId="{F5BA5634-EA9E-4382-B1F4-A084D3B4ED8D}" type="presParOf" srcId="{6C47F96B-6D17-42F2-B7F2-E5655E4BD17A}" destId="{3047DEA7-5E0F-4559-A33F-22B165F081FC}" srcOrd="4" destOrd="0" presId="urn:microsoft.com/office/officeart/2005/8/layout/vList2"/>
    <dgm:cxn modelId="{49C45DDA-FC29-4989-8F70-0A1397FE2916}" type="presParOf" srcId="{6C47F96B-6D17-42F2-B7F2-E5655E4BD17A}" destId="{3AD7DD42-6FB2-46EE-8D7D-C564467C1519}" srcOrd="5" destOrd="0" presId="urn:microsoft.com/office/officeart/2005/8/layout/vList2"/>
    <dgm:cxn modelId="{4F55B4B5-6CFC-4DD4-AEE9-99878A518249}" type="presParOf" srcId="{6C47F96B-6D17-42F2-B7F2-E5655E4BD17A}" destId="{BAF5DA3F-537E-45EF-BB68-59FB756E58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DD897-32DA-4D69-86AB-7BC9BA9F0A5F}">
      <dsp:nvSpPr>
        <dsp:cNvPr id="0" name=""/>
        <dsp:cNvSpPr/>
      </dsp:nvSpPr>
      <dsp:spPr>
        <a:xfrm>
          <a:off x="0" y="632555"/>
          <a:ext cx="6797675" cy="1053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Easy to Use</a:t>
          </a:r>
          <a:r>
            <a:rPr lang="en-US" sz="2000" b="0" i="0" kern="1200"/>
            <a:t>: NUnit provides a user-friendly interface and straightforward syntax, making it easy for developers to write and manage tests efficiently.</a:t>
          </a:r>
          <a:endParaRPr lang="en-US" sz="2000" kern="1200"/>
        </a:p>
      </dsp:txBody>
      <dsp:txXfrm>
        <a:off x="51403" y="683958"/>
        <a:ext cx="6694869" cy="950194"/>
      </dsp:txXfrm>
    </dsp:sp>
    <dsp:sp modelId="{BFFF0D26-A49B-4AF1-958B-CC1B2126028D}">
      <dsp:nvSpPr>
        <dsp:cNvPr id="0" name=""/>
        <dsp:cNvSpPr/>
      </dsp:nvSpPr>
      <dsp:spPr>
        <a:xfrm>
          <a:off x="0" y="1743156"/>
          <a:ext cx="6797675" cy="1053000"/>
        </a:xfrm>
        <a:prstGeom prst="roundRect">
          <a:avLst/>
        </a:prstGeom>
        <a:solidFill>
          <a:schemeClr val="accent2">
            <a:hueOff val="11784"/>
            <a:satOff val="-11496"/>
            <a:lumOff val="-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Parameterization Support</a:t>
          </a:r>
          <a:r>
            <a:rPr lang="en-US" sz="2000" b="0" i="0" kern="1200"/>
            <a:t>: NUnit allows for parameterized tests using attributes like [TestCase] and [TestCaseSource], enabling the same test to run with different inputs.</a:t>
          </a:r>
          <a:endParaRPr lang="en-US" sz="2000" kern="1200"/>
        </a:p>
      </dsp:txBody>
      <dsp:txXfrm>
        <a:off x="51403" y="1794559"/>
        <a:ext cx="6694869" cy="950194"/>
      </dsp:txXfrm>
    </dsp:sp>
    <dsp:sp modelId="{3047DEA7-5E0F-4559-A33F-22B165F081FC}">
      <dsp:nvSpPr>
        <dsp:cNvPr id="0" name=""/>
        <dsp:cNvSpPr/>
      </dsp:nvSpPr>
      <dsp:spPr>
        <a:xfrm>
          <a:off x="0" y="2853756"/>
          <a:ext cx="6797675" cy="1053000"/>
        </a:xfrm>
        <a:prstGeom prst="roundRect">
          <a:avLst/>
        </a:prstGeom>
        <a:solidFill>
          <a:schemeClr val="accent2">
            <a:hueOff val="23569"/>
            <a:satOff val="-22991"/>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Rich Assertion Library</a:t>
          </a:r>
          <a:r>
            <a:rPr lang="en-US" sz="2000" b="0" i="0" kern="1200"/>
            <a:t>: It offers a comprehensive range of assertion methods, which makes it easier for developers to validate outcomes and ensure code quality.</a:t>
          </a:r>
          <a:endParaRPr lang="en-US" sz="2000" kern="1200"/>
        </a:p>
      </dsp:txBody>
      <dsp:txXfrm>
        <a:off x="51403" y="2905159"/>
        <a:ext cx="6694869" cy="950194"/>
      </dsp:txXfrm>
    </dsp:sp>
    <dsp:sp modelId="{BAF5DA3F-537E-45EF-BB68-59FB756E5831}">
      <dsp:nvSpPr>
        <dsp:cNvPr id="0" name=""/>
        <dsp:cNvSpPr/>
      </dsp:nvSpPr>
      <dsp:spPr>
        <a:xfrm>
          <a:off x="0" y="3964356"/>
          <a:ext cx="6797675" cy="1053000"/>
        </a:xfrm>
        <a:prstGeom prst="roundRect">
          <a:avLst/>
        </a:prstGeom>
        <a:solidFill>
          <a:schemeClr val="accent2">
            <a:hueOff val="35353"/>
            <a:satOff val="-34487"/>
            <a:lumOff val="-17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a:t>Parallel Test Execution</a:t>
          </a:r>
          <a:r>
            <a:rPr lang="en-US" sz="2000" b="0" i="0" kern="1200"/>
            <a:t>: It facilitates running tests in parallel, reducing the overall time required for test execution while maintaining reliability.</a:t>
          </a:r>
          <a:endParaRPr lang="en-US" sz="2000" kern="1200"/>
        </a:p>
      </dsp:txBody>
      <dsp:txXfrm>
        <a:off x="51403" y="4015759"/>
        <a:ext cx="6694869" cy="9501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042">
            <a:extLst>
              <a:ext uri="{FF2B5EF4-FFF2-40B4-BE49-F238E27FC236}">
                <a16:creationId xmlns:a16="http://schemas.microsoft.com/office/drawing/2014/main" id="{D1B4E201-164F-4793-895E-C149B2F2F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765F4110-C0FC-4D61-ACD2-A7C950EAE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60711" y="3506289"/>
            <a:ext cx="7210670" cy="2967839"/>
          </a:xfrm>
          <a:prstGeom prst="rect">
            <a:avLst/>
          </a:prstGeom>
          <a:solidFill>
            <a:srgbClr val="4B8170"/>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5021821" y="3812955"/>
            <a:ext cx="6465287" cy="1486192"/>
          </a:xfrm>
        </p:spPr>
        <p:txBody>
          <a:bodyPr>
            <a:normAutofit/>
          </a:bodyPr>
          <a:lstStyle/>
          <a:p>
            <a:r>
              <a:rPr lang="en-US" sz="5400" dirty="0" err="1">
                <a:solidFill>
                  <a:schemeClr val="bg1"/>
                </a:solidFill>
              </a:rPr>
              <a:t>NUnit</a:t>
            </a:r>
            <a:r>
              <a:rPr lang="en-US" sz="5400" dirty="0">
                <a:solidFill>
                  <a:schemeClr val="bg1"/>
                </a:solidFill>
              </a:rPr>
              <a:t> Testing</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5021821" y="5497884"/>
            <a:ext cx="6465286" cy="750216"/>
          </a:xfrm>
        </p:spPr>
        <p:txBody>
          <a:bodyPr>
            <a:normAutofit/>
          </a:bodyPr>
          <a:lstStyle/>
          <a:p>
            <a:r>
              <a:rPr lang="en-US">
                <a:solidFill>
                  <a:schemeClr val="bg1"/>
                </a:solidFill>
              </a:rPr>
              <a:t>By Sofiya Khan</a:t>
            </a:r>
          </a:p>
        </p:txBody>
      </p:sp>
      <p:pic>
        <p:nvPicPr>
          <p:cNvPr id="1028" name="Picture 4" descr="Why is Maintainability in Testing important? How to achieve it ...">
            <a:extLst>
              <a:ext uri="{FF2B5EF4-FFF2-40B4-BE49-F238E27FC236}">
                <a16:creationId xmlns:a16="http://schemas.microsoft.com/office/drawing/2014/main" id="{B9AFCDDA-E735-ACF0-1E5B-2061F2316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143" r="25330" b="-1"/>
          <a:stretch/>
        </p:blipFill>
        <p:spPr bwMode="auto">
          <a:xfrm>
            <a:off x="317635" y="299363"/>
            <a:ext cx="4160452" cy="62369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um Vector | Code testing vector illustration">
            <a:extLst>
              <a:ext uri="{FF2B5EF4-FFF2-40B4-BE49-F238E27FC236}">
                <a16:creationId xmlns:a16="http://schemas.microsoft.com/office/drawing/2014/main" id="{C2616384-4EFC-CB1C-55D2-61CA3A4F4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2655" r="2" b="35665"/>
          <a:stretch/>
        </p:blipFill>
        <p:spPr bwMode="auto">
          <a:xfrm>
            <a:off x="4654296" y="299363"/>
            <a:ext cx="7217085" cy="3008188"/>
          </a:xfrm>
          <a:prstGeom prst="rect">
            <a:avLst/>
          </a:prstGeom>
          <a:noFill/>
          <a:extLst>
            <a:ext uri="{909E8E84-426E-40DD-AFC4-6F175D3DCCD1}">
              <a14:hiddenFill xmlns:a14="http://schemas.microsoft.com/office/drawing/2010/main">
                <a:solidFill>
                  <a:srgbClr val="FFFFFF"/>
                </a:solidFill>
              </a14:hiddenFill>
            </a:ext>
          </a:extLst>
        </p:spPr>
      </p:pic>
      <p:cxnSp>
        <p:nvCxnSpPr>
          <p:cNvPr id="1047" name="Straight Connector 1046">
            <a:extLst>
              <a:ext uri="{FF2B5EF4-FFF2-40B4-BE49-F238E27FC236}">
                <a16:creationId xmlns:a16="http://schemas.microsoft.com/office/drawing/2014/main" id="{FACE2D80-77E9-4433-B62B-693C5B7B2A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5393160"/>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43" name="Rectangle 924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9249" name="Straight Connector 924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250" name="Rectangle 9249">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6" name="Picture 10" descr="Simple Floral Leaves Background 1849466 Vector Art at Vecteezy">
            <a:extLst>
              <a:ext uri="{FF2B5EF4-FFF2-40B4-BE49-F238E27FC236}">
                <a16:creationId xmlns:a16="http://schemas.microsoft.com/office/drawing/2014/main" id="{DDD204EF-85AA-3014-9F30-212D07A6E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779" b="7673"/>
          <a:stretch/>
        </p:blipFill>
        <p:spPr bwMode="auto">
          <a:xfrm>
            <a:off x="1"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9251" name="Rectangle 925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92B5573-0C22-8D5A-8E05-0B5FE5A55477}"/>
              </a:ext>
            </a:extLst>
          </p:cNvPr>
          <p:cNvSpPr>
            <a:spLocks noGrp="1"/>
          </p:cNvSpPr>
          <p:nvPr>
            <p:ph type="title"/>
          </p:nvPr>
        </p:nvSpPr>
        <p:spPr>
          <a:xfrm>
            <a:off x="4985517" y="3331444"/>
            <a:ext cx="6470692" cy="1229306"/>
          </a:xfrm>
        </p:spPr>
        <p:txBody>
          <a:bodyPr vert="horz" lIns="91440" tIns="45720" rIns="91440" bIns="45720" rtlCol="0" anchor="b">
            <a:normAutofit/>
          </a:bodyPr>
          <a:lstStyle/>
          <a:p>
            <a:r>
              <a:rPr lang="en-US" sz="5400">
                <a:solidFill>
                  <a:schemeClr val="tx1"/>
                </a:solidFill>
              </a:rPr>
              <a:t>Thank You</a:t>
            </a:r>
          </a:p>
        </p:txBody>
      </p:sp>
      <p:cxnSp>
        <p:nvCxnSpPr>
          <p:cNvPr id="9252" name="Straight Connector 9251">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9253"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947584056"/>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2" name="Rectangle 208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083" name="Rectangle 2082">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10156C"/>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2DA667F-5F72-7BFF-82AB-47853BBD7E5E}"/>
              </a:ext>
            </a:extLst>
          </p:cNvPr>
          <p:cNvSpPr>
            <a:spLocks noGrp="1"/>
          </p:cNvSpPr>
          <p:nvPr>
            <p:ph type="title"/>
          </p:nvPr>
        </p:nvSpPr>
        <p:spPr>
          <a:xfrm>
            <a:off x="492370" y="516836"/>
            <a:ext cx="3084844" cy="1961086"/>
          </a:xfrm>
        </p:spPr>
        <p:txBody>
          <a:bodyPr>
            <a:normAutofit/>
          </a:bodyPr>
          <a:lstStyle/>
          <a:p>
            <a:r>
              <a:rPr lang="en-US" sz="4000" dirty="0">
                <a:solidFill>
                  <a:srgbClr val="FFFFFF"/>
                </a:solidFill>
              </a:rPr>
              <a:t>What is Unit Testing ?</a:t>
            </a:r>
            <a:endParaRPr lang="en-IN" sz="4000" dirty="0">
              <a:solidFill>
                <a:srgbClr val="FFFFFF"/>
              </a:solidFill>
            </a:endParaRPr>
          </a:p>
        </p:txBody>
      </p:sp>
      <p:cxnSp>
        <p:nvCxnSpPr>
          <p:cNvPr id="2084" name="Straight Connector 208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ED1421-6BA6-18C2-9ED3-4D9FEEA9328E}"/>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A unit testing is a software testing method where individual components or functions are tested in isolation.</a:t>
            </a:r>
          </a:p>
          <a:p>
            <a:endParaRPr lang="en-US" sz="1800" dirty="0">
              <a:solidFill>
                <a:srgbClr val="FFFFFF"/>
              </a:solidFill>
            </a:endParaRPr>
          </a:p>
          <a:p>
            <a:endParaRPr lang="en-IN" sz="1800" dirty="0">
              <a:solidFill>
                <a:srgbClr val="FFFFFF"/>
              </a:solidFill>
            </a:endParaRPr>
          </a:p>
        </p:txBody>
      </p:sp>
      <p:pic>
        <p:nvPicPr>
          <p:cNvPr id="2050" name="Picture 2" descr="PPT - Chapter 13 &amp; 14 Software Testing Strategies and Techniques ...">
            <a:extLst>
              <a:ext uri="{FF2B5EF4-FFF2-40B4-BE49-F238E27FC236}">
                <a16:creationId xmlns:a16="http://schemas.microsoft.com/office/drawing/2014/main" id="{BD31C309-3EF5-EFA2-1013-1D47CEEBA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691" r="1" b="1"/>
          <a:stretch/>
        </p:blipFill>
        <p:spPr bwMode="auto">
          <a:xfrm>
            <a:off x="4742017" y="1516150"/>
            <a:ext cx="6798082" cy="382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5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CB0288-AB7A-5AE9-1847-BA7403B5CB6C}"/>
            </a:ext>
          </a:extLst>
        </p:cNvPr>
        <p:cNvGrpSpPr/>
        <p:nvPr/>
      </p:nvGrpSpPr>
      <p:grpSpPr>
        <a:xfrm>
          <a:off x="0" y="0"/>
          <a:ext cx="0" cy="0"/>
          <a:chOff x="0" y="0"/>
          <a:chExt cx="0" cy="0"/>
        </a:xfrm>
      </p:grpSpPr>
      <p:sp>
        <p:nvSpPr>
          <p:cNvPr id="4149" name="Rectangle 414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3E93BB4-0A0F-8B13-9F08-325D482007AA}"/>
              </a:ext>
            </a:extLst>
          </p:cNvPr>
          <p:cNvSpPr>
            <a:spLocks noGrp="1"/>
          </p:cNvSpPr>
          <p:nvPr>
            <p:ph type="title"/>
          </p:nvPr>
        </p:nvSpPr>
        <p:spPr>
          <a:xfrm>
            <a:off x="643467" y="516835"/>
            <a:ext cx="2994815" cy="1666501"/>
          </a:xfrm>
        </p:spPr>
        <p:txBody>
          <a:bodyPr vert="horz" lIns="91440" tIns="45720" rIns="91440" bIns="45720" rtlCol="0" anchor="b">
            <a:normAutofit/>
          </a:bodyPr>
          <a:lstStyle/>
          <a:p>
            <a:r>
              <a:rPr lang="en-US" sz="3700">
                <a:solidFill>
                  <a:schemeClr val="tx1"/>
                </a:solidFill>
              </a:rPr>
              <a:t>What is NUnit Testing ?</a:t>
            </a:r>
          </a:p>
        </p:txBody>
      </p:sp>
      <p:cxnSp>
        <p:nvCxnSpPr>
          <p:cNvPr id="4150" name="Straight Connector 414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411BCBA-9415-4527-62FA-DE2157530E2D}"/>
              </a:ext>
            </a:extLst>
          </p:cNvPr>
          <p:cNvSpPr txBox="1"/>
          <p:nvPr/>
        </p:nvSpPr>
        <p:spPr>
          <a:xfrm>
            <a:off x="643467" y="2546224"/>
            <a:ext cx="2994815" cy="3342747"/>
          </a:xfrm>
          <a:prstGeom prst="rect">
            <a:avLst/>
          </a:prstGeom>
        </p:spPr>
        <p:txBody>
          <a:bodyPr vert="horz" lIns="0" tIns="45720" rIns="0" bIns="45720" rtlCol="0">
            <a:normAutofit/>
          </a:bodyPr>
          <a:lstStyle/>
          <a:p>
            <a:pPr marL="0" lvl="0" indent="0">
              <a:spcBef>
                <a:spcPct val="0"/>
              </a:spcBef>
              <a:spcAft>
                <a:spcPct val="35000"/>
              </a:spcAft>
              <a:buFont typeface="Calibri" panose="020F0502020204030204" pitchFamily="34" charset="0"/>
              <a:buNone/>
            </a:pPr>
            <a:r>
              <a:rPr lang="en-US" b="0" i="0" dirty="0" err="1"/>
              <a:t>NUnit</a:t>
            </a:r>
            <a:r>
              <a:rPr lang="en-US" b="0" i="0" dirty="0"/>
              <a:t> is an open-source unit testing framework for all.NET languages, enabling developers to write and run automated tests easily.</a:t>
            </a:r>
          </a:p>
        </p:txBody>
      </p:sp>
      <p:pic>
        <p:nvPicPr>
          <p:cNvPr id="3074" name="Picture 2" descr="Automated Testing">
            <a:extLst>
              <a:ext uri="{FF2B5EF4-FFF2-40B4-BE49-F238E27FC236}">
                <a16:creationId xmlns:a16="http://schemas.microsoft.com/office/drawing/2014/main" id="{2BF4564A-04DF-1770-AB4E-16CFB6348B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59922" y="2531366"/>
            <a:ext cx="3583439" cy="1795267"/>
          </a:xfrm>
          <a:prstGeom prst="rect">
            <a:avLst/>
          </a:prstGeom>
          <a:solidFill>
            <a:srgbClr val="FFFFFF">
              <a:shade val="85000"/>
            </a:srgbClr>
          </a:solidFill>
        </p:spPr>
      </p:pic>
      <p:pic>
        <p:nvPicPr>
          <p:cNvPr id="4098" name="Picture 2" descr="NUnit VS Inbuilt TDD - AnAr Solutions">
            <a:extLst>
              <a:ext uri="{FF2B5EF4-FFF2-40B4-BE49-F238E27FC236}">
                <a16:creationId xmlns:a16="http://schemas.microsoft.com/office/drawing/2014/main" id="{79C67FA5-10BC-EEED-DD72-4059A76D9F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65094" y="2204715"/>
            <a:ext cx="3583439" cy="2454655"/>
          </a:xfrm>
          <a:prstGeom prst="rect">
            <a:avLst/>
          </a:prstGeom>
          <a:solidFill>
            <a:srgbClr val="FFFFFF">
              <a:shade val="85000"/>
            </a:srgbClr>
          </a:solidFill>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719545364"/>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4134D-85FB-9890-88DE-D4C3CC20FE4F}"/>
              </a:ext>
            </a:extLst>
          </p:cNvPr>
          <p:cNvSpPr>
            <a:spLocks noGrp="1"/>
          </p:cNvSpPr>
          <p:nvPr>
            <p:ph type="title"/>
          </p:nvPr>
        </p:nvSpPr>
        <p:spPr>
          <a:xfrm>
            <a:off x="858749" y="963997"/>
            <a:ext cx="3787457" cy="4938361"/>
          </a:xfrm>
        </p:spPr>
        <p:txBody>
          <a:bodyPr anchor="ctr">
            <a:normAutofit/>
          </a:bodyPr>
          <a:lstStyle/>
          <a:p>
            <a:pPr algn="r"/>
            <a:r>
              <a:rPr lang="en-US"/>
              <a:t>Attributes</a:t>
            </a:r>
            <a:endParaRPr lang="en-IN"/>
          </a:p>
        </p:txBody>
      </p:sp>
      <p:cxnSp>
        <p:nvCxnSpPr>
          <p:cNvPr id="37" name="Straight Connector 36">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B8D049F9-0A07-5010-B3E1-152F3599E4DE}"/>
              </a:ext>
            </a:extLst>
          </p:cNvPr>
          <p:cNvSpPr>
            <a:spLocks noGrp="1"/>
          </p:cNvSpPr>
          <p:nvPr>
            <p:ph idx="1"/>
          </p:nvPr>
        </p:nvSpPr>
        <p:spPr>
          <a:xfrm>
            <a:off x="5301798" y="963507"/>
            <a:ext cx="5968181" cy="4938851"/>
          </a:xfrm>
        </p:spPr>
        <p:txBody>
          <a:bodyPr anchor="ctr">
            <a:normAutofit/>
          </a:bodyPr>
          <a:lstStyle/>
          <a:p>
            <a:pPr marL="0" indent="0">
              <a:lnSpc>
                <a:spcPct val="100000"/>
              </a:lnSpc>
              <a:buNone/>
            </a:pPr>
            <a:r>
              <a:rPr lang="en-US" sz="2000" dirty="0"/>
              <a:t>[Test]: Indicates a method that is a test case.</a:t>
            </a:r>
          </a:p>
          <a:p>
            <a:pPr marL="0" indent="0">
              <a:lnSpc>
                <a:spcPct val="100000"/>
              </a:lnSpc>
              <a:buNone/>
            </a:pPr>
            <a:r>
              <a:rPr lang="en-US" sz="2000" dirty="0"/>
              <a:t>[</a:t>
            </a:r>
            <a:r>
              <a:rPr lang="en-US" sz="2000" dirty="0" err="1"/>
              <a:t>SetUp</a:t>
            </a:r>
            <a:r>
              <a:rPr lang="en-US" sz="2000" dirty="0"/>
              <a:t>]: Specifies a method to run before each test executes.</a:t>
            </a:r>
          </a:p>
          <a:p>
            <a:pPr marL="0" indent="0">
              <a:lnSpc>
                <a:spcPct val="100000"/>
              </a:lnSpc>
              <a:buNone/>
            </a:pPr>
            <a:r>
              <a:rPr lang="en-US" sz="2000" dirty="0"/>
              <a:t>[</a:t>
            </a:r>
            <a:r>
              <a:rPr lang="en-US" sz="2000" dirty="0" err="1"/>
              <a:t>TearDown</a:t>
            </a:r>
            <a:r>
              <a:rPr lang="en-US" sz="2000" dirty="0"/>
              <a:t>]: Specifies a method to run after each test completes.</a:t>
            </a:r>
          </a:p>
          <a:p>
            <a:pPr marL="0" indent="0">
              <a:lnSpc>
                <a:spcPct val="100000"/>
              </a:lnSpc>
              <a:buNone/>
            </a:pPr>
            <a:r>
              <a:rPr lang="en-US" sz="2000" dirty="0"/>
              <a:t>[Ignore]: Used to skip a test method.</a:t>
            </a:r>
          </a:p>
          <a:p>
            <a:pPr marL="0" indent="0">
              <a:lnSpc>
                <a:spcPct val="100000"/>
              </a:lnSpc>
              <a:buNone/>
            </a:pPr>
            <a:r>
              <a:rPr lang="en-US" sz="2000" dirty="0"/>
              <a:t>[</a:t>
            </a:r>
            <a:r>
              <a:rPr lang="en-US" sz="2000" dirty="0" err="1"/>
              <a:t>TestCase</a:t>
            </a:r>
            <a:r>
              <a:rPr lang="en-US" sz="2000" dirty="0"/>
              <a:t>]: attributes demonstrate how to run the same test with different inputs to validate various scenarios.</a:t>
            </a:r>
            <a:endParaRPr lang="en-IN" sz="2000" dirty="0"/>
          </a:p>
        </p:txBody>
      </p:sp>
    </p:spTree>
    <p:extLst>
      <p:ext uri="{BB962C8B-B14F-4D97-AF65-F5344CB8AC3E}">
        <p14:creationId xmlns:p14="http://schemas.microsoft.com/office/powerpoint/2010/main" val="401999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1"/>
            <a:ext cx="464859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AB21B04-9AA0-563B-93E1-C74D72FB0908}"/>
              </a:ext>
            </a:extLst>
          </p:cNvPr>
          <p:cNvSpPr>
            <a:spLocks noGrp="1"/>
          </p:cNvSpPr>
          <p:nvPr>
            <p:ph type="title"/>
          </p:nvPr>
        </p:nvSpPr>
        <p:spPr>
          <a:xfrm>
            <a:off x="492369" y="605896"/>
            <a:ext cx="3642309" cy="5646208"/>
          </a:xfrm>
        </p:spPr>
        <p:txBody>
          <a:bodyPr anchor="ctr">
            <a:normAutofit/>
          </a:bodyPr>
          <a:lstStyle/>
          <a:p>
            <a:r>
              <a:rPr lang="en-US" sz="4400" dirty="0">
                <a:solidFill>
                  <a:srgbClr val="FFFFFF"/>
                </a:solidFill>
              </a:rPr>
              <a:t>Assertions Method</a:t>
            </a:r>
            <a:endParaRPr lang="en-IN" sz="4400" dirty="0">
              <a:solidFill>
                <a:srgbClr val="FFFFFF"/>
              </a:solidFill>
            </a:endParaRPr>
          </a:p>
        </p:txBody>
      </p:sp>
      <p:sp>
        <p:nvSpPr>
          <p:cNvPr id="3" name="Content Placeholder 2">
            <a:extLst>
              <a:ext uri="{FF2B5EF4-FFF2-40B4-BE49-F238E27FC236}">
                <a16:creationId xmlns:a16="http://schemas.microsoft.com/office/drawing/2014/main" id="{10BEBB94-C8B2-139B-C6C0-C05211253244}"/>
              </a:ext>
            </a:extLst>
          </p:cNvPr>
          <p:cNvSpPr>
            <a:spLocks noGrp="1"/>
          </p:cNvSpPr>
          <p:nvPr>
            <p:ph idx="1"/>
          </p:nvPr>
        </p:nvSpPr>
        <p:spPr>
          <a:xfrm>
            <a:off x="5140962" y="509891"/>
            <a:ext cx="5923721" cy="5381018"/>
          </a:xfrm>
        </p:spPr>
        <p:txBody>
          <a:bodyPr anchor="ctr">
            <a:noAutofit/>
          </a:bodyPr>
          <a:lstStyle/>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Assert.AreEqual</a:t>
            </a:r>
            <a:r>
              <a:rPr lang="en-US" sz="1800" dirty="0">
                <a:latin typeface="Times New Roman" panose="02020603050405020304" pitchFamily="18" charset="0"/>
                <a:cs typeface="Times New Roman" panose="02020603050405020304" pitchFamily="18" charset="0"/>
              </a:rPr>
              <a:t>(expected, actual): Checks if two values are equal.</a:t>
            </a: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Assert.IsTrue</a:t>
            </a:r>
            <a:r>
              <a:rPr lang="en-US" sz="1800" dirty="0">
                <a:latin typeface="Times New Roman" panose="02020603050405020304" pitchFamily="18" charset="0"/>
                <a:cs typeface="Times New Roman" panose="02020603050405020304" pitchFamily="18" charset="0"/>
              </a:rPr>
              <a:t>(condition): Asserts that a condition is True.</a:t>
            </a: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Assert.IsFalse</a:t>
            </a:r>
            <a:r>
              <a:rPr lang="en-US" sz="1800" dirty="0">
                <a:latin typeface="Times New Roman" panose="02020603050405020304" pitchFamily="18" charset="0"/>
                <a:cs typeface="Times New Roman" panose="02020603050405020304" pitchFamily="18" charset="0"/>
              </a:rPr>
              <a:t>(condition): Checks if a condition is False.</a:t>
            </a: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Assert.IsNull</a:t>
            </a:r>
            <a:r>
              <a:rPr lang="en-US" sz="1800" dirty="0">
                <a:latin typeface="Times New Roman" panose="02020603050405020304" pitchFamily="18" charset="0"/>
                <a:cs typeface="Times New Roman" panose="02020603050405020304" pitchFamily="18" charset="0"/>
              </a:rPr>
              <a:t>(object): Asserts that the provided object is null.</a:t>
            </a:r>
          </a:p>
          <a:p>
            <a:pPr>
              <a:lnSpc>
                <a:spcPct val="10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Assert.IsNotNull</a:t>
            </a:r>
            <a:r>
              <a:rPr lang="en-US" sz="1800" dirty="0">
                <a:latin typeface="Times New Roman" panose="02020603050405020304" pitchFamily="18" charset="0"/>
                <a:cs typeface="Times New Roman" panose="02020603050405020304" pitchFamily="18" charset="0"/>
              </a:rPr>
              <a:t>(object): Asserts that the provided object is not null.</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a:lnSpc>
                <a:spcPct val="100000"/>
              </a:lnSpc>
            </a:pPr>
            <a:endParaRPr lang="en-US" sz="1800" dirty="0">
              <a:latin typeface="Times New Roman" panose="02020603050405020304" pitchFamily="18" charset="0"/>
              <a:cs typeface="Times New Roman" panose="02020603050405020304" pitchFamily="18" charset="0"/>
            </a:endParaRPr>
          </a:p>
          <a:p>
            <a:pPr>
              <a:lnSpc>
                <a:spcPct val="100000"/>
              </a:lnSpc>
            </a:pPr>
            <a:endParaRPr lang="en-IN" sz="1800" dirty="0">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FCAEED9E-BB91-43A0-911B-1ACD8803E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73420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2868-DF4B-96D2-5B1B-3FE42BAC90D2}"/>
              </a:ext>
            </a:extLst>
          </p:cNvPr>
          <p:cNvSpPr>
            <a:spLocks noGrp="1"/>
          </p:cNvSpPr>
          <p:nvPr>
            <p:ph type="title"/>
          </p:nvPr>
        </p:nvSpPr>
        <p:spPr>
          <a:xfrm>
            <a:off x="4398744" y="286604"/>
            <a:ext cx="6102417" cy="926180"/>
          </a:xfrm>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587141E-05A7-AF3E-AE58-FDF149FCFE07}"/>
              </a:ext>
            </a:extLst>
          </p:cNvPr>
          <p:cNvSpPr>
            <a:spLocks noGrp="1"/>
          </p:cNvSpPr>
          <p:nvPr>
            <p:ph sz="half" idx="1"/>
          </p:nvPr>
        </p:nvSpPr>
        <p:spPr>
          <a:xfrm>
            <a:off x="1097280" y="2120900"/>
            <a:ext cx="4639736" cy="4135521"/>
          </a:xfrm>
        </p:spPr>
        <p:txBody>
          <a:bodyPr>
            <a:normAutofit fontScale="77500" lnSpcReduction="20000"/>
          </a:bodyPr>
          <a:lstStyle/>
          <a:p>
            <a:pPr marL="0" indent="0">
              <a:lnSpc>
                <a:spcPct val="120000"/>
              </a:lnSpc>
              <a:spcBef>
                <a:spcPts val="0"/>
              </a:spcBef>
              <a:spcAft>
                <a:spcPts val="0"/>
              </a:spcAft>
            </a:pPr>
            <a:r>
              <a:rPr lang="en-IN" sz="2200" b="1" dirty="0"/>
              <a:t>using </a:t>
            </a:r>
            <a:r>
              <a:rPr lang="en-IN" sz="2200" b="1" dirty="0" err="1"/>
              <a:t>NUnit.Framework</a:t>
            </a:r>
            <a:r>
              <a:rPr lang="en-IN" sz="2200" b="1" dirty="0"/>
              <a:t>;</a:t>
            </a:r>
          </a:p>
          <a:p>
            <a:pPr marL="0" indent="0">
              <a:lnSpc>
                <a:spcPct val="120000"/>
              </a:lnSpc>
              <a:spcBef>
                <a:spcPts val="0"/>
              </a:spcBef>
              <a:spcAft>
                <a:spcPts val="0"/>
              </a:spcAft>
            </a:pPr>
            <a:r>
              <a:rPr lang="en-IN" sz="2200" b="1" dirty="0"/>
              <a:t>using </a:t>
            </a:r>
            <a:r>
              <a:rPr lang="en-IN" sz="2200" b="1" dirty="0" err="1"/>
              <a:t>Prime.Services</a:t>
            </a:r>
            <a:r>
              <a:rPr lang="en-IN" sz="2200" b="1" dirty="0"/>
              <a:t>;</a:t>
            </a:r>
          </a:p>
          <a:p>
            <a:pPr marL="0" indent="0">
              <a:lnSpc>
                <a:spcPct val="120000"/>
              </a:lnSpc>
              <a:spcBef>
                <a:spcPts val="0"/>
              </a:spcBef>
              <a:spcAft>
                <a:spcPts val="0"/>
              </a:spcAft>
            </a:pPr>
            <a:endParaRPr lang="en-IN" sz="2200" b="1" dirty="0"/>
          </a:p>
          <a:p>
            <a:pPr marL="0" indent="0">
              <a:lnSpc>
                <a:spcPct val="120000"/>
              </a:lnSpc>
              <a:spcBef>
                <a:spcPts val="0"/>
              </a:spcBef>
              <a:spcAft>
                <a:spcPts val="0"/>
              </a:spcAft>
            </a:pPr>
            <a:r>
              <a:rPr lang="en-IN" sz="2200" b="1" dirty="0"/>
              <a:t>namespace </a:t>
            </a:r>
            <a:r>
              <a:rPr lang="en-IN" sz="2200" b="1" dirty="0" err="1"/>
              <a:t>Prime.UnitTests.Services</a:t>
            </a:r>
            <a:endParaRPr lang="en-IN" sz="2200" b="1" dirty="0"/>
          </a:p>
          <a:p>
            <a:pPr marL="0" indent="0">
              <a:lnSpc>
                <a:spcPct val="120000"/>
              </a:lnSpc>
              <a:spcBef>
                <a:spcPts val="0"/>
              </a:spcBef>
              <a:spcAft>
                <a:spcPts val="0"/>
              </a:spcAft>
            </a:pPr>
            <a:r>
              <a:rPr lang="en-IN" sz="2200" b="1" dirty="0"/>
              <a:t>{</a:t>
            </a:r>
          </a:p>
          <a:p>
            <a:pPr marL="0" indent="0">
              <a:lnSpc>
                <a:spcPct val="120000"/>
              </a:lnSpc>
              <a:spcBef>
                <a:spcPts val="0"/>
              </a:spcBef>
              <a:spcAft>
                <a:spcPts val="0"/>
              </a:spcAft>
            </a:pPr>
            <a:r>
              <a:rPr lang="en-IN" sz="2200" b="1" dirty="0"/>
              <a:t>    [</a:t>
            </a:r>
            <a:r>
              <a:rPr lang="en-IN" sz="2200" b="1" dirty="0" err="1"/>
              <a:t>TestFixture</a:t>
            </a:r>
            <a:r>
              <a:rPr lang="en-IN" sz="2200" b="1" dirty="0"/>
              <a:t>]</a:t>
            </a:r>
          </a:p>
          <a:p>
            <a:pPr marL="0" indent="0">
              <a:lnSpc>
                <a:spcPct val="120000"/>
              </a:lnSpc>
              <a:spcBef>
                <a:spcPts val="0"/>
              </a:spcBef>
              <a:spcAft>
                <a:spcPts val="0"/>
              </a:spcAft>
            </a:pPr>
            <a:r>
              <a:rPr lang="en-IN" sz="2200" b="1" dirty="0"/>
              <a:t>    public class </a:t>
            </a:r>
            <a:r>
              <a:rPr lang="en-IN" sz="2200" b="1" dirty="0" err="1"/>
              <a:t>PrimeService_IsPrimeShould</a:t>
            </a:r>
            <a:endParaRPr lang="en-IN" sz="2200" b="1" dirty="0"/>
          </a:p>
          <a:p>
            <a:pPr marL="0" indent="0">
              <a:lnSpc>
                <a:spcPct val="120000"/>
              </a:lnSpc>
              <a:spcBef>
                <a:spcPts val="0"/>
              </a:spcBef>
              <a:spcAft>
                <a:spcPts val="0"/>
              </a:spcAft>
            </a:pPr>
            <a:r>
              <a:rPr lang="en-IN" sz="2200" b="1" dirty="0"/>
              <a:t>    {</a:t>
            </a:r>
          </a:p>
          <a:p>
            <a:pPr marL="0" indent="0">
              <a:lnSpc>
                <a:spcPct val="120000"/>
              </a:lnSpc>
              <a:spcBef>
                <a:spcPts val="0"/>
              </a:spcBef>
              <a:spcAft>
                <a:spcPts val="0"/>
              </a:spcAft>
            </a:pPr>
            <a:r>
              <a:rPr lang="en-IN" sz="2200" b="1" dirty="0"/>
              <a:t>        private </a:t>
            </a:r>
            <a:r>
              <a:rPr lang="en-IN" sz="2200" b="1" dirty="0" err="1"/>
              <a:t>PrimeService</a:t>
            </a:r>
            <a:r>
              <a:rPr lang="en-IN" sz="2200" b="1" dirty="0"/>
              <a:t> _</a:t>
            </a:r>
            <a:r>
              <a:rPr lang="en-IN" sz="2200" b="1" dirty="0" err="1"/>
              <a:t>primeService</a:t>
            </a:r>
            <a:r>
              <a:rPr lang="en-IN" sz="2200" b="1" dirty="0"/>
              <a:t>;</a:t>
            </a:r>
          </a:p>
          <a:p>
            <a:pPr marL="0" indent="0">
              <a:lnSpc>
                <a:spcPct val="120000"/>
              </a:lnSpc>
              <a:spcBef>
                <a:spcPts val="0"/>
              </a:spcBef>
              <a:spcAft>
                <a:spcPts val="0"/>
              </a:spcAft>
            </a:pPr>
            <a:endParaRPr lang="en-IN" sz="2200" b="1" dirty="0"/>
          </a:p>
          <a:p>
            <a:pPr marL="0" indent="0">
              <a:lnSpc>
                <a:spcPct val="120000"/>
              </a:lnSpc>
              <a:spcBef>
                <a:spcPts val="0"/>
              </a:spcBef>
              <a:spcAft>
                <a:spcPts val="0"/>
              </a:spcAft>
            </a:pPr>
            <a:r>
              <a:rPr lang="en-IN" sz="2200" b="1" dirty="0"/>
              <a:t>        [</a:t>
            </a:r>
            <a:r>
              <a:rPr lang="en-IN" sz="2200" b="1" dirty="0" err="1"/>
              <a:t>SetUp</a:t>
            </a:r>
            <a:r>
              <a:rPr lang="en-IN" sz="2200" b="1" dirty="0"/>
              <a:t>]</a:t>
            </a:r>
          </a:p>
          <a:p>
            <a:pPr marL="0" indent="0">
              <a:lnSpc>
                <a:spcPct val="120000"/>
              </a:lnSpc>
              <a:spcBef>
                <a:spcPts val="0"/>
              </a:spcBef>
              <a:spcAft>
                <a:spcPts val="0"/>
              </a:spcAft>
            </a:pPr>
            <a:r>
              <a:rPr lang="en-IN" sz="2200" b="1" dirty="0"/>
              <a:t>        public void </a:t>
            </a:r>
            <a:r>
              <a:rPr lang="en-IN" sz="2200" b="1" dirty="0" err="1"/>
              <a:t>SetUp</a:t>
            </a:r>
            <a:r>
              <a:rPr lang="en-IN" sz="2200" b="1" dirty="0"/>
              <a:t>()</a:t>
            </a:r>
          </a:p>
          <a:p>
            <a:pPr marL="0" indent="0">
              <a:lnSpc>
                <a:spcPct val="120000"/>
              </a:lnSpc>
              <a:spcBef>
                <a:spcPts val="0"/>
              </a:spcBef>
              <a:spcAft>
                <a:spcPts val="0"/>
              </a:spcAft>
            </a:pPr>
            <a:r>
              <a:rPr lang="en-IN" sz="2200" b="1" dirty="0"/>
              <a:t>        {</a:t>
            </a:r>
          </a:p>
          <a:p>
            <a:pPr marL="0" indent="0">
              <a:lnSpc>
                <a:spcPct val="120000"/>
              </a:lnSpc>
              <a:spcBef>
                <a:spcPts val="0"/>
              </a:spcBef>
              <a:spcAft>
                <a:spcPts val="0"/>
              </a:spcAft>
            </a:pPr>
            <a:r>
              <a:rPr lang="en-IN" sz="2200" b="1" dirty="0"/>
              <a:t>            _</a:t>
            </a:r>
            <a:r>
              <a:rPr lang="en-IN" sz="2200" b="1" dirty="0" err="1"/>
              <a:t>primeService</a:t>
            </a:r>
            <a:r>
              <a:rPr lang="en-IN" sz="2200" b="1" dirty="0"/>
              <a:t> = new </a:t>
            </a:r>
            <a:r>
              <a:rPr lang="en-IN" sz="2200" b="1" dirty="0" err="1"/>
              <a:t>PrimeService</a:t>
            </a:r>
            <a:r>
              <a:rPr lang="en-IN" sz="2200" b="1" dirty="0"/>
              <a:t>();</a:t>
            </a:r>
          </a:p>
          <a:p>
            <a:pPr marL="0" indent="0">
              <a:lnSpc>
                <a:spcPct val="120000"/>
              </a:lnSpc>
              <a:spcBef>
                <a:spcPts val="0"/>
              </a:spcBef>
              <a:spcAft>
                <a:spcPts val="0"/>
              </a:spcAft>
            </a:pPr>
            <a:r>
              <a:rPr lang="en-IN" sz="2200" b="1" dirty="0"/>
              <a:t>        }</a:t>
            </a:r>
          </a:p>
          <a:p>
            <a:pPr marL="0" indent="0">
              <a:lnSpc>
                <a:spcPct val="120000"/>
              </a:lnSpc>
              <a:spcBef>
                <a:spcPts val="0"/>
              </a:spcBef>
              <a:spcAft>
                <a:spcPts val="0"/>
              </a:spcAft>
            </a:pPr>
            <a:endParaRPr lang="en-IN" sz="2200" b="1" dirty="0"/>
          </a:p>
          <a:p>
            <a:pPr marL="0" indent="0">
              <a:lnSpc>
                <a:spcPct val="120000"/>
              </a:lnSpc>
              <a:spcBef>
                <a:spcPts val="0"/>
              </a:spcBef>
              <a:spcAft>
                <a:spcPts val="0"/>
              </a:spcAft>
            </a:pPr>
            <a:endParaRPr lang="en-IN" dirty="0"/>
          </a:p>
        </p:txBody>
      </p:sp>
      <p:sp>
        <p:nvSpPr>
          <p:cNvPr id="4" name="Content Placeholder 3">
            <a:extLst>
              <a:ext uri="{FF2B5EF4-FFF2-40B4-BE49-F238E27FC236}">
                <a16:creationId xmlns:a16="http://schemas.microsoft.com/office/drawing/2014/main" id="{4F4B07D5-8D78-6433-13D8-02AEEAF58D78}"/>
              </a:ext>
            </a:extLst>
          </p:cNvPr>
          <p:cNvSpPr>
            <a:spLocks noGrp="1"/>
          </p:cNvSpPr>
          <p:nvPr>
            <p:ph sz="half" idx="2"/>
          </p:nvPr>
        </p:nvSpPr>
        <p:spPr>
          <a:xfrm>
            <a:off x="6515944" y="1899519"/>
            <a:ext cx="4639736" cy="4251024"/>
          </a:xfrm>
        </p:spPr>
        <p:txBody>
          <a:bodyPr>
            <a:noAutofit/>
          </a:bodyPr>
          <a:lstStyle/>
          <a:p>
            <a:pPr marL="0" indent="0">
              <a:lnSpc>
                <a:spcPct val="120000"/>
              </a:lnSpc>
              <a:spcBef>
                <a:spcPts val="0"/>
              </a:spcBef>
              <a:spcAft>
                <a:spcPts val="0"/>
              </a:spcAft>
            </a:pPr>
            <a:r>
              <a:rPr lang="en-IN" sz="1700" b="1" dirty="0"/>
              <a:t> [Test]</a:t>
            </a:r>
          </a:p>
          <a:p>
            <a:pPr marL="0" indent="0">
              <a:lnSpc>
                <a:spcPct val="120000"/>
              </a:lnSpc>
              <a:spcBef>
                <a:spcPts val="0"/>
              </a:spcBef>
              <a:spcAft>
                <a:spcPts val="0"/>
              </a:spcAft>
            </a:pPr>
            <a:r>
              <a:rPr lang="en-IN" sz="1700" b="1" dirty="0"/>
              <a:t>        public void IsPrime_InputIs1_ReturnFalse()</a:t>
            </a:r>
          </a:p>
          <a:p>
            <a:pPr marL="0" indent="0">
              <a:lnSpc>
                <a:spcPct val="120000"/>
              </a:lnSpc>
              <a:spcBef>
                <a:spcPts val="0"/>
              </a:spcBef>
              <a:spcAft>
                <a:spcPts val="0"/>
              </a:spcAft>
            </a:pPr>
            <a:r>
              <a:rPr lang="en-IN" sz="1700" b="1" dirty="0"/>
              <a:t>        {</a:t>
            </a:r>
          </a:p>
          <a:p>
            <a:pPr marL="0" indent="0">
              <a:lnSpc>
                <a:spcPct val="120000"/>
              </a:lnSpc>
              <a:spcBef>
                <a:spcPts val="0"/>
              </a:spcBef>
              <a:spcAft>
                <a:spcPts val="0"/>
              </a:spcAft>
            </a:pPr>
            <a:r>
              <a:rPr lang="en-IN" sz="1700" b="1" dirty="0"/>
              <a:t>            var result = _</a:t>
            </a:r>
            <a:r>
              <a:rPr lang="en-IN" sz="1700" b="1" dirty="0" err="1"/>
              <a:t>primeService.IsPrime</a:t>
            </a:r>
            <a:r>
              <a:rPr lang="en-IN" sz="1700" b="1" dirty="0"/>
              <a:t>(1);</a:t>
            </a:r>
          </a:p>
          <a:p>
            <a:pPr marL="0" indent="0">
              <a:lnSpc>
                <a:spcPct val="120000"/>
              </a:lnSpc>
              <a:spcBef>
                <a:spcPts val="0"/>
              </a:spcBef>
              <a:spcAft>
                <a:spcPts val="0"/>
              </a:spcAft>
            </a:pPr>
            <a:endParaRPr lang="en-IN" sz="1700" b="1" dirty="0"/>
          </a:p>
          <a:p>
            <a:pPr marL="0" indent="0">
              <a:lnSpc>
                <a:spcPct val="120000"/>
              </a:lnSpc>
              <a:spcBef>
                <a:spcPts val="0"/>
              </a:spcBef>
              <a:spcAft>
                <a:spcPts val="0"/>
              </a:spcAft>
            </a:pPr>
            <a:r>
              <a:rPr lang="en-IN" sz="1700" b="1" dirty="0"/>
              <a:t>            </a:t>
            </a:r>
            <a:r>
              <a:rPr lang="en-IN" sz="1700" b="1" dirty="0" err="1"/>
              <a:t>Assert.That</a:t>
            </a:r>
            <a:r>
              <a:rPr lang="en-IN" sz="1700" b="1" dirty="0"/>
              <a:t>(result, </a:t>
            </a:r>
            <a:r>
              <a:rPr lang="en-IN" sz="1700" b="1" dirty="0" err="1"/>
              <a:t>Is.False</a:t>
            </a:r>
            <a:r>
              <a:rPr lang="en-IN" sz="1700" b="1" dirty="0"/>
              <a:t>, "1 should not be prime");</a:t>
            </a:r>
          </a:p>
          <a:p>
            <a:pPr marL="0" indent="0">
              <a:lnSpc>
                <a:spcPct val="120000"/>
              </a:lnSpc>
              <a:spcBef>
                <a:spcPts val="0"/>
              </a:spcBef>
              <a:spcAft>
                <a:spcPts val="0"/>
              </a:spcAft>
            </a:pPr>
            <a:r>
              <a:rPr lang="en-IN" sz="1700" b="1" dirty="0"/>
              <a:t>        }</a:t>
            </a:r>
          </a:p>
          <a:p>
            <a:pPr marL="0" indent="0">
              <a:lnSpc>
                <a:spcPct val="120000"/>
              </a:lnSpc>
              <a:spcBef>
                <a:spcPts val="0"/>
              </a:spcBef>
              <a:spcAft>
                <a:spcPts val="0"/>
              </a:spcAft>
            </a:pPr>
            <a:r>
              <a:rPr lang="en-IN" sz="1700" b="1" dirty="0"/>
              <a:t>    }</a:t>
            </a:r>
          </a:p>
          <a:p>
            <a:pPr marL="0" indent="0">
              <a:lnSpc>
                <a:spcPct val="120000"/>
              </a:lnSpc>
              <a:spcBef>
                <a:spcPts val="0"/>
              </a:spcBef>
              <a:spcAft>
                <a:spcPts val="0"/>
              </a:spcAft>
            </a:pPr>
            <a:r>
              <a:rPr lang="en-IN" sz="1700" b="1" dirty="0"/>
              <a:t>}</a:t>
            </a:r>
            <a:endParaRPr lang="en-IN" sz="1700" dirty="0"/>
          </a:p>
        </p:txBody>
      </p:sp>
    </p:spTree>
    <p:extLst>
      <p:ext uri="{BB962C8B-B14F-4D97-AF65-F5344CB8AC3E}">
        <p14:creationId xmlns:p14="http://schemas.microsoft.com/office/powerpoint/2010/main" val="34741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3" name="Straight Connector 5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CFEFCD2-AFF3-D686-DCB3-737E6C0110D1}"/>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spcAft>
                <a:spcPts val="900"/>
              </a:spcAft>
            </a:pPr>
            <a:r>
              <a:rPr lang="en-US" sz="3600">
                <a:solidFill>
                  <a:schemeClr val="bg1"/>
                </a:solidFill>
              </a:rPr>
              <a:t>A</a:t>
            </a:r>
            <a:r>
              <a:rPr lang="en-US" sz="3600" b="0" i="0">
                <a:solidFill>
                  <a:schemeClr val="bg1"/>
                </a:solidFill>
                <a:effectLst/>
              </a:rPr>
              <a:t>dvantages of </a:t>
            </a:r>
            <a:r>
              <a:rPr lang="en-US" sz="3600">
                <a:solidFill>
                  <a:schemeClr val="bg1"/>
                </a:solidFill>
              </a:rPr>
              <a:t>N</a:t>
            </a:r>
            <a:r>
              <a:rPr lang="en-US" sz="3600" b="0" i="0">
                <a:solidFill>
                  <a:schemeClr val="bg1"/>
                </a:solidFill>
                <a:effectLst/>
              </a:rPr>
              <a:t>unit</a:t>
            </a:r>
          </a:p>
        </p:txBody>
      </p:sp>
      <p:graphicFrame>
        <p:nvGraphicFramePr>
          <p:cNvPr id="56" name="Content Placeholder 2">
            <a:extLst>
              <a:ext uri="{FF2B5EF4-FFF2-40B4-BE49-F238E27FC236}">
                <a16:creationId xmlns:a16="http://schemas.microsoft.com/office/drawing/2014/main" id="{4BED21B3-DE27-B9A0-2E77-80B397BE0023}"/>
              </a:ext>
            </a:extLst>
          </p:cNvPr>
          <p:cNvGraphicFramePr>
            <a:graphicFrameLocks noGrp="1"/>
          </p:cNvGraphicFramePr>
          <p:nvPr>
            <p:ph sz="half" idx="1"/>
            <p:extLst>
              <p:ext uri="{D42A27DB-BD31-4B8C-83A1-F6EECF244321}">
                <p14:modId xmlns:p14="http://schemas.microsoft.com/office/powerpoint/2010/main" val="229760443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5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24" name="Rectangle 822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B7BC5BF-C86B-ED0B-3C3A-B360688A7B34}"/>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Conclusion </a:t>
            </a:r>
            <a:endParaRPr lang="en-IN" sz="4000">
              <a:solidFill>
                <a:srgbClr val="FFFFFF"/>
              </a:solidFill>
            </a:endParaRPr>
          </a:p>
        </p:txBody>
      </p:sp>
      <p:cxnSp>
        <p:nvCxnSpPr>
          <p:cNvPr id="8226" name="Straight Connector 822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05301B-CA30-DE90-5F21-58F9AB8AAA98}"/>
              </a:ext>
            </a:extLst>
          </p:cNvPr>
          <p:cNvSpPr>
            <a:spLocks noGrp="1"/>
          </p:cNvSpPr>
          <p:nvPr>
            <p:ph idx="1"/>
          </p:nvPr>
        </p:nvSpPr>
        <p:spPr>
          <a:xfrm>
            <a:off x="643467" y="2546224"/>
            <a:ext cx="3448259" cy="3342747"/>
          </a:xfrm>
        </p:spPr>
        <p:txBody>
          <a:bodyPr>
            <a:normAutofit/>
          </a:bodyPr>
          <a:lstStyle/>
          <a:p>
            <a:pPr>
              <a:lnSpc>
                <a:spcPct val="100000"/>
              </a:lnSpc>
            </a:pPr>
            <a:r>
              <a:rPr lang="en-US" sz="1800">
                <a:solidFill>
                  <a:srgbClr val="FFFFFF"/>
                </a:solidFill>
              </a:rPr>
              <a:t>Overall, the NUnit framework provides a robust, user-friendly, and flexible environment for unit testing in.NET applications. Its comprehensive feature set, extensive community support, and ease of integration make it an excellent choice for developers aiming to enhance the quality and reliability of their software through automated testing.</a:t>
            </a:r>
            <a:endParaRPr lang="en-IN" sz="1800">
              <a:solidFill>
                <a:srgbClr val="FFFFFF"/>
              </a:solidFill>
            </a:endParaRPr>
          </a:p>
        </p:txBody>
      </p:sp>
      <p:pic>
        <p:nvPicPr>
          <p:cNvPr id="8194" name="Picture 2" descr="Unit Testingnn GIF - Unit Testingnn - Discover &amp; Share GIFs">
            <a:extLst>
              <a:ext uri="{FF2B5EF4-FFF2-40B4-BE49-F238E27FC236}">
                <a16:creationId xmlns:a16="http://schemas.microsoft.com/office/drawing/2014/main" id="{2A233AAB-6E1B-162B-E5FC-3351C5C68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32" r="-1" b="-1"/>
          <a:stretch/>
        </p:blipFill>
        <p:spPr bwMode="auto">
          <a:xfrm>
            <a:off x="4654296" y="10"/>
            <a:ext cx="753770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73314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F13EA17-F22F-3342-4BFF-FB5A0C318ED7}"/>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rgbClr val="FFFFFF"/>
                </a:solidFill>
              </a:rPr>
              <a:t>Any Question ?</a:t>
            </a: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Graphic 5" descr="Question mark">
            <a:extLst>
              <a:ext uri="{FF2B5EF4-FFF2-40B4-BE49-F238E27FC236}">
                <a16:creationId xmlns:a16="http://schemas.microsoft.com/office/drawing/2014/main" id="{5BC8FB29-8038-52CA-1D2C-AF3C9EE479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1248" y="640080"/>
            <a:ext cx="5577840" cy="5577840"/>
          </a:xfrm>
          <a:prstGeom prst="rect">
            <a:avLst/>
          </a:prstGeom>
        </p:spPr>
      </p:pic>
    </p:spTree>
    <p:extLst>
      <p:ext uri="{BB962C8B-B14F-4D97-AF65-F5344CB8AC3E}">
        <p14:creationId xmlns:p14="http://schemas.microsoft.com/office/powerpoint/2010/main" val="50264473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purl.org/dc/dcmitype/"/>
    <ds:schemaRef ds:uri="http://schemas.openxmlformats.org/package/2006/metadata/core-properties"/>
    <ds:schemaRef ds:uri="http://schemas.microsoft.com/office/2006/documentManagement/types"/>
    <ds:schemaRef ds:uri="16c05727-aa75-4e4a-9b5f-8a80a1165891"/>
    <ds:schemaRef ds:uri="http://purl.org/dc/elements/1.1/"/>
    <ds:schemaRef ds:uri="http://schemas.microsoft.com/office/2006/metadata/properties"/>
    <ds:schemaRef ds:uri="http://purl.org/dc/terms/"/>
    <ds:schemaRef ds:uri="http://schemas.microsoft.com/office/infopath/2007/PartnerControl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{881E7EB2-FE7F-465E-AC57-C0DD382FF6C2}tf33845126_win32</Template>
  <TotalTime>435</TotalTime>
  <Words>474</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Bookman Old Style</vt:lpstr>
      <vt:lpstr>Calibri</vt:lpstr>
      <vt:lpstr>Franklin Gothic Book</vt:lpstr>
      <vt:lpstr>Times New Roman</vt:lpstr>
      <vt:lpstr>Wingdings</vt:lpstr>
      <vt:lpstr>1_RetrospectVTI</vt:lpstr>
      <vt:lpstr>NUnit Testing</vt:lpstr>
      <vt:lpstr>What is Unit Testing ?</vt:lpstr>
      <vt:lpstr>What is NUnit Testing ?</vt:lpstr>
      <vt:lpstr>Attributes</vt:lpstr>
      <vt:lpstr>Assertions Method</vt:lpstr>
      <vt:lpstr>Example</vt:lpstr>
      <vt:lpstr>Advantages of Nunit</vt:lpstr>
      <vt:lpstr>Conclusion </vt:lpstr>
      <vt:lpstr>Any Question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Irfan Khan, Sofiya</dc:creator>
  <cp:lastModifiedBy>Irfan Khan, Sofiya</cp:lastModifiedBy>
  <cp:revision>1</cp:revision>
  <dcterms:created xsi:type="dcterms:W3CDTF">2025-05-09T10:34:02Z</dcterms:created>
  <dcterms:modified xsi:type="dcterms:W3CDTF">2025-05-10T06:19:29Z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