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i="0" lang="en-US"/>
              <a:t>Employees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9746" y="3049905"/>
            <a:ext cx="10661817" cy="23774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en-US"/>
              <a:t>S</a:t>
            </a:r>
            <a:r>
              <a:rPr altLang="en-US" dirty="0" sz="2400" lang="en-US"/>
              <a:t>T</a:t>
            </a:r>
            <a:r>
              <a:rPr altLang="en-US" dirty="0" sz="2400" lang="en-US"/>
              <a:t>U</a:t>
            </a:r>
            <a:r>
              <a:rPr altLang="en-US" dirty="0" sz="2400" lang="en-US"/>
              <a:t>D</a:t>
            </a:r>
            <a:r>
              <a:rPr altLang="en-US" dirty="0" sz="2400" lang="en-US"/>
              <a:t>E</a:t>
            </a:r>
            <a:r>
              <a:rPr altLang="en-US" dirty="0" sz="2400" lang="en-US"/>
              <a:t>N</a:t>
            </a:r>
            <a:r>
              <a:rPr altLang="en-US" dirty="0" sz="2400" lang="en-US"/>
              <a:t>T</a:t>
            </a:r>
            <a:r>
              <a:rPr altLang="en-US" dirty="0" sz="2400" lang="en-US"/>
              <a:t> </a:t>
            </a:r>
            <a:r>
              <a:rPr altLang="en-US" dirty="0" sz="2400" lang="en-US"/>
              <a:t>N</a:t>
            </a:r>
            <a:r>
              <a:rPr altLang="en-US" dirty="0" sz="2400" lang="en-US"/>
              <a:t>A</a:t>
            </a:r>
            <a:r>
              <a:rPr altLang="en-US" dirty="0" sz="2400" lang="en-US"/>
              <a:t>M</a:t>
            </a:r>
            <a:r>
              <a:rPr altLang="en-US" dirty="0" sz="2400" lang="en-US"/>
              <a:t>E</a:t>
            </a:r>
            <a:r>
              <a:rPr altLang="en-US" dirty="0" sz="2400" lang="en-US"/>
              <a:t>:</a:t>
            </a:r>
            <a:r>
              <a:rPr altLang="en-US" dirty="0" sz="2400" lang="en-US"/>
              <a:t> </a:t>
            </a:r>
            <a:r>
              <a:rPr altLang="en-US" dirty="0" sz="2400" lang="en-US"/>
              <a:t>S</a:t>
            </a:r>
            <a:r>
              <a:rPr altLang="en-US" dirty="0" sz="2400" lang="en-US"/>
              <a:t>O</a:t>
            </a:r>
            <a:r>
              <a:rPr altLang="en-US" dirty="0" sz="2400" lang="en-US"/>
              <a:t>F</a:t>
            </a:r>
            <a:r>
              <a:rPr altLang="en-US" dirty="0" sz="2400" lang="en-US"/>
              <a:t>I</a:t>
            </a:r>
            <a:r>
              <a:rPr altLang="en-US" dirty="0" sz="2400" lang="en-US"/>
              <a:t>Y</a:t>
            </a:r>
            <a:r>
              <a:rPr altLang="en-US" dirty="0" sz="2400" lang="en-US"/>
              <a:t>A</a:t>
            </a:r>
            <a:r>
              <a:rPr altLang="en-US" dirty="0" sz="2400" lang="en-US"/>
              <a:t> </a:t>
            </a:r>
            <a:r>
              <a:rPr altLang="en-US" dirty="0" sz="2400" lang="en-US"/>
              <a:t>P</a:t>
            </a:r>
            <a:endParaRPr altLang="en-US" lang="zh-CN"/>
          </a:p>
          <a:p>
            <a:r>
              <a:rPr dirty="0" sz="2400" lang="en-US"/>
              <a:t>REGISTER NO: 31221</a:t>
            </a:r>
            <a:r>
              <a:rPr dirty="0" sz="2400" lang="en-US"/>
              <a:t>6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endParaRPr dirty="0" sz="2400" lang="en-US"/>
          </a:p>
          <a:p>
            <a:r>
              <a:rPr dirty="0" sz="2400" lang="en-US"/>
              <a:t>DEPARTMENT: B.COM(</a:t>
            </a:r>
            <a:r>
              <a:rPr dirty="0" sz="2400" lang="en-IN"/>
              <a:t>G) </a:t>
            </a:r>
            <a:endParaRPr dirty="0" sz="2400" lang="en-US"/>
          </a:p>
          <a:p>
            <a:r>
              <a:rPr dirty="0" sz="2400" lang="en-US"/>
              <a:t>COLLEGE:R.B. GOTHI JAIN COLLEGE FOR </a:t>
            </a:r>
            <a:r>
              <a:rPr dirty="0" sz="2400" lang="en-IN"/>
              <a:t>WOMEN</a:t>
            </a:r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1511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07612" y="1049336"/>
            <a:ext cx="8300532" cy="5808663"/>
          </a:xfrm>
          <a:prstGeom prst="rect"/>
        </p:spPr>
      </p:pic>
      <p:sp>
        <p:nvSpPr>
          <p:cNvPr id="1048688" name="TextBox 2"/>
          <p:cNvSpPr txBox="1"/>
          <p:nvPr/>
        </p:nvSpPr>
        <p:spPr>
          <a:xfrm>
            <a:off x="5190259" y="2527588"/>
            <a:ext cx="1828800" cy="3708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511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66875" y="1307947"/>
            <a:ext cx="8623741" cy="515952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78853" y="775300"/>
            <a:ext cx="7071754" cy="60826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37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511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409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33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571500" marL="584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algn="l" pos="2727960"/>
              </a:tabLst>
            </a:pPr>
            <a:br>
              <a:rPr dirty="0" sz="4250" lang="en-US" spc="-20"/>
            </a:br>
            <a:r>
              <a:rPr dirty="0" sz="4250" lang="en-US" spc="-20"/>
              <a:t>PROBLEM  Statement  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 rot="16049955" flipH="1">
            <a:off x="1538172" y="917519"/>
            <a:ext cx="2432575" cy="2250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057646" y="2527587"/>
            <a:ext cx="610985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1" name="TextBox 14"/>
          <p:cNvSpPr txBox="1"/>
          <p:nvPr/>
        </p:nvSpPr>
        <p:spPr>
          <a:xfrm>
            <a:off x="1057644" y="2019299"/>
            <a:ext cx="7076705" cy="31394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i="1" lang="en-US"/>
              <a:t>Employees performance analysis Using excel involves  Evaluating and measuring an Employees work effectiveness and efficiency based on key performance indicator (</a:t>
            </a:r>
            <a:r>
              <a:rPr b="1" dirty="0" sz="2400" i="1" lang="en-US" err="1"/>
              <a:t>kpi</a:t>
            </a:r>
            <a:r>
              <a:rPr b="1" dirty="0" sz="2400" i="1" lang="en-US"/>
              <a:t>). This data is then </a:t>
            </a:r>
            <a:r>
              <a:rPr b="1" dirty="0" sz="2400" i="1" lang="en-US" err="1"/>
              <a:t>analysed</a:t>
            </a:r>
            <a:r>
              <a:rPr b="1" dirty="0" sz="2400" i="1" lang="en-US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37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853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 flipV="1">
            <a:off x="2466604" y="1857375"/>
            <a:ext cx="634278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62" name="TextBox 11"/>
          <p:cNvSpPr txBox="1"/>
          <p:nvPr/>
        </p:nvSpPr>
        <p:spPr>
          <a:xfrm>
            <a:off x="2189512" y="2295525"/>
            <a:ext cx="7164037" cy="3545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/>
              <a:t>The project “employee performance analysis Using excel “aims to systemically evaluate employee productivity and effectiveness by </a:t>
            </a:r>
            <a:r>
              <a:rPr dirty="0" sz="2800" lang="en-US" err="1"/>
              <a:t>leVerage</a:t>
            </a:r>
            <a:r>
              <a:rPr dirty="0" sz="2800" lang="en-US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06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•Organization </a:t>
            </a:r>
            <a:br>
              <a:rPr dirty="0" sz="3200" lang="en-US" spc="5"/>
            </a:br>
            <a:r>
              <a:rPr dirty="0" sz="3200" lang="en-US" spc="5"/>
              <a:t>•Employee manager </a:t>
            </a:r>
            <a:br>
              <a:rPr dirty="0" sz="3200" lang="en-US" spc="5"/>
            </a:br>
            <a:r>
              <a:rPr dirty="0" sz="3200" lang="en-US" spc="5"/>
              <a:t>•HRM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TextBox 6"/>
          <p:cNvSpPr txBox="1"/>
          <p:nvPr/>
        </p:nvSpPr>
        <p:spPr>
          <a:xfrm flipV="1">
            <a:off x="1168978" y="1486151"/>
            <a:ext cx="10871892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96221" y="2019300"/>
            <a:ext cx="5828371" cy="42005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13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4" name="TextBox 7"/>
          <p:cNvSpPr txBox="1"/>
          <p:nvPr/>
        </p:nvSpPr>
        <p:spPr>
          <a:xfrm flipV="1">
            <a:off x="2819400" y="1857375"/>
            <a:ext cx="10410700" cy="36933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 err="1"/>
              <a:t>Vvb</a:t>
            </a:r>
            <a:endParaRPr dirty="0" lang="en-US"/>
          </a:p>
        </p:txBody>
      </p:sp>
      <p:sp>
        <p:nvSpPr>
          <p:cNvPr id="1048675" name="TextBox 10"/>
          <p:cNvSpPr txBox="1"/>
          <p:nvPr/>
        </p:nvSpPr>
        <p:spPr>
          <a:xfrm>
            <a:off x="3481633" y="2181225"/>
            <a:ext cx="7647677" cy="1754326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Data insight Enables  managers to make   informed decisions Based on Accurate real time performance data.</a:t>
            </a:r>
          </a:p>
          <a:p>
            <a:pPr algn="l"/>
            <a:r>
              <a:rPr dirty="0" lang="en-US" err="1"/>
              <a:t>Impovere</a:t>
            </a:r>
            <a:r>
              <a:rPr dirty="0" lang="en-US"/>
              <a:t> efficient the  Data collection and analysis the process. </a:t>
            </a:r>
          </a:p>
          <a:p>
            <a:pPr algn="l"/>
            <a:r>
              <a:rPr dirty="0" lang="en-US"/>
              <a:t> </a:t>
            </a:r>
          </a:p>
          <a:p>
            <a:pPr algn="l"/>
            <a:r>
              <a:rPr dirty="0" lang="en-US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52527" y="1753342"/>
            <a:ext cx="7256938" cy="377610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94073" y="1401835"/>
            <a:ext cx="7607727" cy="44179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919597710335</cp:lastModifiedBy>
  <dcterms:created xsi:type="dcterms:W3CDTF">2024-03-27T19:07:22Z</dcterms:created>
  <dcterms:modified xsi:type="dcterms:W3CDTF">2024-09-10T03:57:37Z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e6eacf7ed8ca45988ba1e2fec237d8e2</vt:lpwstr>
  </property>
</Properties>
</file>