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a83dab7ad3cf3cd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a83dab7ad3cf3c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a83dab7ad3cf3cd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a83dab7ad3cf3cd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a83dab7ad3cf3cd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a83dab7ad3cf3cd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a83dab7ad3cf3cd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a83dab7ad3cf3cd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a83dab7ad3cf3cd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a83dab7ad3cf3cd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a83dab7ad3cf3cd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a83dab7ad3cf3cd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Игра: “Коты против пылесосов”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Выполнили: Полякова Юлия и Жильцова София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/>
        </p:nvSpPr>
        <p:spPr>
          <a:xfrm>
            <a:off x="2511312" y="141494"/>
            <a:ext cx="41214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Calibri"/>
                <a:ea typeface="Calibri"/>
                <a:cs typeface="Calibri"/>
                <a:sym typeface="Calibri"/>
              </a:rPr>
              <a:t>Используемые классы и функции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345750" y="257094"/>
            <a:ext cx="84525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Классы: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Board - основной класс для рисования клетчатого поля по ширине и высоте в клетках. Методы: set_view, render, get_click, on_click, get_cell, change_board, ret_status.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2. Shop(Board) - класс отрисовки магазина с котиками. Реализованы методы для работы с изображениями котиков. Методы: render, check_cat, move_cat_to_board.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3. InfoBar(Board) - класс для информационной панели с именем уровня, количеством денег, возвратом в меню уровней. Методы: render, get_cell, update.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4. Cats(pygame.sprite.Sprite) - класс котиков. Реализована анимация, обновление и атака котиков. В конструкторе берутся данные о котиках из БД. Методы: update, taking_damage, death, cut_sheet.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5. CatAttack(pygame.sprite.Sprite) - класс атаки котов. Методы: update, attack.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6. Enemies(pygame.sprite.Sprite) - класс врагов. В конструкторе также из БД беруться данные о врагах. Методы: update, attack, taking_damage, death, cut_sheet.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Функции: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terminate() - выход из игры.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load_image(name, colorkey=None) - загрузка изображений.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draw_text(text, color, type) - рисование текста для заставки игры.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start_screen() - рисование экрана начала игры. Кнопки: начать игру и выйти из игры.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level_map() - рисует карту уровней.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load_level(text) - загружает уровень по тексту.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change_coins(num) - обновляет поле с монетами в БД.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text_for_win_window(text, pos) - добавляет текст в окно завершения уровня.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/>
        </p:nvSpPr>
        <p:spPr>
          <a:xfrm>
            <a:off x="2979750" y="159667"/>
            <a:ext cx="31845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Calibri"/>
                <a:ea typeface="Calibri"/>
                <a:cs typeface="Calibri"/>
                <a:sym typeface="Calibri"/>
              </a:rPr>
              <a:t>Стартовый экран игры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800" y="907038"/>
            <a:ext cx="3889475" cy="24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5"/>
          <p:cNvSpPr txBox="1"/>
          <p:nvPr/>
        </p:nvSpPr>
        <p:spPr>
          <a:xfrm>
            <a:off x="454801" y="3666191"/>
            <a:ext cx="82344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Рисуется с помощью функции start_screen(). При наведении на текст меняется его цвет. При нажатии на “Начать игру” возвращает функцию level_map(), а если нажать на “Выйти из игры”, то игра закрывается. Картинка фона загружается с помощью load_image(). Текст рисуется функцией draw_text().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07050"/>
            <a:ext cx="3889476" cy="245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/>
        </p:nvSpPr>
        <p:spPr>
          <a:xfrm>
            <a:off x="3130350" y="411942"/>
            <a:ext cx="28833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Calibri"/>
                <a:ea typeface="Calibri"/>
                <a:cs typeface="Calibri"/>
                <a:sym typeface="Calibri"/>
              </a:rPr>
              <a:t>Карта уровней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00" y="950800"/>
            <a:ext cx="5676950" cy="357439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/>
          <p:nvPr/>
        </p:nvSpPr>
        <p:spPr>
          <a:xfrm>
            <a:off x="6013650" y="846655"/>
            <a:ext cx="2648100" cy="3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Рисуется функцией level_map(). В зависимости от статуса уровня в БД отображается либо красная картинка (не пройден), либо зеленая (пройден). В цикле рисуются картинки и цифры. Также сверху текст. 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Здесь есть клетчатое поле белого цвета, его не видно. Если нажат и спрайт, и клетка на поле, то возвращаются координаты клетки, из которых берётся цифра уровня и запускается определённый уровень из БД.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/>
        </p:nvSpPr>
        <p:spPr>
          <a:xfrm>
            <a:off x="3407251" y="276946"/>
            <a:ext cx="2329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Calibri"/>
                <a:ea typeface="Calibri"/>
                <a:cs typeface="Calibri"/>
                <a:sym typeface="Calibri"/>
              </a:rPr>
              <a:t>Уровни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7"/>
          <p:cNvSpPr txBox="1"/>
          <p:nvPr/>
        </p:nvSpPr>
        <p:spPr>
          <a:xfrm>
            <a:off x="378950" y="680400"/>
            <a:ext cx="3470100" cy="3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В главном игровом цикле рисуется InfoBar(Board), Shop(Board) и Board. Работает функция load_level(text), в зависимости от карты уровня, через некоторое время появляются враги - пылесосы. В начале игры в нашем распоряжении 1000 монет. За них покупаются коты. Монеты можно получить за убийство врагов и с помощью денежного кота. Уровень завершается, если до левого края дойдёт 3 пылесоса. При завершении появляется окно победы или проигрыша, где есть кнопки “в меню” и “заново”. При победе статус уровня в БД обновляется, он рисуется зелёным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9050" y="974275"/>
            <a:ext cx="4990150" cy="31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/>
        </p:nvSpPr>
        <p:spPr>
          <a:xfrm>
            <a:off x="696900" y="865276"/>
            <a:ext cx="7750200" cy="19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Calibri"/>
                <a:ea typeface="Calibri"/>
                <a:cs typeface="Calibri"/>
                <a:sym typeface="Calibri"/>
              </a:rPr>
              <a:t>Описание БД game_base.sqlite3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В БД 4 таблицы.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cats: id, name, hp, atack_image, dmg, atack_speed, fly_atack_speed, cost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enemies: id, name, hp, dmg, speed, atack_speed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levels: id, name, lvl_map, status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now_info: coins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696903" y="2781685"/>
            <a:ext cx="73152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Calibri"/>
                <a:ea typeface="Calibri"/>
                <a:cs typeface="Calibri"/>
                <a:sym typeface="Calibri"/>
              </a:rPr>
              <a:t>Интересные решения</a:t>
            </a:r>
            <a:r>
              <a:rPr lang="ru">
                <a:latin typeface="Calibri"/>
                <a:ea typeface="Calibri"/>
                <a:cs typeface="Calibri"/>
                <a:sym typeface="Calibri"/>
              </a:rPr>
              <a:t>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alibri"/>
                <a:ea typeface="Calibri"/>
                <a:cs typeface="Calibri"/>
                <a:sym typeface="Calibri"/>
              </a:rPr>
              <a:t>Организована особая система перехода из уровня обратно в меню уровней. Есть основной цикл, который в зависимости от состояния (от переменной gamer) по разному запускает игровой цикл, который находится в основном цикле.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938" y="987702"/>
            <a:ext cx="4224130" cy="3168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