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21" autoAdjust="0"/>
  </p:normalViewPr>
  <p:slideViewPr>
    <p:cSldViewPr>
      <p:cViewPr varScale="1">
        <p:scale>
          <a:sx n="62" d="100"/>
          <a:sy n="62" d="100"/>
        </p:scale>
        <p:origin x="78" y="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17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85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4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6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2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0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5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8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9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6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C58C-FF42-406B-9BF3-9D8E3DB2C09D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6CA0-AA8F-44E1-BD5C-ACCED9C0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для изучения букв японского алфавита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Жильцова</a:t>
            </a:r>
            <a:r>
              <a:rPr lang="ru-RU" dirty="0"/>
              <a:t> София</a:t>
            </a:r>
          </a:p>
          <a:p>
            <a:r>
              <a:rPr lang="ru-RU" dirty="0"/>
              <a:t>Руководитель: </a:t>
            </a:r>
          </a:p>
        </p:txBody>
      </p:sp>
    </p:spTree>
    <p:extLst>
      <p:ext uri="{BB962C8B-B14F-4D97-AF65-F5344CB8AC3E}">
        <p14:creationId xmlns:p14="http://schemas.microsoft.com/office/powerpoint/2010/main" val="84237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работы: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ru-RU" dirty="0"/>
              <a:t>Создать приложение для изучения букв японского алфавита в игровой форме</a:t>
            </a:r>
          </a:p>
          <a:p>
            <a:pPr marL="285750" indent="-285750"/>
            <a:r>
              <a:rPr lang="ru-RU" dirty="0"/>
              <a:t>Обеспечить простой и понятный пользователю интерфейс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58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5EA70B-F1F7-416F-BDFC-46F2BEC42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2080" y="164261"/>
            <a:ext cx="3259769" cy="652947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Название приложения</a:t>
            </a:r>
            <a:r>
              <a:rPr lang="en-US" dirty="0"/>
              <a:t> </a:t>
            </a:r>
            <a:r>
              <a:rPr lang="ru-RU" dirty="0"/>
              <a:t>и навигация</a:t>
            </a:r>
          </a:p>
        </p:txBody>
      </p:sp>
    </p:spTree>
    <p:extLst>
      <p:ext uri="{BB962C8B-B14F-4D97-AF65-F5344CB8AC3E}">
        <p14:creationId xmlns:p14="http://schemas.microsoft.com/office/powerpoint/2010/main" val="23969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страница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2E6E5CE-397E-4651-9554-85EF1BEB4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0032" y="26824"/>
            <a:ext cx="3358517" cy="672724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Таблица с активными кнопками, на которых изображены буквы японского алфавита. При нажатии на кнопку объект укрупняется, внизу показан перевод и транскрипция для правильного произношения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3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страница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A95F5E5-03C0-4908-9CA9-8E2F14FE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024" y="273050"/>
            <a:ext cx="3168352" cy="6327045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Кнопка, при нажатии на которую появляются буквы в случайном порядке. Игрок должен в поле ответа написать значение, в конце игроку предоставляется статистика правильных ответов.</a:t>
            </a:r>
          </a:p>
        </p:txBody>
      </p:sp>
    </p:spTree>
    <p:extLst>
      <p:ext uri="{BB962C8B-B14F-4D97-AF65-F5344CB8AC3E}">
        <p14:creationId xmlns:p14="http://schemas.microsoft.com/office/powerpoint/2010/main" val="141924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создана основа приложения для изучения японского алфавита</a:t>
            </a:r>
          </a:p>
          <a:p>
            <a:r>
              <a:rPr lang="ru-RU" dirty="0"/>
              <a:t>Реализован интерфейс с активными кнопками</a:t>
            </a:r>
          </a:p>
          <a:p>
            <a:r>
              <a:rPr lang="ru-RU" dirty="0"/>
              <a:t>В дальнейшем планируется добавление звукового сопровождения и анимации</a:t>
            </a:r>
          </a:p>
        </p:txBody>
      </p:sp>
    </p:spTree>
    <p:extLst>
      <p:ext uri="{BB962C8B-B14F-4D97-AF65-F5344CB8AC3E}">
        <p14:creationId xmlns:p14="http://schemas.microsoft.com/office/powerpoint/2010/main" val="2426025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122</Words>
  <Application>Microsoft Office PowerPoint</Application>
  <PresentationFormat>Экран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Приложение для изучения букв японского алфавита</vt:lpstr>
      <vt:lpstr>Цели работы:</vt:lpstr>
      <vt:lpstr>Главная страница приложения</vt:lpstr>
      <vt:lpstr>Первая страница приложения</vt:lpstr>
      <vt:lpstr>Вторая страница приложения</vt:lpstr>
      <vt:lpstr>Результаты: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изучения букв японского алфавита</dc:title>
  <dc:creator>Пользователь Windows</dc:creator>
  <cp:lastModifiedBy>Chiffa</cp:lastModifiedBy>
  <cp:revision>6</cp:revision>
  <dcterms:created xsi:type="dcterms:W3CDTF">2023-05-14T07:48:21Z</dcterms:created>
  <dcterms:modified xsi:type="dcterms:W3CDTF">2023-05-14T21:34:01Z</dcterms:modified>
</cp:coreProperties>
</file>