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21" autoAdjust="0"/>
  </p:normalViewPr>
  <p:slideViewPr>
    <p:cSldViewPr>
      <p:cViewPr>
        <p:scale>
          <a:sx n="75" d="100"/>
          <a:sy n="75" d="100"/>
        </p:scale>
        <p:origin x="58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40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6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7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7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6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2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0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C58C-FF42-406B-9BF3-9D8E3DB2C09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для изучения букв японского алфавита</a:t>
            </a:r>
            <a:br>
              <a:rPr lang="ru-RU" dirty="0"/>
            </a:br>
            <a:r>
              <a:rPr lang="en-US" dirty="0"/>
              <a:t>“HIRAGANA”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Жильцова</a:t>
            </a:r>
            <a:r>
              <a:rPr lang="ru-RU" dirty="0"/>
              <a:t> София</a:t>
            </a:r>
          </a:p>
          <a:p>
            <a:r>
              <a:rPr lang="ru-RU" dirty="0"/>
              <a:t>Руководитель: </a:t>
            </a:r>
          </a:p>
        </p:txBody>
      </p:sp>
    </p:spTree>
    <p:extLst>
      <p:ext uri="{BB962C8B-B14F-4D97-AF65-F5344CB8AC3E}">
        <p14:creationId xmlns:p14="http://schemas.microsoft.com/office/powerpoint/2010/main" val="84237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ru-RU" dirty="0"/>
              <a:t>Создать приложение для изучения букв японского алфавита в игровой форме</a:t>
            </a:r>
          </a:p>
          <a:p>
            <a:pPr marL="285750" indent="-285750"/>
            <a:r>
              <a:rPr lang="ru-RU" dirty="0"/>
              <a:t>Обеспечить простой и понятный пользователю интерфейс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5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340768"/>
            <a:ext cx="2790182" cy="1278466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Главная страница приложения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0EB250A-58C3-4EC5-8B3E-FDB9144A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Название приложения</a:t>
            </a:r>
            <a:r>
              <a:rPr lang="en-US" dirty="0"/>
              <a:t> </a:t>
            </a:r>
            <a:r>
              <a:rPr lang="ru-RU" dirty="0"/>
              <a:t>и навигация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A48B7C-18B4-48F7-A009-178FC3EA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53" y="188640"/>
            <a:ext cx="3472862" cy="62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847" y="908720"/>
            <a:ext cx="3173697" cy="1278466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Первая страница 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CA94DC-52EC-4617-A142-D9043D5E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5" y="1364696"/>
            <a:ext cx="2804441" cy="500744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6847" y="2564904"/>
            <a:ext cx="2098576" cy="4691063"/>
          </a:xfrm>
        </p:spPr>
        <p:txBody>
          <a:bodyPr/>
          <a:lstStyle/>
          <a:p>
            <a:r>
              <a:rPr lang="ru-RU" dirty="0"/>
              <a:t>Таблица с активными кнопками, на которых изображены буквы японского алфавита. При нажатии на кнопку объект укрупняется, внизу показан перевод и транскрипция для правильного произношения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549CC5-54C1-4E24-BFA2-A6E33122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06" y="1364696"/>
            <a:ext cx="2765508" cy="5007449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1661D39-00E5-432B-B94A-4AAA5D185F71}"/>
              </a:ext>
            </a:extLst>
          </p:cNvPr>
          <p:cNvCxnSpPr>
            <a:cxnSpLocks/>
          </p:cNvCxnSpPr>
          <p:nvPr/>
        </p:nvCxnSpPr>
        <p:spPr>
          <a:xfrm>
            <a:off x="5436096" y="3861048"/>
            <a:ext cx="504056" cy="0"/>
          </a:xfrm>
          <a:prstGeom prst="straightConnector1">
            <a:avLst/>
          </a:prstGeom>
          <a:ln w="47625" cap="rnd">
            <a:solidFill>
              <a:schemeClr val="accent4">
                <a:lumMod val="50000"/>
              </a:schemeClr>
            </a:solidFill>
            <a:headEnd type="oval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340768"/>
            <a:ext cx="2790182" cy="1278466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Вторая страница 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F68A8D8-7F9F-483D-AC54-490EC674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456" y="478850"/>
            <a:ext cx="3269084" cy="59002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Кнопка, при нажатии на которую появляются буквы в случайном порядке. Игрок должен в поле ответа написать значение, в конце игроку предоставляется его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41924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Результаты: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создана основа приложения для изучения японского алфавита</a:t>
            </a:r>
          </a:p>
          <a:p>
            <a:r>
              <a:rPr lang="ru-RU" dirty="0"/>
              <a:t>Реализован интерфейс с активными кнопками</a:t>
            </a:r>
          </a:p>
          <a:p>
            <a:r>
              <a:rPr lang="ru-RU" dirty="0"/>
              <a:t>В дальнейшем планируется добавление звукового сопровождения и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4260253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125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Приложение для изучения букв японского алфавита “HIRAGANA”</vt:lpstr>
      <vt:lpstr>Цели работы:</vt:lpstr>
      <vt:lpstr>Главная страница приложения</vt:lpstr>
      <vt:lpstr>Первая страница приложения</vt:lpstr>
      <vt:lpstr>Вторая страница приложения</vt:lpstr>
      <vt:lpstr>Результаты: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изучения букв японского алфавита</dc:title>
  <dc:creator>Пользователь Windows</dc:creator>
  <cp:lastModifiedBy>Chiffa</cp:lastModifiedBy>
  <cp:revision>7</cp:revision>
  <dcterms:created xsi:type="dcterms:W3CDTF">2023-05-14T07:48:21Z</dcterms:created>
  <dcterms:modified xsi:type="dcterms:W3CDTF">2023-05-23T21:50:42Z</dcterms:modified>
</cp:coreProperties>
</file>