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ffa" initials="C" lastIdx="1" clrIdx="0">
    <p:extLst>
      <p:ext uri="{19B8F6BF-5375-455C-9EA6-DF929625EA0E}">
        <p15:presenceInfo xmlns:p15="http://schemas.microsoft.com/office/powerpoint/2012/main" userId="Chiff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>
        <p:scale>
          <a:sx n="50" d="100"/>
          <a:sy n="50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77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4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709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4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00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03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5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9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4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9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3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67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0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8762-FA14-4C71-A9FC-E6CEDE9246A3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4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422893/?ysclid=l8vr1prm7750538014" TargetMode="External"/><Relationship Id="rId2" Type="http://schemas.openxmlformats.org/officeDocument/2006/relationships/hyperlink" Target="https://habr.com/ru/post/56439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javascript.ru/" TargetMode="External"/><Relationship Id="rId4" Type="http://schemas.openxmlformats.org/officeDocument/2006/relationships/hyperlink" Target="https://ru.react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E4E8F-757C-4447-AAEB-BFE1DF98C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ЗАКАЗНОЕ МЕНЮ ДЛЯ СТОЛОВЫХ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BD7E9B-D3FA-43CF-85CE-8F7A716E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10370"/>
            <a:ext cx="8851642" cy="194080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Автор: </a:t>
            </a:r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Жильцова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София Олеговна</a:t>
            </a:r>
          </a:p>
          <a:p>
            <a:pPr algn="l">
              <a:lnSpc>
                <a:spcPct val="100000"/>
              </a:lnSpc>
              <a:spcAft>
                <a:spcPts val="1800"/>
              </a:spcAft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Ученица 10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«Т» класса ГБОУ школа  №1329</a:t>
            </a:r>
          </a:p>
          <a:p>
            <a:pPr algn="l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Баикин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Кирилл Евгеньевич</a:t>
            </a:r>
          </a:p>
          <a:p>
            <a:pPr algn="l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преподаватель детского технопарка “Альтаир” РТУ МИРЭА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F934B-90AB-4A23-9172-1AD8DF28EF18}"/>
              </a:ext>
            </a:extLst>
          </p:cNvPr>
          <p:cNvSpPr txBox="1"/>
          <p:nvPr/>
        </p:nvSpPr>
        <p:spPr>
          <a:xfrm>
            <a:off x="901958" y="106829"/>
            <a:ext cx="8223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Государственное общеобразовательное учреждение города Москвы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«Школа №1329»</a:t>
            </a:r>
            <a:endParaRPr lang="ru-RU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Федеральное государственное бюджетное образовательное учреждение высшего образования «МИРЭА – Российский технологический университет»</a:t>
            </a:r>
          </a:p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Детский технопарк «Альтаир»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7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60B8-6F47-42FD-A59E-7258F795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1295C-6ACD-4976-8EF7-DD0EDECB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/>
              <a:t>Документация SQL /  [Электронный ресурс] // </a:t>
            </a:r>
            <a:r>
              <a:rPr lang="ru-RU" sz="2400" dirty="0" err="1"/>
              <a:t>Хабр</a:t>
            </a:r>
            <a:r>
              <a:rPr lang="ru-RU" sz="2400" dirty="0"/>
              <a:t> : [сайт]. — URL: </a:t>
            </a:r>
            <a:r>
              <a:rPr lang="ru-RU" sz="2400" dirty="0">
                <a:hlinkClick r:id="rId2"/>
              </a:rPr>
              <a:t>https://habr.com/ru/post/564390/</a:t>
            </a:r>
            <a:endParaRPr lang="ru-RU" sz="2400" dirty="0"/>
          </a:p>
          <a:p>
            <a:r>
              <a:rPr lang="ru-RU" sz="2400" dirty="0"/>
              <a:t>Руководство по Node.js /  [Электронный ресурс] // </a:t>
            </a:r>
            <a:r>
              <a:rPr lang="ru-RU" sz="2400" dirty="0" err="1"/>
              <a:t>Хабр</a:t>
            </a:r>
            <a:r>
              <a:rPr lang="ru-RU" sz="2400" dirty="0"/>
              <a:t> : [сайт]. — URL: </a:t>
            </a:r>
            <a:r>
              <a:rPr lang="ru-RU" sz="2400" dirty="0">
                <a:hlinkClick r:id="rId3"/>
              </a:rPr>
              <a:t>https://habr.com/ru/company/ruvds/blog/422893/?ysclid=l8vr1prm7750538014</a:t>
            </a:r>
            <a:endParaRPr lang="ru-RU" sz="2400" dirty="0"/>
          </a:p>
          <a:p>
            <a:r>
              <a:rPr lang="ru-RU" sz="2400" dirty="0"/>
              <a:t>Документация </a:t>
            </a:r>
            <a:r>
              <a:rPr lang="ru-RU" sz="2400" dirty="0" err="1"/>
              <a:t>React</a:t>
            </a:r>
            <a:r>
              <a:rPr lang="ru-RU" sz="2400" dirty="0"/>
              <a:t> /  [Электронный ресурс] // </a:t>
            </a:r>
            <a:r>
              <a:rPr lang="ru-RU" sz="2400" dirty="0" err="1"/>
              <a:t>Reactjs</a:t>
            </a:r>
            <a:r>
              <a:rPr lang="ru-RU" sz="2400" dirty="0"/>
              <a:t> : [сайт]. — URL: </a:t>
            </a:r>
            <a:r>
              <a:rPr lang="ru-RU" sz="2400" dirty="0">
                <a:hlinkClick r:id="rId4"/>
              </a:rPr>
              <a:t>https://ru.reactjs.org</a:t>
            </a:r>
            <a:r>
              <a:rPr lang="en-US" sz="2400" dirty="0"/>
              <a:t>/</a:t>
            </a:r>
            <a:endParaRPr lang="ru-RU" sz="2400" dirty="0"/>
          </a:p>
          <a:p>
            <a:r>
              <a:rPr lang="ru-RU" sz="2400" dirty="0"/>
              <a:t>Современный учебник </a:t>
            </a:r>
            <a:r>
              <a:rPr lang="ru-RU" sz="2400" dirty="0" err="1"/>
              <a:t>JavaScript</a:t>
            </a:r>
            <a:r>
              <a:rPr lang="ru-RU" sz="2400" dirty="0"/>
              <a:t> /  [Электронный ресурс] // JSR : [сайт]. — URL: </a:t>
            </a:r>
            <a:r>
              <a:rPr lang="ru-RU" sz="2400" dirty="0">
                <a:hlinkClick r:id="rId5"/>
              </a:rPr>
              <a:t>https://learn.javascript.ru/</a:t>
            </a:r>
            <a:endParaRPr lang="ru-RU" sz="2400" dirty="0"/>
          </a:p>
          <a:p>
            <a:r>
              <a:rPr lang="ru-RU" sz="2400" dirty="0"/>
              <a:t>Справочник по HTML и CSS /  [Электронный ресурс] // HTML5 </a:t>
            </a:r>
            <a:r>
              <a:rPr lang="ru-RU" sz="2400" dirty="0" err="1"/>
              <a:t>book</a:t>
            </a:r>
            <a:r>
              <a:rPr lang="ru-RU" sz="2400" dirty="0"/>
              <a:t> : [сайт]. — URL: https://html5book.ru/</a:t>
            </a:r>
          </a:p>
        </p:txBody>
      </p:sp>
    </p:spTree>
    <p:extLst>
      <p:ext uri="{BB962C8B-B14F-4D97-AF65-F5344CB8AC3E}">
        <p14:creationId xmlns:p14="http://schemas.microsoft.com/office/powerpoint/2010/main" val="30859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923A8-6F94-4986-9996-1D4F05DB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F1BE0-58DF-4A0E-8470-D1629D2B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2188"/>
            <a:ext cx="9213115" cy="48705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заказного меню очень полезна. Человек может выбрать то, что ему большего по вкусу, или убрать из рациона то, что ему нельзя.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зачастую приходится питаться тем, что есть. От этого страдают не только клиенты, но и работники: ведь несъеденная еда отправляется на помойку. А там, где все же такая система присутствует, людям обычно приходится ставить галочки на бумажке, как и много лет назад.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почему бы не упростить всем жизнь?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64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32FC0-6BDD-4434-A449-55C98B14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01AD3-8E9F-48A4-93C4-B70C9569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93" y="1728271"/>
            <a:ext cx="8596668" cy="452012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разработка системы для заказа и выбора блюд в столовых для отелей, домов отдыха, учебных учреждений и производств.</a:t>
            </a:r>
          </a:p>
          <a:p>
            <a:pPr>
              <a:lnSpc>
                <a:spcPct val="110000"/>
              </a:lnSpc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проекта: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Автоматизировать процесс выбора блюд для посетителей столовых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Подсчитывать количество заказанных блюд для поваров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Подсказывать официантам, куда и какие блюда нужно принести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Рассчитывать необходимые закупки</a:t>
            </a: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87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44D47-8ABC-4CD1-843E-2A03500E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57AF9-63EF-4987-8652-39AF87CC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95" y="1930400"/>
            <a:ext cx="8596668" cy="388077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дизайн сайта в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Figma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фронтендовую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часть сайта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бэкендовую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часть сайта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Соединить обе части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32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9A99C-6AFD-4A7F-A3F6-BE23814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8D9A68-9609-474B-9F9A-F6D428B4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Javacript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веб-фреймворк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контроля версий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таблиц стилей &lt;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разметки &lt;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графический редактор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Figma</a:t>
            </a: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базы данных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55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53DED-479E-4074-A3EE-7A0A5655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48663-A426-4FF6-80E8-6EF2E85F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6357948" cy="388077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лноценный работающий сайт, который выполняет все указанные задачи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выбору и заказу питания.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перспективе создание приложения для терминалов, которые можно размещать в столовых или рядом с ними.</a:t>
            </a:r>
          </a:p>
        </p:txBody>
      </p:sp>
    </p:spTree>
    <p:extLst>
      <p:ext uri="{BB962C8B-B14F-4D97-AF65-F5344CB8AC3E}">
        <p14:creationId xmlns:p14="http://schemas.microsoft.com/office/powerpoint/2010/main" val="20907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7F359597-88F7-4081-B17B-4C02B40B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92" y="421951"/>
            <a:ext cx="8596668" cy="13208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Интерфейс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9E6CD-D51F-4D87-9148-BD7F7D9B58AD}"/>
              </a:ext>
            </a:extLst>
          </p:cNvPr>
          <p:cNvSpPr txBox="1"/>
          <p:nvPr/>
        </p:nvSpPr>
        <p:spPr>
          <a:xfrm>
            <a:off x="2885340" y="1233176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Вход в систему: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36EE25-9221-4F5D-A990-0B3DFC48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12" y="181152"/>
            <a:ext cx="9360775" cy="62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E857B0-6D53-4BEB-BE60-46A2B312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66" y="611705"/>
            <a:ext cx="8224684" cy="56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0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EF6B99-391A-428C-BBCD-E83AE9E0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10" y="441213"/>
            <a:ext cx="7152179" cy="59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3103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438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Аспект</vt:lpstr>
      <vt:lpstr>ЗАКАЗНОЕ МЕНЮ ДЛЯ СТОЛОВЫХ</vt:lpstr>
      <vt:lpstr>Актуальность работы</vt:lpstr>
      <vt:lpstr>Цель и задачи проекта</vt:lpstr>
      <vt:lpstr>Этапы работы:</vt:lpstr>
      <vt:lpstr>Программы и технологии</vt:lpstr>
      <vt:lpstr>Результаты</vt:lpstr>
      <vt:lpstr>Интерфейс</vt:lpstr>
      <vt:lpstr>Презентация PowerPoint</vt:lpstr>
      <vt:lpstr>Презентация PowerPoint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ЗАКАЗНОЕ МЕНЮ ДЛЯ СТОЛОВЫХ</dc:title>
  <dc:creator>Chiffa</dc:creator>
  <cp:lastModifiedBy>Chiffa</cp:lastModifiedBy>
  <cp:revision>4</cp:revision>
  <dcterms:created xsi:type="dcterms:W3CDTF">2022-11-16T21:19:25Z</dcterms:created>
  <dcterms:modified xsi:type="dcterms:W3CDTF">2022-12-23T02:23:56Z</dcterms:modified>
</cp:coreProperties>
</file>