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understand more about the movies that families are watching. The following categories are considered family movies: Animation, Children, Classics, Comedy, Family and Music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the number of times a sample of 14 movies were rented out. </a:t>
            </a:r>
          </a:p>
          <a:p>
            <a:pPr marL="0" lvl="0" indent="0">
              <a:spcAft>
                <a:spcPts val="1600"/>
              </a:spcAft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47295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786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that lists each movie, the film category it is classified in, and the number of times it has been rented out.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5" y="1187862"/>
            <a:ext cx="4645718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know how the length of rental duration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family-friendly movies compares to the duration that all movies are rented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spread out to create a very fun looking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red column indicates the standard quartile while the blue column indicates the rental duration of the movie. </a:t>
            </a:r>
          </a:p>
          <a:p>
            <a:pPr marL="0" lvl="0" indent="0">
              <a:spcAft>
                <a:spcPts val="1600"/>
              </a:spcAft>
              <a:buNone/>
            </a:pPr>
            <a:endParaRPr lang="en-GB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031133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P</a:t>
            </a:r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rovide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with the movie titles and divide them into 4 levels (</a:t>
            </a:r>
            <a:r>
              <a:rPr lang="en-GB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first_quarter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second_quarter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third_quarter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final_quarter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based on the quartiles (25%, 50%, 75%) of the rental duration for movies across all </a:t>
            </a:r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" y="1031132"/>
            <a:ext cx="46749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527241"/>
            <a:ext cx="3591300" cy="349222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out how the two stores compare in their count of rental orders during every month for all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From the chart, we can see that both store have almost equal amount of order in the months movies are rented out. 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243191" y="1527242"/>
            <a:ext cx="4661809" cy="34922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418451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that returns the store ID for the store, the year and month and the number of rental orders each store has fulfilled for that month. Your table should include a column for each of the following: year, month, store ID and count of rental orders fulfilled during that month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1" y="1485695"/>
            <a:ext cx="4747098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know who were our top 10 paying customers, how many payments they made on a monthly basis during 2007, and what was the amount of the monthly payments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chart shows the top 10 paying customers and the number of times they pay in </a:t>
            </a:r>
            <a:r>
              <a:rPr lang="en-GB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 month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57023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rite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to capture the customer name, month and year of payment, and total payment amount for each month by these top 10 paying </a:t>
            </a:r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3" y="957275"/>
            <a:ext cx="4820815" cy="353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371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Open Sans</vt:lpstr>
      <vt:lpstr>Simple Light</vt:lpstr>
      <vt:lpstr> Create a query that lists each movie, the film category it is classified in, and the number of times it has been rented out.</vt:lpstr>
      <vt:lpstr> Provide a table with the movie titles and divide them into 4 levels (first_quarter, second_quarter, third_quarter, and final_quarter) based on the quartiles (25%, 50%, 75%) of the rental duration for movies across all categories</vt:lpstr>
      <vt:lpstr>Write a query that returns the store ID for the store, the year and month and the number of rental orders each store has fulfilled for that month. Your table should include a column for each of the following: year, month, store ID and count of rental orders fulfilled during that month</vt:lpstr>
      <vt:lpstr>Write a query to capture the customer name, month and year of payment, and total payment amount for each month by these top 10 paying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query that lists each movie, the film category it is classified in, and the number of times it has been rented out.</dc:title>
  <dc:creator>SOFEEYAH</dc:creator>
  <cp:lastModifiedBy>Sofiyah Elemide</cp:lastModifiedBy>
  <cp:revision>10</cp:revision>
  <dcterms:modified xsi:type="dcterms:W3CDTF">2022-02-01T00:37:16Z</dcterms:modified>
</cp:coreProperties>
</file>