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sldIdLst>
    <p:sldId id="256" r:id="rId2"/>
    <p:sldId id="260" r:id="rId3"/>
    <p:sldId id="261" r:id="rId4"/>
    <p:sldId id="262" r:id="rId5"/>
    <p:sldId id="263" r:id="rId6"/>
    <p:sldId id="257" r:id="rId7"/>
    <p:sldId id="259"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7E9"/>
    <a:srgbClr val="E6CC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1"/>
  </p:normalViewPr>
  <p:slideViewPr>
    <p:cSldViewPr snapToGrid="0" snapToObjects="1">
      <p:cViewPr varScale="1">
        <p:scale>
          <a:sx n="90" d="100"/>
          <a:sy n="90" d="100"/>
        </p:scale>
        <p:origin x="23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D63DEE-F5B3-0647-A176-3EF43F215CE0}"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11344500-4826-BF4F-9548-5A9C4AA02AAD}">
      <dgm:prSet phldrT="[Text]"/>
      <dgm:spPr/>
      <dgm:t>
        <a:bodyPr/>
        <a:lstStyle/>
        <a:p>
          <a:r>
            <a:rPr lang="en-US" dirty="0"/>
            <a:t>Import Data</a:t>
          </a:r>
        </a:p>
      </dgm:t>
    </dgm:pt>
    <dgm:pt modelId="{E0469145-D3E3-8145-B1FC-2545A078CF50}" type="parTrans" cxnId="{A67A1F86-500B-564F-A793-AE04B6BE9D16}">
      <dgm:prSet/>
      <dgm:spPr/>
      <dgm:t>
        <a:bodyPr/>
        <a:lstStyle/>
        <a:p>
          <a:endParaRPr lang="en-US"/>
        </a:p>
      </dgm:t>
    </dgm:pt>
    <dgm:pt modelId="{96EB7CB2-D582-8042-B256-3FC7576E8EA3}" type="sibTrans" cxnId="{A67A1F86-500B-564F-A793-AE04B6BE9D16}">
      <dgm:prSet/>
      <dgm:spPr/>
      <dgm:t>
        <a:bodyPr/>
        <a:lstStyle/>
        <a:p>
          <a:endParaRPr lang="en-US"/>
        </a:p>
      </dgm:t>
    </dgm:pt>
    <dgm:pt modelId="{A679058A-B7A9-F24C-B3BC-3988747850DF}">
      <dgm:prSet phldrT="[Text]" custT="1"/>
      <dgm:spPr/>
      <dgm:t>
        <a:bodyPr/>
        <a:lstStyle/>
        <a:p>
          <a:r>
            <a:rPr lang="en-US" sz="1400" dirty="0"/>
            <a:t>Import the Data</a:t>
          </a:r>
        </a:p>
      </dgm:t>
    </dgm:pt>
    <dgm:pt modelId="{5C76FD5B-BB7A-8C44-BCDF-0D0B6FEEABD1}" type="parTrans" cxnId="{2FC0909F-6638-DE4A-8D30-9A264DABD9B4}">
      <dgm:prSet/>
      <dgm:spPr/>
      <dgm:t>
        <a:bodyPr/>
        <a:lstStyle/>
        <a:p>
          <a:endParaRPr lang="en-US"/>
        </a:p>
      </dgm:t>
    </dgm:pt>
    <dgm:pt modelId="{E3C36EAE-B3DF-D442-920A-C4BFEDB464DB}" type="sibTrans" cxnId="{2FC0909F-6638-DE4A-8D30-9A264DABD9B4}">
      <dgm:prSet/>
      <dgm:spPr/>
      <dgm:t>
        <a:bodyPr/>
        <a:lstStyle/>
        <a:p>
          <a:endParaRPr lang="en-US"/>
        </a:p>
      </dgm:t>
    </dgm:pt>
    <dgm:pt modelId="{AC35ABF7-D1E6-CF46-A4CF-4E7A1EBB75BA}">
      <dgm:prSet phldrT="[Text]"/>
      <dgm:spPr/>
      <dgm:t>
        <a:bodyPr/>
        <a:lstStyle/>
        <a:p>
          <a:r>
            <a:rPr lang="en-US" dirty="0"/>
            <a:t>Prepare Data</a:t>
          </a:r>
        </a:p>
      </dgm:t>
    </dgm:pt>
    <dgm:pt modelId="{A31C8A6C-9DC9-414E-BB21-35C804697187}" type="parTrans" cxnId="{D8AD5BFA-95A7-4545-B320-F1DF58ACC7EF}">
      <dgm:prSet/>
      <dgm:spPr/>
      <dgm:t>
        <a:bodyPr/>
        <a:lstStyle/>
        <a:p>
          <a:endParaRPr lang="en-US"/>
        </a:p>
      </dgm:t>
    </dgm:pt>
    <dgm:pt modelId="{2976997A-F8A0-C54B-A31E-6CA39FCBB5B8}" type="sibTrans" cxnId="{D8AD5BFA-95A7-4545-B320-F1DF58ACC7EF}">
      <dgm:prSet/>
      <dgm:spPr/>
      <dgm:t>
        <a:bodyPr/>
        <a:lstStyle/>
        <a:p>
          <a:endParaRPr lang="en-US"/>
        </a:p>
      </dgm:t>
    </dgm:pt>
    <dgm:pt modelId="{44E401F1-78F9-3B45-9762-8176D85E5453}">
      <dgm:prSet phldrT="[Text]"/>
      <dgm:spPr/>
      <dgm:t>
        <a:bodyPr/>
        <a:lstStyle/>
        <a:p>
          <a:r>
            <a:rPr lang="en-US" dirty="0"/>
            <a:t>Cleaning</a:t>
          </a:r>
        </a:p>
      </dgm:t>
    </dgm:pt>
    <dgm:pt modelId="{2510F2F0-A1D0-8943-B49A-DC00C2091B56}" type="parTrans" cxnId="{0B56C786-1125-5C47-A6C3-EA077734957C}">
      <dgm:prSet/>
      <dgm:spPr/>
      <dgm:t>
        <a:bodyPr/>
        <a:lstStyle/>
        <a:p>
          <a:endParaRPr lang="en-US"/>
        </a:p>
      </dgm:t>
    </dgm:pt>
    <dgm:pt modelId="{93B7372C-01E1-BA45-9BFD-B784A7F1CA76}" type="sibTrans" cxnId="{0B56C786-1125-5C47-A6C3-EA077734957C}">
      <dgm:prSet/>
      <dgm:spPr/>
      <dgm:t>
        <a:bodyPr/>
        <a:lstStyle/>
        <a:p>
          <a:endParaRPr lang="en-US"/>
        </a:p>
      </dgm:t>
    </dgm:pt>
    <dgm:pt modelId="{08C38364-2134-984C-A6C6-DF2D6274F9A8}">
      <dgm:prSet phldrT="[Text]"/>
      <dgm:spPr/>
      <dgm:t>
        <a:bodyPr/>
        <a:lstStyle/>
        <a:p>
          <a:r>
            <a:rPr lang="en-US" dirty="0"/>
            <a:t>Transformation</a:t>
          </a:r>
        </a:p>
      </dgm:t>
    </dgm:pt>
    <dgm:pt modelId="{C3B364B6-9286-DA4C-988A-2D893C070515}" type="parTrans" cxnId="{3F1697B3-83EB-2A43-9555-E31A8A2F6FD9}">
      <dgm:prSet/>
      <dgm:spPr/>
      <dgm:t>
        <a:bodyPr/>
        <a:lstStyle/>
        <a:p>
          <a:endParaRPr lang="en-US"/>
        </a:p>
      </dgm:t>
    </dgm:pt>
    <dgm:pt modelId="{887DC7F1-5B84-B345-BA71-BC5CA06869AD}" type="sibTrans" cxnId="{3F1697B3-83EB-2A43-9555-E31A8A2F6FD9}">
      <dgm:prSet/>
      <dgm:spPr/>
      <dgm:t>
        <a:bodyPr/>
        <a:lstStyle/>
        <a:p>
          <a:endParaRPr lang="en-US"/>
        </a:p>
      </dgm:t>
    </dgm:pt>
    <dgm:pt modelId="{BE985C73-602D-7D4F-B41A-6842CE0958C5}">
      <dgm:prSet/>
      <dgm:spPr/>
      <dgm:t>
        <a:bodyPr/>
        <a:lstStyle/>
        <a:p>
          <a:r>
            <a:rPr lang="en-US" dirty="0"/>
            <a:t>EDA</a:t>
          </a:r>
        </a:p>
      </dgm:t>
    </dgm:pt>
    <dgm:pt modelId="{E9CA1A5E-1E37-E848-9320-0A9FD4547B5A}" type="parTrans" cxnId="{4A8C69DD-982C-4047-B3AE-3B44ADD75F49}">
      <dgm:prSet/>
      <dgm:spPr/>
      <dgm:t>
        <a:bodyPr/>
        <a:lstStyle/>
        <a:p>
          <a:endParaRPr lang="en-US"/>
        </a:p>
      </dgm:t>
    </dgm:pt>
    <dgm:pt modelId="{A82CF207-1375-4746-9240-CEC267854EAF}" type="sibTrans" cxnId="{4A8C69DD-982C-4047-B3AE-3B44ADD75F49}">
      <dgm:prSet/>
      <dgm:spPr/>
      <dgm:t>
        <a:bodyPr/>
        <a:lstStyle/>
        <a:p>
          <a:endParaRPr lang="en-US"/>
        </a:p>
      </dgm:t>
    </dgm:pt>
    <dgm:pt modelId="{8300E931-E0A3-5646-9026-74982183C215}">
      <dgm:prSet/>
      <dgm:spPr/>
      <dgm:t>
        <a:bodyPr/>
        <a:lstStyle/>
        <a:p>
          <a:r>
            <a:rPr lang="en-US" dirty="0"/>
            <a:t>Select Data</a:t>
          </a:r>
        </a:p>
      </dgm:t>
    </dgm:pt>
    <dgm:pt modelId="{C7C85F59-9B66-6F48-B580-3B46FE96B35C}" type="parTrans" cxnId="{A0AB8D14-9CB6-3E43-8CDC-DF45FB881E4C}">
      <dgm:prSet/>
      <dgm:spPr/>
      <dgm:t>
        <a:bodyPr/>
        <a:lstStyle/>
        <a:p>
          <a:endParaRPr lang="en-US"/>
        </a:p>
      </dgm:t>
    </dgm:pt>
    <dgm:pt modelId="{ABCC9780-7FE1-7147-B67E-4F685B7A2C0A}" type="sibTrans" cxnId="{A0AB8D14-9CB6-3E43-8CDC-DF45FB881E4C}">
      <dgm:prSet/>
      <dgm:spPr/>
      <dgm:t>
        <a:bodyPr/>
        <a:lstStyle/>
        <a:p>
          <a:endParaRPr lang="en-US"/>
        </a:p>
      </dgm:t>
    </dgm:pt>
    <dgm:pt modelId="{1FF64D0B-7E89-8D4A-90EC-C6FF26A2348D}">
      <dgm:prSet phldrT="[Text]"/>
      <dgm:spPr/>
      <dgm:t>
        <a:bodyPr/>
        <a:lstStyle/>
        <a:p>
          <a:r>
            <a:rPr lang="en-US" dirty="0"/>
            <a:t>Reduction</a:t>
          </a:r>
        </a:p>
      </dgm:t>
    </dgm:pt>
    <dgm:pt modelId="{0D3F26E7-BE31-8E4C-8408-F82F0E0C5BB7}" type="parTrans" cxnId="{851FCA77-A872-8F45-90BC-2459BB0E8FB5}">
      <dgm:prSet/>
      <dgm:spPr/>
      <dgm:t>
        <a:bodyPr/>
        <a:lstStyle/>
        <a:p>
          <a:endParaRPr lang="en-US"/>
        </a:p>
      </dgm:t>
    </dgm:pt>
    <dgm:pt modelId="{CF6F3214-5810-634C-AC6E-439B200C1EF3}" type="sibTrans" cxnId="{851FCA77-A872-8F45-90BC-2459BB0E8FB5}">
      <dgm:prSet/>
      <dgm:spPr/>
      <dgm:t>
        <a:bodyPr/>
        <a:lstStyle/>
        <a:p>
          <a:endParaRPr lang="en-US"/>
        </a:p>
      </dgm:t>
    </dgm:pt>
    <dgm:pt modelId="{BA1B07A0-AFB6-8440-9388-3FA4A69C5482}">
      <dgm:prSet phldrT="[Text]"/>
      <dgm:spPr/>
      <dgm:t>
        <a:bodyPr/>
        <a:lstStyle/>
        <a:p>
          <a:r>
            <a:rPr lang="en-US" dirty="0"/>
            <a:t>Discretization</a:t>
          </a:r>
        </a:p>
      </dgm:t>
    </dgm:pt>
    <dgm:pt modelId="{03E980E2-8F94-AE49-AEFC-5F68136D02F0}" type="parTrans" cxnId="{2E51000C-3A9A-A84F-B701-E18161589E5D}">
      <dgm:prSet/>
      <dgm:spPr/>
      <dgm:t>
        <a:bodyPr/>
        <a:lstStyle/>
        <a:p>
          <a:endParaRPr lang="en-US"/>
        </a:p>
      </dgm:t>
    </dgm:pt>
    <dgm:pt modelId="{98A46AF7-F4B6-4D46-ADEA-31521C41AE16}" type="sibTrans" cxnId="{2E51000C-3A9A-A84F-B701-E18161589E5D}">
      <dgm:prSet/>
      <dgm:spPr/>
      <dgm:t>
        <a:bodyPr/>
        <a:lstStyle/>
        <a:p>
          <a:endParaRPr lang="en-US"/>
        </a:p>
      </dgm:t>
    </dgm:pt>
    <dgm:pt modelId="{A7B73058-88AA-2D41-993A-778FFD4C7980}">
      <dgm:prSet/>
      <dgm:spPr/>
      <dgm:t>
        <a:bodyPr/>
        <a:lstStyle/>
        <a:p>
          <a:r>
            <a:rPr lang="en-US" dirty="0"/>
            <a:t>Visualization</a:t>
          </a:r>
        </a:p>
      </dgm:t>
    </dgm:pt>
    <dgm:pt modelId="{FCD1F2A7-7D33-9048-B4B0-44AF837D6077}" type="parTrans" cxnId="{C9370A7D-8E91-C043-8865-D0893DB5DB16}">
      <dgm:prSet/>
      <dgm:spPr/>
      <dgm:t>
        <a:bodyPr/>
        <a:lstStyle/>
        <a:p>
          <a:endParaRPr lang="en-US"/>
        </a:p>
      </dgm:t>
    </dgm:pt>
    <dgm:pt modelId="{F38FF9FB-7F2F-3541-9D35-00125B01A749}" type="sibTrans" cxnId="{C9370A7D-8E91-C043-8865-D0893DB5DB16}">
      <dgm:prSet/>
      <dgm:spPr/>
      <dgm:t>
        <a:bodyPr/>
        <a:lstStyle/>
        <a:p>
          <a:endParaRPr lang="en-US"/>
        </a:p>
      </dgm:t>
    </dgm:pt>
    <dgm:pt modelId="{9F9F260F-6D3F-A34C-BE93-18E3061A620B}">
      <dgm:prSet phldrT="[Text]"/>
      <dgm:spPr/>
      <dgm:t>
        <a:bodyPr/>
        <a:lstStyle/>
        <a:p>
          <a:r>
            <a:rPr lang="en-US" dirty="0"/>
            <a:t>Scatter Plots – Compare relationship</a:t>
          </a:r>
        </a:p>
      </dgm:t>
    </dgm:pt>
    <dgm:pt modelId="{5897EB4F-7132-AC4B-8264-71EFB15787D9}" type="parTrans" cxnId="{A84F9A40-45A4-AC40-9C24-C974DABF5849}">
      <dgm:prSet/>
      <dgm:spPr/>
      <dgm:t>
        <a:bodyPr/>
        <a:lstStyle/>
        <a:p>
          <a:endParaRPr lang="en-US"/>
        </a:p>
      </dgm:t>
    </dgm:pt>
    <dgm:pt modelId="{E72B0AE6-0E91-A640-BC24-BD44EEB6F467}" type="sibTrans" cxnId="{A84F9A40-45A4-AC40-9C24-C974DABF5849}">
      <dgm:prSet/>
      <dgm:spPr/>
      <dgm:t>
        <a:bodyPr/>
        <a:lstStyle/>
        <a:p>
          <a:endParaRPr lang="en-US"/>
        </a:p>
      </dgm:t>
    </dgm:pt>
    <dgm:pt modelId="{B354EC18-E1BF-074F-A4F3-7ADF67902516}">
      <dgm:prSet/>
      <dgm:spPr/>
      <dgm:t>
        <a:bodyPr/>
        <a:lstStyle/>
        <a:p>
          <a:endParaRPr lang="en-US" dirty="0"/>
        </a:p>
      </dgm:t>
    </dgm:pt>
    <dgm:pt modelId="{9E540823-CB84-394E-B9B2-0B4D8E5780DE}" type="parTrans" cxnId="{72294E2C-0B08-EB49-BCB6-D760AEB7D0A3}">
      <dgm:prSet/>
      <dgm:spPr/>
      <dgm:t>
        <a:bodyPr/>
        <a:lstStyle/>
        <a:p>
          <a:endParaRPr lang="en-US"/>
        </a:p>
      </dgm:t>
    </dgm:pt>
    <dgm:pt modelId="{E69728B6-70C1-694B-9ADC-A6B31AC1ADCF}" type="sibTrans" cxnId="{72294E2C-0B08-EB49-BCB6-D760AEB7D0A3}">
      <dgm:prSet/>
      <dgm:spPr/>
      <dgm:t>
        <a:bodyPr/>
        <a:lstStyle/>
        <a:p>
          <a:endParaRPr lang="en-US"/>
        </a:p>
      </dgm:t>
    </dgm:pt>
    <dgm:pt modelId="{5055B362-1970-E74A-ACBC-1D12973302ED}">
      <dgm:prSet phldrT="[Text]"/>
      <dgm:spPr/>
      <dgm:t>
        <a:bodyPr/>
        <a:lstStyle/>
        <a:p>
          <a:r>
            <a:rPr lang="en-US" dirty="0"/>
            <a:t>Box plot</a:t>
          </a:r>
        </a:p>
      </dgm:t>
    </dgm:pt>
    <dgm:pt modelId="{DBE73EC1-0AA4-2441-B6A1-C68D9306C1CA}" type="parTrans" cxnId="{02446ADE-50A9-4C4C-948E-20042DF07689}">
      <dgm:prSet/>
      <dgm:spPr/>
      <dgm:t>
        <a:bodyPr/>
        <a:lstStyle/>
        <a:p>
          <a:endParaRPr lang="en-US"/>
        </a:p>
      </dgm:t>
    </dgm:pt>
    <dgm:pt modelId="{FC342915-155A-404C-B5CB-881FA5A4AC28}" type="sibTrans" cxnId="{02446ADE-50A9-4C4C-948E-20042DF07689}">
      <dgm:prSet/>
      <dgm:spPr/>
      <dgm:t>
        <a:bodyPr/>
        <a:lstStyle/>
        <a:p>
          <a:endParaRPr lang="en-US"/>
        </a:p>
      </dgm:t>
    </dgm:pt>
    <dgm:pt modelId="{9558B742-AF38-514D-9706-FFF2F23C41D3}">
      <dgm:prSet phldrT="[Text]"/>
      <dgm:spPr/>
      <dgm:t>
        <a:bodyPr/>
        <a:lstStyle/>
        <a:p>
          <a:r>
            <a:rPr lang="en-US" dirty="0"/>
            <a:t>Correlation</a:t>
          </a:r>
        </a:p>
      </dgm:t>
    </dgm:pt>
    <dgm:pt modelId="{B936ADC5-F2C6-F848-84B1-75B222958224}" type="parTrans" cxnId="{A3D99482-2247-4B49-BF6D-34974E27083B}">
      <dgm:prSet/>
      <dgm:spPr/>
      <dgm:t>
        <a:bodyPr/>
        <a:lstStyle/>
        <a:p>
          <a:endParaRPr lang="en-US"/>
        </a:p>
      </dgm:t>
    </dgm:pt>
    <dgm:pt modelId="{BF6AE20C-937B-3846-BDB6-56E78A7ADAD3}" type="sibTrans" cxnId="{A3D99482-2247-4B49-BF6D-34974E27083B}">
      <dgm:prSet/>
      <dgm:spPr/>
      <dgm:t>
        <a:bodyPr/>
        <a:lstStyle/>
        <a:p>
          <a:endParaRPr lang="en-US"/>
        </a:p>
      </dgm:t>
    </dgm:pt>
    <dgm:pt modelId="{36377425-9627-674C-B44A-E2A911429803}">
      <dgm:prSet phldrT="[Text]"/>
      <dgm:spPr/>
      <dgm:t>
        <a:bodyPr/>
        <a:lstStyle/>
        <a:p>
          <a:r>
            <a:rPr lang="en-US" dirty="0"/>
            <a:t>Covariance</a:t>
          </a:r>
        </a:p>
      </dgm:t>
    </dgm:pt>
    <dgm:pt modelId="{2665DFD7-1EA5-C84F-A621-219ED17D9D0C}" type="parTrans" cxnId="{664B6DEF-07A8-3D48-B402-8706303D8B46}">
      <dgm:prSet/>
      <dgm:spPr/>
      <dgm:t>
        <a:bodyPr/>
        <a:lstStyle/>
        <a:p>
          <a:endParaRPr lang="en-US"/>
        </a:p>
      </dgm:t>
    </dgm:pt>
    <dgm:pt modelId="{2147F727-DB3C-DC4B-B0F6-4FC0FEC137FE}" type="sibTrans" cxnId="{664B6DEF-07A8-3D48-B402-8706303D8B46}">
      <dgm:prSet/>
      <dgm:spPr/>
      <dgm:t>
        <a:bodyPr/>
        <a:lstStyle/>
        <a:p>
          <a:endParaRPr lang="en-US"/>
        </a:p>
      </dgm:t>
    </dgm:pt>
    <dgm:pt modelId="{4F6910D4-9CA5-6C45-B7DC-14D6B6546D6A}">
      <dgm:prSet phldrT="[Text]"/>
      <dgm:spPr/>
      <dgm:t>
        <a:bodyPr/>
        <a:lstStyle/>
        <a:p>
          <a:r>
            <a:rPr lang="en-US" dirty="0"/>
            <a:t>Feature Engineering:</a:t>
          </a:r>
        </a:p>
      </dgm:t>
    </dgm:pt>
    <dgm:pt modelId="{EF344CD8-4A10-B748-9EEC-63C966193F0F}" type="parTrans" cxnId="{B1D3F349-375F-AB40-BB09-A491125A9045}">
      <dgm:prSet/>
      <dgm:spPr/>
      <dgm:t>
        <a:bodyPr/>
        <a:lstStyle/>
        <a:p>
          <a:endParaRPr lang="en-US"/>
        </a:p>
      </dgm:t>
    </dgm:pt>
    <dgm:pt modelId="{E7399051-77F0-5044-B57F-5787B06698C1}" type="sibTrans" cxnId="{B1D3F349-375F-AB40-BB09-A491125A9045}">
      <dgm:prSet/>
      <dgm:spPr/>
      <dgm:t>
        <a:bodyPr/>
        <a:lstStyle/>
        <a:p>
          <a:endParaRPr lang="en-US"/>
        </a:p>
      </dgm:t>
    </dgm:pt>
    <dgm:pt modelId="{4064E696-9263-C542-9DF0-FD22F74F3604}">
      <dgm:prSet/>
      <dgm:spPr/>
      <dgm:t>
        <a:bodyPr/>
        <a:lstStyle/>
        <a:p>
          <a:r>
            <a:rPr lang="en-US" dirty="0"/>
            <a:t>Determine final set of features to be used</a:t>
          </a:r>
        </a:p>
      </dgm:t>
    </dgm:pt>
    <dgm:pt modelId="{AAB11636-DDA3-8444-ABAF-3481CBDEED19}" type="parTrans" cxnId="{C71E5614-992F-1F45-AD9E-52023C657EA4}">
      <dgm:prSet/>
      <dgm:spPr/>
      <dgm:t>
        <a:bodyPr/>
        <a:lstStyle/>
        <a:p>
          <a:endParaRPr lang="en-US"/>
        </a:p>
      </dgm:t>
    </dgm:pt>
    <dgm:pt modelId="{392061B9-AC01-074A-91BE-C198E214EBBD}" type="sibTrans" cxnId="{C71E5614-992F-1F45-AD9E-52023C657EA4}">
      <dgm:prSet/>
      <dgm:spPr/>
      <dgm:t>
        <a:bodyPr/>
        <a:lstStyle/>
        <a:p>
          <a:endParaRPr lang="en-US"/>
        </a:p>
      </dgm:t>
    </dgm:pt>
    <dgm:pt modelId="{23ED83BD-A411-3D45-8D05-EB6289A3290C}">
      <dgm:prSet/>
      <dgm:spPr/>
      <dgm:t>
        <a:bodyPr/>
        <a:lstStyle/>
        <a:p>
          <a:endParaRPr lang="en-US"/>
        </a:p>
      </dgm:t>
    </dgm:pt>
    <dgm:pt modelId="{73E2E2A7-9415-2D4B-A6C8-ECC0067F4EF7}" type="parTrans" cxnId="{27A7E40C-A420-C64A-946A-077F21413DB0}">
      <dgm:prSet/>
      <dgm:spPr/>
      <dgm:t>
        <a:bodyPr/>
        <a:lstStyle/>
        <a:p>
          <a:endParaRPr lang="en-US"/>
        </a:p>
      </dgm:t>
    </dgm:pt>
    <dgm:pt modelId="{34D6EA9F-BEE8-6941-8769-C9CDAC4F39AF}" type="sibTrans" cxnId="{27A7E40C-A420-C64A-946A-077F21413DB0}">
      <dgm:prSet/>
      <dgm:spPr/>
      <dgm:t>
        <a:bodyPr/>
        <a:lstStyle/>
        <a:p>
          <a:endParaRPr lang="en-US"/>
        </a:p>
      </dgm:t>
    </dgm:pt>
    <dgm:pt modelId="{A331C72A-DB32-E44A-9847-A9E2D688FD2C}">
      <dgm:prSet phldrT="[Text]" custT="1"/>
      <dgm:spPr/>
      <dgm:t>
        <a:bodyPr/>
        <a:lstStyle/>
        <a:p>
          <a:r>
            <a:rPr lang="en-US" sz="1400" dirty="0"/>
            <a:t>Prepare the libraries</a:t>
          </a:r>
        </a:p>
      </dgm:t>
    </dgm:pt>
    <dgm:pt modelId="{C8EBC4F9-6FA0-B14B-AE51-0B785F52F476}" type="parTrans" cxnId="{F18467F0-1D47-314F-B3C0-49109DA887D6}">
      <dgm:prSet/>
      <dgm:spPr/>
      <dgm:t>
        <a:bodyPr/>
        <a:lstStyle/>
        <a:p>
          <a:endParaRPr lang="en-US"/>
        </a:p>
      </dgm:t>
    </dgm:pt>
    <dgm:pt modelId="{A02E4064-678D-E440-942B-87CBBBBCC09A}" type="sibTrans" cxnId="{F18467F0-1D47-314F-B3C0-49109DA887D6}">
      <dgm:prSet/>
      <dgm:spPr/>
      <dgm:t>
        <a:bodyPr/>
        <a:lstStyle/>
        <a:p>
          <a:endParaRPr lang="en-US"/>
        </a:p>
      </dgm:t>
    </dgm:pt>
    <dgm:pt modelId="{12AE2EE3-6501-5742-BE7F-BEE5FC09CE78}">
      <dgm:prSet phldrT="[Text]"/>
      <dgm:spPr/>
      <dgm:t>
        <a:bodyPr/>
        <a:lstStyle/>
        <a:p>
          <a:endParaRPr lang="en-US" sz="1400" dirty="0"/>
        </a:p>
      </dgm:t>
    </dgm:pt>
    <dgm:pt modelId="{2C10011A-DDA8-F242-889E-20F6C3943E71}" type="parTrans" cxnId="{B5EE37E9-3A43-0044-9BE3-8B88C5F51334}">
      <dgm:prSet/>
      <dgm:spPr/>
      <dgm:t>
        <a:bodyPr/>
        <a:lstStyle/>
        <a:p>
          <a:endParaRPr lang="en-US"/>
        </a:p>
      </dgm:t>
    </dgm:pt>
    <dgm:pt modelId="{1F1400F1-13D2-2344-814B-8C777F1B7413}" type="sibTrans" cxnId="{B5EE37E9-3A43-0044-9BE3-8B88C5F51334}">
      <dgm:prSet/>
      <dgm:spPr/>
      <dgm:t>
        <a:bodyPr/>
        <a:lstStyle/>
        <a:p>
          <a:endParaRPr lang="en-US"/>
        </a:p>
      </dgm:t>
    </dgm:pt>
    <dgm:pt modelId="{D6851A13-7CA1-D340-AF1B-815DA82BBCD2}" type="pres">
      <dgm:prSet presAssocID="{12D63DEE-F5B3-0647-A176-3EF43F215CE0}" presName="Name0" presStyleCnt="0">
        <dgm:presLayoutVars>
          <dgm:dir/>
          <dgm:animLvl val="lvl"/>
          <dgm:resizeHandles val="exact"/>
        </dgm:presLayoutVars>
      </dgm:prSet>
      <dgm:spPr/>
    </dgm:pt>
    <dgm:pt modelId="{59E86A2B-0414-2A41-8895-CA095DDCC385}" type="pres">
      <dgm:prSet presAssocID="{12D63DEE-F5B3-0647-A176-3EF43F215CE0}" presName="tSp" presStyleCnt="0"/>
      <dgm:spPr/>
    </dgm:pt>
    <dgm:pt modelId="{87C6B864-5EFC-9C4D-AAD5-8EA004E3370E}" type="pres">
      <dgm:prSet presAssocID="{12D63DEE-F5B3-0647-A176-3EF43F215CE0}" presName="bSp" presStyleCnt="0"/>
      <dgm:spPr/>
    </dgm:pt>
    <dgm:pt modelId="{93F2FB25-96EE-C743-8C5C-56FF59A97EA0}" type="pres">
      <dgm:prSet presAssocID="{12D63DEE-F5B3-0647-A176-3EF43F215CE0}" presName="process" presStyleCnt="0"/>
      <dgm:spPr/>
    </dgm:pt>
    <dgm:pt modelId="{C05316C3-63EA-DD43-93E5-2C71183BF372}" type="pres">
      <dgm:prSet presAssocID="{11344500-4826-BF4F-9548-5A9C4AA02AAD}" presName="composite1" presStyleCnt="0"/>
      <dgm:spPr/>
    </dgm:pt>
    <dgm:pt modelId="{A24991AC-D52A-C04F-B7BB-27E71E492607}" type="pres">
      <dgm:prSet presAssocID="{11344500-4826-BF4F-9548-5A9C4AA02AAD}" presName="dummyNode1" presStyleLbl="node1" presStyleIdx="0" presStyleCnt="4"/>
      <dgm:spPr/>
    </dgm:pt>
    <dgm:pt modelId="{D0744FD4-17EC-0943-86E2-F1085CB60694}" type="pres">
      <dgm:prSet presAssocID="{11344500-4826-BF4F-9548-5A9C4AA02AAD}" presName="childNode1" presStyleLbl="bgAcc1" presStyleIdx="0" presStyleCnt="4" custScaleY="123530" custLinFactNeighborX="-35" custLinFactNeighborY="-1652">
        <dgm:presLayoutVars>
          <dgm:bulletEnabled val="1"/>
        </dgm:presLayoutVars>
      </dgm:prSet>
      <dgm:spPr/>
    </dgm:pt>
    <dgm:pt modelId="{B17B59AF-9E2E-2D4C-AF2A-95FFAA5346A4}" type="pres">
      <dgm:prSet presAssocID="{11344500-4826-BF4F-9548-5A9C4AA02AAD}" presName="childNode1tx" presStyleLbl="bgAcc1" presStyleIdx="0" presStyleCnt="4">
        <dgm:presLayoutVars>
          <dgm:bulletEnabled val="1"/>
        </dgm:presLayoutVars>
      </dgm:prSet>
      <dgm:spPr/>
    </dgm:pt>
    <dgm:pt modelId="{5A0B403A-E9D5-0840-B888-BA905E030759}" type="pres">
      <dgm:prSet presAssocID="{11344500-4826-BF4F-9548-5A9C4AA02AAD}" presName="parentNode1" presStyleLbl="node1" presStyleIdx="0" presStyleCnt="4">
        <dgm:presLayoutVars>
          <dgm:chMax val="1"/>
          <dgm:bulletEnabled val="1"/>
        </dgm:presLayoutVars>
      </dgm:prSet>
      <dgm:spPr/>
    </dgm:pt>
    <dgm:pt modelId="{DFEB0008-BA89-564E-83A2-B42F2EE72BFD}" type="pres">
      <dgm:prSet presAssocID="{11344500-4826-BF4F-9548-5A9C4AA02AAD}" presName="connSite1" presStyleCnt="0"/>
      <dgm:spPr/>
    </dgm:pt>
    <dgm:pt modelId="{9863BE2C-251D-B940-BF11-DE1ED64B7C48}" type="pres">
      <dgm:prSet presAssocID="{96EB7CB2-D582-8042-B256-3FC7576E8EA3}" presName="Name9" presStyleLbl="sibTrans2D1" presStyleIdx="0" presStyleCnt="3"/>
      <dgm:spPr/>
    </dgm:pt>
    <dgm:pt modelId="{E9FA4A05-5823-F045-A87A-3E0B65BE62B8}" type="pres">
      <dgm:prSet presAssocID="{AC35ABF7-D1E6-CF46-A4CF-4E7A1EBB75BA}" presName="composite2" presStyleCnt="0"/>
      <dgm:spPr/>
    </dgm:pt>
    <dgm:pt modelId="{1076DEBE-B583-AB4C-B624-CE58B5525785}" type="pres">
      <dgm:prSet presAssocID="{AC35ABF7-D1E6-CF46-A4CF-4E7A1EBB75BA}" presName="dummyNode2" presStyleLbl="node1" presStyleIdx="0" presStyleCnt="4"/>
      <dgm:spPr/>
    </dgm:pt>
    <dgm:pt modelId="{A4A8DE89-730E-3449-A797-173DBD023413}" type="pres">
      <dgm:prSet presAssocID="{AC35ABF7-D1E6-CF46-A4CF-4E7A1EBB75BA}" presName="childNode2" presStyleLbl="bgAcc1" presStyleIdx="1" presStyleCnt="4" custScaleY="125973">
        <dgm:presLayoutVars>
          <dgm:bulletEnabled val="1"/>
        </dgm:presLayoutVars>
      </dgm:prSet>
      <dgm:spPr/>
    </dgm:pt>
    <dgm:pt modelId="{9190E47B-3C4F-B04F-9593-9BEEB6877DD2}" type="pres">
      <dgm:prSet presAssocID="{AC35ABF7-D1E6-CF46-A4CF-4E7A1EBB75BA}" presName="childNode2tx" presStyleLbl="bgAcc1" presStyleIdx="1" presStyleCnt="4">
        <dgm:presLayoutVars>
          <dgm:bulletEnabled val="1"/>
        </dgm:presLayoutVars>
      </dgm:prSet>
      <dgm:spPr/>
    </dgm:pt>
    <dgm:pt modelId="{9642EA6A-DD29-5F4C-B89F-FB6C3CCF65E7}" type="pres">
      <dgm:prSet presAssocID="{AC35ABF7-D1E6-CF46-A4CF-4E7A1EBB75BA}" presName="parentNode2" presStyleLbl="node1" presStyleIdx="1" presStyleCnt="4" custLinFactNeighborX="966" custLinFactNeighborY="-50997">
        <dgm:presLayoutVars>
          <dgm:chMax val="0"/>
          <dgm:bulletEnabled val="1"/>
        </dgm:presLayoutVars>
      </dgm:prSet>
      <dgm:spPr/>
    </dgm:pt>
    <dgm:pt modelId="{6DA835ED-E6FA-FE46-B483-7CCC2EC8F0ED}" type="pres">
      <dgm:prSet presAssocID="{AC35ABF7-D1E6-CF46-A4CF-4E7A1EBB75BA}" presName="connSite2" presStyleCnt="0"/>
      <dgm:spPr/>
    </dgm:pt>
    <dgm:pt modelId="{497E855D-CF0D-EA45-B47B-894FA9CE50A5}" type="pres">
      <dgm:prSet presAssocID="{2976997A-F8A0-C54B-A31E-6CA39FCBB5B8}" presName="Name18" presStyleLbl="sibTrans2D1" presStyleIdx="1" presStyleCnt="3" custScaleY="101035" custLinFactNeighborX="-2631" custLinFactNeighborY="-1659"/>
      <dgm:spPr/>
    </dgm:pt>
    <dgm:pt modelId="{73F2A56F-1339-1B47-A66C-6406847FD2C1}" type="pres">
      <dgm:prSet presAssocID="{BE985C73-602D-7D4F-B41A-6842CE0958C5}" presName="composite1" presStyleCnt="0"/>
      <dgm:spPr/>
    </dgm:pt>
    <dgm:pt modelId="{69221EBB-748B-1848-AE11-C9B60838823C}" type="pres">
      <dgm:prSet presAssocID="{BE985C73-602D-7D4F-B41A-6842CE0958C5}" presName="dummyNode1" presStyleLbl="node1" presStyleIdx="1" presStyleCnt="4"/>
      <dgm:spPr/>
    </dgm:pt>
    <dgm:pt modelId="{77DF3146-709C-7440-81CA-858F7EEEF994}" type="pres">
      <dgm:prSet presAssocID="{BE985C73-602D-7D4F-B41A-6842CE0958C5}" presName="childNode1" presStyleLbl="bgAcc1" presStyleIdx="2" presStyleCnt="4" custScaleY="128939" custLinFactNeighborX="-858" custLinFactNeighborY="-7296">
        <dgm:presLayoutVars>
          <dgm:bulletEnabled val="1"/>
        </dgm:presLayoutVars>
      </dgm:prSet>
      <dgm:spPr/>
    </dgm:pt>
    <dgm:pt modelId="{C47669B9-FD76-FB4B-97A2-89A390D68974}" type="pres">
      <dgm:prSet presAssocID="{BE985C73-602D-7D4F-B41A-6842CE0958C5}" presName="childNode1tx" presStyleLbl="bgAcc1" presStyleIdx="2" presStyleCnt="4">
        <dgm:presLayoutVars>
          <dgm:bulletEnabled val="1"/>
        </dgm:presLayoutVars>
      </dgm:prSet>
      <dgm:spPr/>
    </dgm:pt>
    <dgm:pt modelId="{8F9C753F-DF54-1A44-9293-507C553A4BD2}" type="pres">
      <dgm:prSet presAssocID="{BE985C73-602D-7D4F-B41A-6842CE0958C5}" presName="parentNode1" presStyleLbl="node1" presStyleIdx="2" presStyleCnt="4" custLinFactNeighborX="966" custLinFactNeighborY="5983">
        <dgm:presLayoutVars>
          <dgm:chMax val="1"/>
          <dgm:bulletEnabled val="1"/>
        </dgm:presLayoutVars>
      </dgm:prSet>
      <dgm:spPr/>
    </dgm:pt>
    <dgm:pt modelId="{741E7C5C-9FF1-A04B-8912-FFE946E1CA72}" type="pres">
      <dgm:prSet presAssocID="{BE985C73-602D-7D4F-B41A-6842CE0958C5}" presName="connSite1" presStyleCnt="0"/>
      <dgm:spPr/>
    </dgm:pt>
    <dgm:pt modelId="{F42AD864-8088-F04E-88FA-83DD51674CD5}" type="pres">
      <dgm:prSet presAssocID="{A82CF207-1375-4746-9240-CEC267854EAF}" presName="Name9" presStyleLbl="sibTrans2D1" presStyleIdx="2" presStyleCnt="3" custLinFactNeighborX="8776" custLinFactNeighborY="2028"/>
      <dgm:spPr/>
    </dgm:pt>
    <dgm:pt modelId="{ADABC532-340A-9140-8292-5E4D10D548FA}" type="pres">
      <dgm:prSet presAssocID="{8300E931-E0A3-5646-9026-74982183C215}" presName="composite2" presStyleCnt="0"/>
      <dgm:spPr/>
    </dgm:pt>
    <dgm:pt modelId="{82627D46-4CBA-9E49-BCBC-5FD3469969C3}" type="pres">
      <dgm:prSet presAssocID="{8300E931-E0A3-5646-9026-74982183C215}" presName="dummyNode2" presStyleLbl="node1" presStyleIdx="2" presStyleCnt="4"/>
      <dgm:spPr/>
    </dgm:pt>
    <dgm:pt modelId="{B7A34FA5-587B-E34A-BC76-DE231209C253}" type="pres">
      <dgm:prSet presAssocID="{8300E931-E0A3-5646-9026-74982183C215}" presName="childNode2" presStyleLbl="bgAcc1" presStyleIdx="3" presStyleCnt="4" custScaleY="129452" custLinFactNeighborX="-1363" custLinFactNeighborY="-3305">
        <dgm:presLayoutVars>
          <dgm:bulletEnabled val="1"/>
        </dgm:presLayoutVars>
      </dgm:prSet>
      <dgm:spPr/>
    </dgm:pt>
    <dgm:pt modelId="{3CD21E81-F892-2F4B-883C-ACB61703C5A3}" type="pres">
      <dgm:prSet presAssocID="{8300E931-E0A3-5646-9026-74982183C215}" presName="childNode2tx" presStyleLbl="bgAcc1" presStyleIdx="3" presStyleCnt="4">
        <dgm:presLayoutVars>
          <dgm:bulletEnabled val="1"/>
        </dgm:presLayoutVars>
      </dgm:prSet>
      <dgm:spPr/>
    </dgm:pt>
    <dgm:pt modelId="{190EA6C2-4DBC-9C4A-879C-02BE4D682FE4}" type="pres">
      <dgm:prSet presAssocID="{8300E931-E0A3-5646-9026-74982183C215}" presName="parentNode2" presStyleLbl="node1" presStyleIdx="3" presStyleCnt="4" custLinFactNeighborX="-5327" custLinFactNeighborY="-46216">
        <dgm:presLayoutVars>
          <dgm:chMax val="0"/>
          <dgm:bulletEnabled val="1"/>
        </dgm:presLayoutVars>
      </dgm:prSet>
      <dgm:spPr/>
    </dgm:pt>
    <dgm:pt modelId="{EE2C0BCE-13E2-BD4E-A893-A4BDC8440BCC}" type="pres">
      <dgm:prSet presAssocID="{8300E931-E0A3-5646-9026-74982183C215}" presName="connSite2" presStyleCnt="0"/>
      <dgm:spPr/>
    </dgm:pt>
  </dgm:ptLst>
  <dgm:cxnLst>
    <dgm:cxn modelId="{44827F00-C3BC-684B-AAE8-03AF0D1731D3}" type="presOf" srcId="{08C38364-2134-984C-A6C6-DF2D6274F9A8}" destId="{9190E47B-3C4F-B04F-9593-9BEEB6877DD2}" srcOrd="1" destOrd="2" presId="urn:microsoft.com/office/officeart/2005/8/layout/hProcess4"/>
    <dgm:cxn modelId="{D19F7403-BBD7-7345-875A-1A3AE3E90E40}" type="presOf" srcId="{12D63DEE-F5B3-0647-A176-3EF43F215CE0}" destId="{D6851A13-7CA1-D340-AF1B-815DA82BBCD2}" srcOrd="0" destOrd="0" presId="urn:microsoft.com/office/officeart/2005/8/layout/hProcess4"/>
    <dgm:cxn modelId="{CD6BCE05-71F4-0C4E-A337-0659D0819C03}" type="presOf" srcId="{4064E696-9263-C542-9DF0-FD22F74F3604}" destId="{B7A34FA5-587B-E34A-BC76-DE231209C253}" srcOrd="0" destOrd="0" presId="urn:microsoft.com/office/officeart/2005/8/layout/hProcess4"/>
    <dgm:cxn modelId="{2E51000C-3A9A-A84F-B701-E18161589E5D}" srcId="{AC35ABF7-D1E6-CF46-A4CF-4E7A1EBB75BA}" destId="{BA1B07A0-AFB6-8440-9388-3FA4A69C5482}" srcOrd="4" destOrd="0" parTransId="{03E980E2-8F94-AE49-AEFC-5F68136D02F0}" sibTransId="{98A46AF7-F4B6-4D46-ADEA-31521C41AE16}"/>
    <dgm:cxn modelId="{27A7E40C-A420-C64A-946A-077F21413DB0}" srcId="{8300E931-E0A3-5646-9026-74982183C215}" destId="{23ED83BD-A411-3D45-8D05-EB6289A3290C}" srcOrd="1" destOrd="0" parTransId="{73E2E2A7-9415-2D4B-A6C8-ECC0067F4EF7}" sibTransId="{34D6EA9F-BEE8-6941-8769-C9CDAC4F39AF}"/>
    <dgm:cxn modelId="{CD95940E-3498-FB40-8A3D-6B23665C08E9}" type="presOf" srcId="{12AE2EE3-6501-5742-BE7F-BEE5FC09CE78}" destId="{D0744FD4-17EC-0943-86E2-F1085CB60694}" srcOrd="0" destOrd="0" presId="urn:microsoft.com/office/officeart/2005/8/layout/hProcess4"/>
    <dgm:cxn modelId="{7A010410-6170-5046-80BB-C86D51FB383F}" type="presOf" srcId="{AC35ABF7-D1E6-CF46-A4CF-4E7A1EBB75BA}" destId="{9642EA6A-DD29-5F4C-B89F-FB6C3CCF65E7}" srcOrd="0" destOrd="0" presId="urn:microsoft.com/office/officeart/2005/8/layout/hProcess4"/>
    <dgm:cxn modelId="{C936D911-1EA9-6144-8946-270DEA9651F8}" type="presOf" srcId="{A7B73058-88AA-2D41-993A-778FFD4C7980}" destId="{77DF3146-709C-7440-81CA-858F7EEEF994}" srcOrd="0" destOrd="0" presId="urn:microsoft.com/office/officeart/2005/8/layout/hProcess4"/>
    <dgm:cxn modelId="{231CF213-76A9-5C48-9EBC-D46A9784839D}" type="presOf" srcId="{9F9F260F-6D3F-A34C-BE93-18E3061A620B}" destId="{77DF3146-709C-7440-81CA-858F7EEEF994}" srcOrd="0" destOrd="1" presId="urn:microsoft.com/office/officeart/2005/8/layout/hProcess4"/>
    <dgm:cxn modelId="{C71E5614-992F-1F45-AD9E-52023C657EA4}" srcId="{8300E931-E0A3-5646-9026-74982183C215}" destId="{4064E696-9263-C542-9DF0-FD22F74F3604}" srcOrd="0" destOrd="0" parTransId="{AAB11636-DDA3-8444-ABAF-3481CBDEED19}" sibTransId="{392061B9-AC01-074A-91BE-C198E214EBBD}"/>
    <dgm:cxn modelId="{A0AB8D14-9CB6-3E43-8CDC-DF45FB881E4C}" srcId="{12D63DEE-F5B3-0647-A176-3EF43F215CE0}" destId="{8300E931-E0A3-5646-9026-74982183C215}" srcOrd="3" destOrd="0" parTransId="{C7C85F59-9B66-6F48-B580-3B46FE96B35C}" sibTransId="{ABCC9780-7FE1-7147-B67E-4F685B7A2C0A}"/>
    <dgm:cxn modelId="{C617FD1B-FDA5-B44E-9B5B-5861A57778EA}" type="presOf" srcId="{A7B73058-88AA-2D41-993A-778FFD4C7980}" destId="{C47669B9-FD76-FB4B-97A2-89A390D68974}" srcOrd="1" destOrd="0" presId="urn:microsoft.com/office/officeart/2005/8/layout/hProcess4"/>
    <dgm:cxn modelId="{787AA320-3F8D-4446-BA0A-6D3DA520B617}" type="presOf" srcId="{B354EC18-E1BF-074F-A4F3-7ADF67902516}" destId="{77DF3146-709C-7440-81CA-858F7EEEF994}" srcOrd="0" destOrd="5" presId="urn:microsoft.com/office/officeart/2005/8/layout/hProcess4"/>
    <dgm:cxn modelId="{E0758E26-A9C0-3747-8C09-0B7143C3816E}" type="presOf" srcId="{A331C72A-DB32-E44A-9847-A9E2D688FD2C}" destId="{B17B59AF-9E2E-2D4C-AF2A-95FFAA5346A4}" srcOrd="1" destOrd="2" presId="urn:microsoft.com/office/officeart/2005/8/layout/hProcess4"/>
    <dgm:cxn modelId="{6CAAD826-6059-D545-8B15-16102FAF23B6}" type="presOf" srcId="{BE985C73-602D-7D4F-B41A-6842CE0958C5}" destId="{8F9C753F-DF54-1A44-9293-507C553A4BD2}" srcOrd="0" destOrd="0" presId="urn:microsoft.com/office/officeart/2005/8/layout/hProcess4"/>
    <dgm:cxn modelId="{72294E2C-0B08-EB49-BCB6-D760AEB7D0A3}" srcId="{BE985C73-602D-7D4F-B41A-6842CE0958C5}" destId="{B354EC18-E1BF-074F-A4F3-7ADF67902516}" srcOrd="5" destOrd="0" parTransId="{9E540823-CB84-394E-B9B2-0B4D8E5780DE}" sibTransId="{E69728B6-70C1-694B-9ADC-A6B31AC1ADCF}"/>
    <dgm:cxn modelId="{74FF5F35-275C-AC4D-9BFD-3D5886AF4310}" type="presOf" srcId="{9558B742-AF38-514D-9706-FFF2F23C41D3}" destId="{77DF3146-709C-7440-81CA-858F7EEEF994}" srcOrd="0" destOrd="3" presId="urn:microsoft.com/office/officeart/2005/8/layout/hProcess4"/>
    <dgm:cxn modelId="{204A1E3B-6CB7-D644-BD74-913E578B8CF1}" type="presOf" srcId="{44E401F1-78F9-3B45-9762-8176D85E5453}" destId="{A4A8DE89-730E-3449-A797-173DBD023413}" srcOrd="0" destOrd="1" presId="urn:microsoft.com/office/officeart/2005/8/layout/hProcess4"/>
    <dgm:cxn modelId="{FAABED3C-1DA9-7D4D-806B-54B2B2BDB919}" type="presOf" srcId="{44E401F1-78F9-3B45-9762-8176D85E5453}" destId="{9190E47B-3C4F-B04F-9593-9BEEB6877DD2}" srcOrd="1" destOrd="1" presId="urn:microsoft.com/office/officeart/2005/8/layout/hProcess4"/>
    <dgm:cxn modelId="{A84F9A40-45A4-AC40-9C24-C974DABF5849}" srcId="{BE985C73-602D-7D4F-B41A-6842CE0958C5}" destId="{9F9F260F-6D3F-A34C-BE93-18E3061A620B}" srcOrd="1" destOrd="0" parTransId="{5897EB4F-7132-AC4B-8264-71EFB15787D9}" sibTransId="{E72B0AE6-0E91-A640-BC24-BD44EEB6F467}"/>
    <dgm:cxn modelId="{64A9BE49-B106-DA44-96F1-E5F00084C40B}" type="presOf" srcId="{BA1B07A0-AFB6-8440-9388-3FA4A69C5482}" destId="{9190E47B-3C4F-B04F-9593-9BEEB6877DD2}" srcOrd="1" destOrd="4" presId="urn:microsoft.com/office/officeart/2005/8/layout/hProcess4"/>
    <dgm:cxn modelId="{B1D3F349-375F-AB40-BB09-A491125A9045}" srcId="{AC35ABF7-D1E6-CF46-A4CF-4E7A1EBB75BA}" destId="{4F6910D4-9CA5-6C45-B7DC-14D6B6546D6A}" srcOrd="0" destOrd="0" parTransId="{EF344CD8-4A10-B748-9EEC-63C966193F0F}" sibTransId="{E7399051-77F0-5044-B57F-5787B06698C1}"/>
    <dgm:cxn modelId="{38357A53-B511-4549-9DE0-27ACFB38C5F9}" type="presOf" srcId="{A679058A-B7A9-F24C-B3BC-3988747850DF}" destId="{B17B59AF-9E2E-2D4C-AF2A-95FFAA5346A4}" srcOrd="1" destOrd="1" presId="urn:microsoft.com/office/officeart/2005/8/layout/hProcess4"/>
    <dgm:cxn modelId="{D534DB58-6D67-2C47-8802-A34F63BB3CDE}" type="presOf" srcId="{4064E696-9263-C542-9DF0-FD22F74F3604}" destId="{3CD21E81-F892-2F4B-883C-ACB61703C5A3}" srcOrd="1" destOrd="0" presId="urn:microsoft.com/office/officeart/2005/8/layout/hProcess4"/>
    <dgm:cxn modelId="{C65A295E-DA32-5746-A0CE-41E35D9CCC70}" type="presOf" srcId="{9558B742-AF38-514D-9706-FFF2F23C41D3}" destId="{C47669B9-FD76-FB4B-97A2-89A390D68974}" srcOrd="1" destOrd="3" presId="urn:microsoft.com/office/officeart/2005/8/layout/hProcess4"/>
    <dgm:cxn modelId="{F9A88C62-69E6-6844-9017-216469EE063E}" type="presOf" srcId="{8300E931-E0A3-5646-9026-74982183C215}" destId="{190EA6C2-4DBC-9C4A-879C-02BE4D682FE4}" srcOrd="0" destOrd="0" presId="urn:microsoft.com/office/officeart/2005/8/layout/hProcess4"/>
    <dgm:cxn modelId="{9135B171-ED2E-974B-ACCE-9A1306707AD1}" type="presOf" srcId="{B354EC18-E1BF-074F-A4F3-7ADF67902516}" destId="{C47669B9-FD76-FB4B-97A2-89A390D68974}" srcOrd="1" destOrd="5" presId="urn:microsoft.com/office/officeart/2005/8/layout/hProcess4"/>
    <dgm:cxn modelId="{93227077-7494-FB43-A006-EE25A15BC381}" type="presOf" srcId="{4F6910D4-9CA5-6C45-B7DC-14D6B6546D6A}" destId="{9190E47B-3C4F-B04F-9593-9BEEB6877DD2}" srcOrd="1" destOrd="0" presId="urn:microsoft.com/office/officeart/2005/8/layout/hProcess4"/>
    <dgm:cxn modelId="{851FCA77-A872-8F45-90BC-2459BB0E8FB5}" srcId="{AC35ABF7-D1E6-CF46-A4CF-4E7A1EBB75BA}" destId="{1FF64D0B-7E89-8D4A-90EC-C6FF26A2348D}" srcOrd="3" destOrd="0" parTransId="{0D3F26E7-BE31-8E4C-8408-F82F0E0C5BB7}" sibTransId="{CF6F3214-5810-634C-AC6E-439B200C1EF3}"/>
    <dgm:cxn modelId="{88336779-C2E6-E34E-A791-0C689E8A92A9}" type="presOf" srcId="{A82CF207-1375-4746-9240-CEC267854EAF}" destId="{F42AD864-8088-F04E-88FA-83DD51674CD5}" srcOrd="0" destOrd="0" presId="urn:microsoft.com/office/officeart/2005/8/layout/hProcess4"/>
    <dgm:cxn modelId="{C9370A7D-8E91-C043-8865-D0893DB5DB16}" srcId="{BE985C73-602D-7D4F-B41A-6842CE0958C5}" destId="{A7B73058-88AA-2D41-993A-778FFD4C7980}" srcOrd="0" destOrd="0" parTransId="{FCD1F2A7-7D33-9048-B4B0-44AF837D6077}" sibTransId="{F38FF9FB-7F2F-3541-9D35-00125B01A749}"/>
    <dgm:cxn modelId="{E8127C7D-1A2C-F54C-B7DE-B29142105AD3}" type="presOf" srcId="{96EB7CB2-D582-8042-B256-3FC7576E8EA3}" destId="{9863BE2C-251D-B940-BF11-DE1ED64B7C48}" srcOrd="0" destOrd="0" presId="urn:microsoft.com/office/officeart/2005/8/layout/hProcess4"/>
    <dgm:cxn modelId="{A3D99482-2247-4B49-BF6D-34974E27083B}" srcId="{BE985C73-602D-7D4F-B41A-6842CE0958C5}" destId="{9558B742-AF38-514D-9706-FFF2F23C41D3}" srcOrd="3" destOrd="0" parTransId="{B936ADC5-F2C6-F848-84B1-75B222958224}" sibTransId="{BF6AE20C-937B-3846-BDB6-56E78A7ADAD3}"/>
    <dgm:cxn modelId="{A67A1F86-500B-564F-A793-AE04B6BE9D16}" srcId="{12D63DEE-F5B3-0647-A176-3EF43F215CE0}" destId="{11344500-4826-BF4F-9548-5A9C4AA02AAD}" srcOrd="0" destOrd="0" parTransId="{E0469145-D3E3-8145-B1FC-2545A078CF50}" sibTransId="{96EB7CB2-D582-8042-B256-3FC7576E8EA3}"/>
    <dgm:cxn modelId="{0B56C786-1125-5C47-A6C3-EA077734957C}" srcId="{AC35ABF7-D1E6-CF46-A4CF-4E7A1EBB75BA}" destId="{44E401F1-78F9-3B45-9762-8176D85E5453}" srcOrd="1" destOrd="0" parTransId="{2510F2F0-A1D0-8943-B49A-DC00C2091B56}" sibTransId="{93B7372C-01E1-BA45-9BFD-B784A7F1CA76}"/>
    <dgm:cxn modelId="{D1418A8B-7BF2-9C46-B13B-5781D77748F8}" type="presOf" srcId="{5055B362-1970-E74A-ACBC-1D12973302ED}" destId="{77DF3146-709C-7440-81CA-858F7EEEF994}" srcOrd="0" destOrd="2" presId="urn:microsoft.com/office/officeart/2005/8/layout/hProcess4"/>
    <dgm:cxn modelId="{1CE37A8C-5A18-A347-AF05-3B2DD66E9519}" type="presOf" srcId="{9F9F260F-6D3F-A34C-BE93-18E3061A620B}" destId="{C47669B9-FD76-FB4B-97A2-89A390D68974}" srcOrd="1" destOrd="1" presId="urn:microsoft.com/office/officeart/2005/8/layout/hProcess4"/>
    <dgm:cxn modelId="{2FC0909F-6638-DE4A-8D30-9A264DABD9B4}" srcId="{11344500-4826-BF4F-9548-5A9C4AA02AAD}" destId="{A679058A-B7A9-F24C-B3BC-3988747850DF}" srcOrd="1" destOrd="0" parTransId="{5C76FD5B-BB7A-8C44-BCDF-0D0B6FEEABD1}" sibTransId="{E3C36EAE-B3DF-D442-920A-C4BFEDB464DB}"/>
    <dgm:cxn modelId="{3F1697B3-83EB-2A43-9555-E31A8A2F6FD9}" srcId="{AC35ABF7-D1E6-CF46-A4CF-4E7A1EBB75BA}" destId="{08C38364-2134-984C-A6C6-DF2D6274F9A8}" srcOrd="2" destOrd="0" parTransId="{C3B364B6-9286-DA4C-988A-2D893C070515}" sibTransId="{887DC7F1-5B84-B345-BA71-BC5CA06869AD}"/>
    <dgm:cxn modelId="{789522B9-19CA-2E44-8C0F-7194E61D5D8E}" type="presOf" srcId="{36377425-9627-674C-B44A-E2A911429803}" destId="{77DF3146-709C-7440-81CA-858F7EEEF994}" srcOrd="0" destOrd="4" presId="urn:microsoft.com/office/officeart/2005/8/layout/hProcess4"/>
    <dgm:cxn modelId="{0F1CE9BB-C336-0A48-BEDD-DCF5B228403E}" type="presOf" srcId="{23ED83BD-A411-3D45-8D05-EB6289A3290C}" destId="{3CD21E81-F892-2F4B-883C-ACB61703C5A3}" srcOrd="1" destOrd="1" presId="urn:microsoft.com/office/officeart/2005/8/layout/hProcess4"/>
    <dgm:cxn modelId="{7F2109BE-D09F-B64B-B760-B05176CE32B0}" type="presOf" srcId="{1FF64D0B-7E89-8D4A-90EC-C6FF26A2348D}" destId="{A4A8DE89-730E-3449-A797-173DBD023413}" srcOrd="0" destOrd="3" presId="urn:microsoft.com/office/officeart/2005/8/layout/hProcess4"/>
    <dgm:cxn modelId="{DC2E3DBF-F909-7B43-B0BA-15A643707EAC}" type="presOf" srcId="{BA1B07A0-AFB6-8440-9388-3FA4A69C5482}" destId="{A4A8DE89-730E-3449-A797-173DBD023413}" srcOrd="0" destOrd="4" presId="urn:microsoft.com/office/officeart/2005/8/layout/hProcess4"/>
    <dgm:cxn modelId="{FBE406C0-B0DC-1545-B76F-1ACC7B8AC6ED}" type="presOf" srcId="{4F6910D4-9CA5-6C45-B7DC-14D6B6546D6A}" destId="{A4A8DE89-730E-3449-A797-173DBD023413}" srcOrd="0" destOrd="0" presId="urn:microsoft.com/office/officeart/2005/8/layout/hProcess4"/>
    <dgm:cxn modelId="{5191C1C2-D25F-5C4B-B1B1-E19A40AC0678}" type="presOf" srcId="{23ED83BD-A411-3D45-8D05-EB6289A3290C}" destId="{B7A34FA5-587B-E34A-BC76-DE231209C253}" srcOrd="0" destOrd="1" presId="urn:microsoft.com/office/officeart/2005/8/layout/hProcess4"/>
    <dgm:cxn modelId="{A0FCB3CD-211C-1B40-A6D4-876890099F9E}" type="presOf" srcId="{5055B362-1970-E74A-ACBC-1D12973302ED}" destId="{C47669B9-FD76-FB4B-97A2-89A390D68974}" srcOrd="1" destOrd="2" presId="urn:microsoft.com/office/officeart/2005/8/layout/hProcess4"/>
    <dgm:cxn modelId="{38EAF4CD-C02C-C647-B16D-797D7E7BE645}" type="presOf" srcId="{36377425-9627-674C-B44A-E2A911429803}" destId="{C47669B9-FD76-FB4B-97A2-89A390D68974}" srcOrd="1" destOrd="4" presId="urn:microsoft.com/office/officeart/2005/8/layout/hProcess4"/>
    <dgm:cxn modelId="{95987FD0-5DA3-B141-8129-EBAE3B65B864}" type="presOf" srcId="{2976997A-F8A0-C54B-A31E-6CA39FCBB5B8}" destId="{497E855D-CF0D-EA45-B47B-894FA9CE50A5}" srcOrd="0" destOrd="0" presId="urn:microsoft.com/office/officeart/2005/8/layout/hProcess4"/>
    <dgm:cxn modelId="{4A8C69DD-982C-4047-B3AE-3B44ADD75F49}" srcId="{12D63DEE-F5B3-0647-A176-3EF43F215CE0}" destId="{BE985C73-602D-7D4F-B41A-6842CE0958C5}" srcOrd="2" destOrd="0" parTransId="{E9CA1A5E-1E37-E848-9320-0A9FD4547B5A}" sibTransId="{A82CF207-1375-4746-9240-CEC267854EAF}"/>
    <dgm:cxn modelId="{02446ADE-50A9-4C4C-948E-20042DF07689}" srcId="{BE985C73-602D-7D4F-B41A-6842CE0958C5}" destId="{5055B362-1970-E74A-ACBC-1D12973302ED}" srcOrd="2" destOrd="0" parTransId="{DBE73EC1-0AA4-2441-B6A1-C68D9306C1CA}" sibTransId="{FC342915-155A-404C-B5CB-881FA5A4AC28}"/>
    <dgm:cxn modelId="{B5EE37E9-3A43-0044-9BE3-8B88C5F51334}" srcId="{11344500-4826-BF4F-9548-5A9C4AA02AAD}" destId="{12AE2EE3-6501-5742-BE7F-BEE5FC09CE78}" srcOrd="0" destOrd="0" parTransId="{2C10011A-DDA8-F242-889E-20F6C3943E71}" sibTransId="{1F1400F1-13D2-2344-814B-8C777F1B7413}"/>
    <dgm:cxn modelId="{6681A5EA-8D63-C946-80CF-5FD9CBF8F7BC}" type="presOf" srcId="{11344500-4826-BF4F-9548-5A9C4AA02AAD}" destId="{5A0B403A-E9D5-0840-B888-BA905E030759}" srcOrd="0" destOrd="0" presId="urn:microsoft.com/office/officeart/2005/8/layout/hProcess4"/>
    <dgm:cxn modelId="{D8D408EB-2B9A-DA46-B81C-8BFDEAD1804D}" type="presOf" srcId="{08C38364-2134-984C-A6C6-DF2D6274F9A8}" destId="{A4A8DE89-730E-3449-A797-173DBD023413}" srcOrd="0" destOrd="2" presId="urn:microsoft.com/office/officeart/2005/8/layout/hProcess4"/>
    <dgm:cxn modelId="{664B6DEF-07A8-3D48-B402-8706303D8B46}" srcId="{BE985C73-602D-7D4F-B41A-6842CE0958C5}" destId="{36377425-9627-674C-B44A-E2A911429803}" srcOrd="4" destOrd="0" parTransId="{2665DFD7-1EA5-C84F-A621-219ED17D9D0C}" sibTransId="{2147F727-DB3C-DC4B-B0F6-4FC0FEC137FE}"/>
    <dgm:cxn modelId="{0488B8EF-F715-CC45-BD17-1745BE8C6A7A}" type="presOf" srcId="{A331C72A-DB32-E44A-9847-A9E2D688FD2C}" destId="{D0744FD4-17EC-0943-86E2-F1085CB60694}" srcOrd="0" destOrd="2" presId="urn:microsoft.com/office/officeart/2005/8/layout/hProcess4"/>
    <dgm:cxn modelId="{F18467F0-1D47-314F-B3C0-49109DA887D6}" srcId="{11344500-4826-BF4F-9548-5A9C4AA02AAD}" destId="{A331C72A-DB32-E44A-9847-A9E2D688FD2C}" srcOrd="2" destOrd="0" parTransId="{C8EBC4F9-6FA0-B14B-AE51-0B785F52F476}" sibTransId="{A02E4064-678D-E440-942B-87CBBBBCC09A}"/>
    <dgm:cxn modelId="{B33997F2-D2B9-2149-8B80-6FCFA483D62B}" type="presOf" srcId="{1FF64D0B-7E89-8D4A-90EC-C6FF26A2348D}" destId="{9190E47B-3C4F-B04F-9593-9BEEB6877DD2}" srcOrd="1" destOrd="3" presId="urn:microsoft.com/office/officeart/2005/8/layout/hProcess4"/>
    <dgm:cxn modelId="{D8AD5BFA-95A7-4545-B320-F1DF58ACC7EF}" srcId="{12D63DEE-F5B3-0647-A176-3EF43F215CE0}" destId="{AC35ABF7-D1E6-CF46-A4CF-4E7A1EBB75BA}" srcOrd="1" destOrd="0" parTransId="{A31C8A6C-9DC9-414E-BB21-35C804697187}" sibTransId="{2976997A-F8A0-C54B-A31E-6CA39FCBB5B8}"/>
    <dgm:cxn modelId="{1F61C5FA-13ED-BC4B-97FD-51A72CE77370}" type="presOf" srcId="{A679058A-B7A9-F24C-B3BC-3988747850DF}" destId="{D0744FD4-17EC-0943-86E2-F1085CB60694}" srcOrd="0" destOrd="1" presId="urn:microsoft.com/office/officeart/2005/8/layout/hProcess4"/>
    <dgm:cxn modelId="{CCDFBAFF-6545-E742-98EE-632C841BE5C2}" type="presOf" srcId="{12AE2EE3-6501-5742-BE7F-BEE5FC09CE78}" destId="{B17B59AF-9E2E-2D4C-AF2A-95FFAA5346A4}" srcOrd="1" destOrd="0" presId="urn:microsoft.com/office/officeart/2005/8/layout/hProcess4"/>
    <dgm:cxn modelId="{DE2ACC9F-37B9-7641-93A3-2C5335F5EA97}" type="presParOf" srcId="{D6851A13-7CA1-D340-AF1B-815DA82BBCD2}" destId="{59E86A2B-0414-2A41-8895-CA095DDCC385}" srcOrd="0" destOrd="0" presId="urn:microsoft.com/office/officeart/2005/8/layout/hProcess4"/>
    <dgm:cxn modelId="{A1DA4CE9-181D-8B49-9A5A-BED3C7E9EDA3}" type="presParOf" srcId="{D6851A13-7CA1-D340-AF1B-815DA82BBCD2}" destId="{87C6B864-5EFC-9C4D-AAD5-8EA004E3370E}" srcOrd="1" destOrd="0" presId="urn:microsoft.com/office/officeart/2005/8/layout/hProcess4"/>
    <dgm:cxn modelId="{AEF3135D-5814-CF49-B36F-5A36C77A685C}" type="presParOf" srcId="{D6851A13-7CA1-D340-AF1B-815DA82BBCD2}" destId="{93F2FB25-96EE-C743-8C5C-56FF59A97EA0}" srcOrd="2" destOrd="0" presId="urn:microsoft.com/office/officeart/2005/8/layout/hProcess4"/>
    <dgm:cxn modelId="{453A9D02-545A-1C4B-95B7-B3E3BA0E94F3}" type="presParOf" srcId="{93F2FB25-96EE-C743-8C5C-56FF59A97EA0}" destId="{C05316C3-63EA-DD43-93E5-2C71183BF372}" srcOrd="0" destOrd="0" presId="urn:microsoft.com/office/officeart/2005/8/layout/hProcess4"/>
    <dgm:cxn modelId="{7790F0E9-01A1-CB4D-949B-E8DA8E65E176}" type="presParOf" srcId="{C05316C3-63EA-DD43-93E5-2C71183BF372}" destId="{A24991AC-D52A-C04F-B7BB-27E71E492607}" srcOrd="0" destOrd="0" presId="urn:microsoft.com/office/officeart/2005/8/layout/hProcess4"/>
    <dgm:cxn modelId="{B1C989E2-A96C-254E-BA8D-C61DF1AFA83C}" type="presParOf" srcId="{C05316C3-63EA-DD43-93E5-2C71183BF372}" destId="{D0744FD4-17EC-0943-86E2-F1085CB60694}" srcOrd="1" destOrd="0" presId="urn:microsoft.com/office/officeart/2005/8/layout/hProcess4"/>
    <dgm:cxn modelId="{FFE13235-38B7-9949-8F57-6845091B9C69}" type="presParOf" srcId="{C05316C3-63EA-DD43-93E5-2C71183BF372}" destId="{B17B59AF-9E2E-2D4C-AF2A-95FFAA5346A4}" srcOrd="2" destOrd="0" presId="urn:microsoft.com/office/officeart/2005/8/layout/hProcess4"/>
    <dgm:cxn modelId="{FD8BFD07-D245-374F-974F-6B327E6414EF}" type="presParOf" srcId="{C05316C3-63EA-DD43-93E5-2C71183BF372}" destId="{5A0B403A-E9D5-0840-B888-BA905E030759}" srcOrd="3" destOrd="0" presId="urn:microsoft.com/office/officeart/2005/8/layout/hProcess4"/>
    <dgm:cxn modelId="{6E60D938-13A2-4D44-88BD-8F9871F78D40}" type="presParOf" srcId="{C05316C3-63EA-DD43-93E5-2C71183BF372}" destId="{DFEB0008-BA89-564E-83A2-B42F2EE72BFD}" srcOrd="4" destOrd="0" presId="urn:microsoft.com/office/officeart/2005/8/layout/hProcess4"/>
    <dgm:cxn modelId="{125D284F-0F95-7843-A075-EB32E87C9AE1}" type="presParOf" srcId="{93F2FB25-96EE-C743-8C5C-56FF59A97EA0}" destId="{9863BE2C-251D-B940-BF11-DE1ED64B7C48}" srcOrd="1" destOrd="0" presId="urn:microsoft.com/office/officeart/2005/8/layout/hProcess4"/>
    <dgm:cxn modelId="{FA945664-04D1-B448-B766-245BAB979C1E}" type="presParOf" srcId="{93F2FB25-96EE-C743-8C5C-56FF59A97EA0}" destId="{E9FA4A05-5823-F045-A87A-3E0B65BE62B8}" srcOrd="2" destOrd="0" presId="urn:microsoft.com/office/officeart/2005/8/layout/hProcess4"/>
    <dgm:cxn modelId="{6F0EECB3-2264-6849-97B0-611295F4EAB8}" type="presParOf" srcId="{E9FA4A05-5823-F045-A87A-3E0B65BE62B8}" destId="{1076DEBE-B583-AB4C-B624-CE58B5525785}" srcOrd="0" destOrd="0" presId="urn:microsoft.com/office/officeart/2005/8/layout/hProcess4"/>
    <dgm:cxn modelId="{EC8EBACC-4E6E-8742-9822-38A386E7D46E}" type="presParOf" srcId="{E9FA4A05-5823-F045-A87A-3E0B65BE62B8}" destId="{A4A8DE89-730E-3449-A797-173DBD023413}" srcOrd="1" destOrd="0" presId="urn:microsoft.com/office/officeart/2005/8/layout/hProcess4"/>
    <dgm:cxn modelId="{D928113B-CDCD-9649-9638-D53B7D0BE637}" type="presParOf" srcId="{E9FA4A05-5823-F045-A87A-3E0B65BE62B8}" destId="{9190E47B-3C4F-B04F-9593-9BEEB6877DD2}" srcOrd="2" destOrd="0" presId="urn:microsoft.com/office/officeart/2005/8/layout/hProcess4"/>
    <dgm:cxn modelId="{FF4BBC9E-1AFF-E444-B9ED-E2142EA2508F}" type="presParOf" srcId="{E9FA4A05-5823-F045-A87A-3E0B65BE62B8}" destId="{9642EA6A-DD29-5F4C-B89F-FB6C3CCF65E7}" srcOrd="3" destOrd="0" presId="urn:microsoft.com/office/officeart/2005/8/layout/hProcess4"/>
    <dgm:cxn modelId="{6F144375-24D3-C447-8C8C-2F054C48486E}" type="presParOf" srcId="{E9FA4A05-5823-F045-A87A-3E0B65BE62B8}" destId="{6DA835ED-E6FA-FE46-B483-7CCC2EC8F0ED}" srcOrd="4" destOrd="0" presId="urn:microsoft.com/office/officeart/2005/8/layout/hProcess4"/>
    <dgm:cxn modelId="{77BC13D9-599E-A94A-B912-3E00DFFEB229}" type="presParOf" srcId="{93F2FB25-96EE-C743-8C5C-56FF59A97EA0}" destId="{497E855D-CF0D-EA45-B47B-894FA9CE50A5}" srcOrd="3" destOrd="0" presId="urn:microsoft.com/office/officeart/2005/8/layout/hProcess4"/>
    <dgm:cxn modelId="{71885E70-06EB-4B44-85BF-E02FEB9157C4}" type="presParOf" srcId="{93F2FB25-96EE-C743-8C5C-56FF59A97EA0}" destId="{73F2A56F-1339-1B47-A66C-6406847FD2C1}" srcOrd="4" destOrd="0" presId="urn:microsoft.com/office/officeart/2005/8/layout/hProcess4"/>
    <dgm:cxn modelId="{767F0055-DF06-8A4E-AE3C-A3DD69A40AF6}" type="presParOf" srcId="{73F2A56F-1339-1B47-A66C-6406847FD2C1}" destId="{69221EBB-748B-1848-AE11-C9B60838823C}" srcOrd="0" destOrd="0" presId="urn:microsoft.com/office/officeart/2005/8/layout/hProcess4"/>
    <dgm:cxn modelId="{C928AE89-A744-AF45-8748-5B8CFFB20AB1}" type="presParOf" srcId="{73F2A56F-1339-1B47-A66C-6406847FD2C1}" destId="{77DF3146-709C-7440-81CA-858F7EEEF994}" srcOrd="1" destOrd="0" presId="urn:microsoft.com/office/officeart/2005/8/layout/hProcess4"/>
    <dgm:cxn modelId="{DF8492F1-2299-AA4D-BAF4-3801AAA799E1}" type="presParOf" srcId="{73F2A56F-1339-1B47-A66C-6406847FD2C1}" destId="{C47669B9-FD76-FB4B-97A2-89A390D68974}" srcOrd="2" destOrd="0" presId="urn:microsoft.com/office/officeart/2005/8/layout/hProcess4"/>
    <dgm:cxn modelId="{24A04F25-7834-4145-AE08-8F90F3F08DC4}" type="presParOf" srcId="{73F2A56F-1339-1B47-A66C-6406847FD2C1}" destId="{8F9C753F-DF54-1A44-9293-507C553A4BD2}" srcOrd="3" destOrd="0" presId="urn:microsoft.com/office/officeart/2005/8/layout/hProcess4"/>
    <dgm:cxn modelId="{E441DB8A-9245-FC4D-924F-63BA2C875306}" type="presParOf" srcId="{73F2A56F-1339-1B47-A66C-6406847FD2C1}" destId="{741E7C5C-9FF1-A04B-8912-FFE946E1CA72}" srcOrd="4" destOrd="0" presId="urn:microsoft.com/office/officeart/2005/8/layout/hProcess4"/>
    <dgm:cxn modelId="{54FD6EC4-BCF5-FA4E-A02D-381A10A5A63D}" type="presParOf" srcId="{93F2FB25-96EE-C743-8C5C-56FF59A97EA0}" destId="{F42AD864-8088-F04E-88FA-83DD51674CD5}" srcOrd="5" destOrd="0" presId="urn:microsoft.com/office/officeart/2005/8/layout/hProcess4"/>
    <dgm:cxn modelId="{541D3E0C-845D-3842-854D-84BFBF46DBA1}" type="presParOf" srcId="{93F2FB25-96EE-C743-8C5C-56FF59A97EA0}" destId="{ADABC532-340A-9140-8292-5E4D10D548FA}" srcOrd="6" destOrd="0" presId="urn:microsoft.com/office/officeart/2005/8/layout/hProcess4"/>
    <dgm:cxn modelId="{19F45083-D89D-BB4E-8CAC-5D5D10150D5D}" type="presParOf" srcId="{ADABC532-340A-9140-8292-5E4D10D548FA}" destId="{82627D46-4CBA-9E49-BCBC-5FD3469969C3}" srcOrd="0" destOrd="0" presId="urn:microsoft.com/office/officeart/2005/8/layout/hProcess4"/>
    <dgm:cxn modelId="{9631FB5F-7DB4-E446-811A-3D4BC5656329}" type="presParOf" srcId="{ADABC532-340A-9140-8292-5E4D10D548FA}" destId="{B7A34FA5-587B-E34A-BC76-DE231209C253}" srcOrd="1" destOrd="0" presId="urn:microsoft.com/office/officeart/2005/8/layout/hProcess4"/>
    <dgm:cxn modelId="{1DFD1279-A856-C247-A333-522657403C21}" type="presParOf" srcId="{ADABC532-340A-9140-8292-5E4D10D548FA}" destId="{3CD21E81-F892-2F4B-883C-ACB61703C5A3}" srcOrd="2" destOrd="0" presId="urn:microsoft.com/office/officeart/2005/8/layout/hProcess4"/>
    <dgm:cxn modelId="{0D4CD842-CA63-F845-8A59-682D8C03BA24}" type="presParOf" srcId="{ADABC532-340A-9140-8292-5E4D10D548FA}" destId="{190EA6C2-4DBC-9C4A-879C-02BE4D682FE4}" srcOrd="3" destOrd="0" presId="urn:microsoft.com/office/officeart/2005/8/layout/hProcess4"/>
    <dgm:cxn modelId="{C2043A8E-1E60-4C48-9425-A6BDCCC2BB0A}" type="presParOf" srcId="{ADABC532-340A-9140-8292-5E4D10D548FA}" destId="{EE2C0BCE-13E2-BD4E-A893-A4BDC8440BC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D63DEE-F5B3-0647-A176-3EF43F215CE0}"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11344500-4826-BF4F-9548-5A9C4AA02AAD}">
      <dgm:prSet phldrT="[Text]"/>
      <dgm:spPr/>
      <dgm:t>
        <a:bodyPr/>
        <a:lstStyle/>
        <a:p>
          <a:r>
            <a:rPr lang="en-US" dirty="0"/>
            <a:t>Build Models</a:t>
          </a:r>
        </a:p>
      </dgm:t>
    </dgm:pt>
    <dgm:pt modelId="{E0469145-D3E3-8145-B1FC-2545A078CF50}" type="parTrans" cxnId="{A67A1F86-500B-564F-A793-AE04B6BE9D16}">
      <dgm:prSet/>
      <dgm:spPr/>
      <dgm:t>
        <a:bodyPr/>
        <a:lstStyle/>
        <a:p>
          <a:endParaRPr lang="en-US"/>
        </a:p>
      </dgm:t>
    </dgm:pt>
    <dgm:pt modelId="{96EB7CB2-D582-8042-B256-3FC7576E8EA3}" type="sibTrans" cxnId="{A67A1F86-500B-564F-A793-AE04B6BE9D16}">
      <dgm:prSet/>
      <dgm:spPr/>
      <dgm:t>
        <a:bodyPr/>
        <a:lstStyle/>
        <a:p>
          <a:endParaRPr lang="en-US"/>
        </a:p>
      </dgm:t>
    </dgm:pt>
    <dgm:pt modelId="{A679058A-B7A9-F24C-B3BC-3988747850DF}">
      <dgm:prSet phldrT="[Text]"/>
      <dgm:spPr/>
      <dgm:t>
        <a:bodyPr/>
        <a:lstStyle/>
        <a:p>
          <a:endParaRPr lang="en-US" sz="1000" dirty="0"/>
        </a:p>
      </dgm:t>
    </dgm:pt>
    <dgm:pt modelId="{5C76FD5B-BB7A-8C44-BCDF-0D0B6FEEABD1}" type="parTrans" cxnId="{2FC0909F-6638-DE4A-8D30-9A264DABD9B4}">
      <dgm:prSet/>
      <dgm:spPr/>
      <dgm:t>
        <a:bodyPr/>
        <a:lstStyle/>
        <a:p>
          <a:endParaRPr lang="en-US"/>
        </a:p>
      </dgm:t>
    </dgm:pt>
    <dgm:pt modelId="{E3C36EAE-B3DF-D442-920A-C4BFEDB464DB}" type="sibTrans" cxnId="{2FC0909F-6638-DE4A-8D30-9A264DABD9B4}">
      <dgm:prSet/>
      <dgm:spPr/>
      <dgm:t>
        <a:bodyPr/>
        <a:lstStyle/>
        <a:p>
          <a:endParaRPr lang="en-US"/>
        </a:p>
      </dgm:t>
    </dgm:pt>
    <dgm:pt modelId="{A7B73058-88AA-2D41-993A-778FFD4C7980}">
      <dgm:prSet custT="1"/>
      <dgm:spPr/>
      <dgm:t>
        <a:bodyPr/>
        <a:lstStyle/>
        <a:p>
          <a:r>
            <a:rPr lang="en-US" sz="1200" dirty="0">
              <a:solidFill>
                <a:schemeClr val="dk1">
                  <a:hueOff val="0"/>
                  <a:satOff val="0"/>
                  <a:lumOff val="0"/>
                </a:schemeClr>
              </a:solidFill>
            </a:rPr>
            <a:t>Explain how the model can reduce the number of loan defaults</a:t>
          </a:r>
        </a:p>
      </dgm:t>
    </dgm:pt>
    <dgm:pt modelId="{FCD1F2A7-7D33-9048-B4B0-44AF837D6077}" type="parTrans" cxnId="{C9370A7D-8E91-C043-8865-D0893DB5DB16}">
      <dgm:prSet/>
      <dgm:spPr/>
      <dgm:t>
        <a:bodyPr/>
        <a:lstStyle/>
        <a:p>
          <a:endParaRPr lang="en-US"/>
        </a:p>
      </dgm:t>
    </dgm:pt>
    <dgm:pt modelId="{F38FF9FB-7F2F-3541-9D35-00125B01A749}" type="sibTrans" cxnId="{C9370A7D-8E91-C043-8865-D0893DB5DB16}">
      <dgm:prSet/>
      <dgm:spPr/>
      <dgm:t>
        <a:bodyPr/>
        <a:lstStyle/>
        <a:p>
          <a:endParaRPr lang="en-US"/>
        </a:p>
      </dgm:t>
    </dgm:pt>
    <dgm:pt modelId="{42A0765F-D734-5644-BCAC-D55C03C7D4E7}">
      <dgm:prSet/>
      <dgm:spPr/>
      <dgm:t>
        <a:bodyPr/>
        <a:lstStyle/>
        <a:p>
          <a:r>
            <a:rPr lang="en-US" dirty="0"/>
            <a:t>Evaluate Results</a:t>
          </a:r>
        </a:p>
      </dgm:t>
    </dgm:pt>
    <dgm:pt modelId="{CA38A3D1-A240-944C-8DA1-BEE9B3D1E280}" type="parTrans" cxnId="{AAE9927C-FDA7-7E49-9383-B66B2B3310E0}">
      <dgm:prSet/>
      <dgm:spPr/>
      <dgm:t>
        <a:bodyPr/>
        <a:lstStyle/>
        <a:p>
          <a:endParaRPr lang="en-US"/>
        </a:p>
      </dgm:t>
    </dgm:pt>
    <dgm:pt modelId="{FC12CDB4-E1AA-CA48-AC33-ADF395D2BC22}" type="sibTrans" cxnId="{AAE9927C-FDA7-7E49-9383-B66B2B3310E0}">
      <dgm:prSet/>
      <dgm:spPr/>
      <dgm:t>
        <a:bodyPr/>
        <a:lstStyle/>
        <a:p>
          <a:endParaRPr lang="en-US"/>
        </a:p>
      </dgm:t>
    </dgm:pt>
    <dgm:pt modelId="{06F4CECF-EF86-A242-ACEE-605BE021BDA5}">
      <dgm:prSet custT="1"/>
      <dgm:spPr/>
      <dgm:t>
        <a:bodyPr/>
        <a:lstStyle/>
        <a:p>
          <a:r>
            <a:rPr lang="en-US" sz="1200" dirty="0"/>
            <a:t>Compare known values and predictions made by model</a:t>
          </a:r>
        </a:p>
      </dgm:t>
    </dgm:pt>
    <dgm:pt modelId="{393DD59A-9F9B-1443-BD60-AF1BD3ED6471}" type="parTrans" cxnId="{4381C6F1-E4A9-6E4D-8A53-E3C589953C9E}">
      <dgm:prSet/>
      <dgm:spPr/>
      <dgm:t>
        <a:bodyPr/>
        <a:lstStyle/>
        <a:p>
          <a:endParaRPr lang="en-US"/>
        </a:p>
      </dgm:t>
    </dgm:pt>
    <dgm:pt modelId="{AFFBFF77-9A27-6247-9D2A-C1605AC1F00D}" type="sibTrans" cxnId="{4381C6F1-E4A9-6E4D-8A53-E3C589953C9E}">
      <dgm:prSet/>
      <dgm:spPr/>
      <dgm:t>
        <a:bodyPr/>
        <a:lstStyle/>
        <a:p>
          <a:endParaRPr lang="en-US"/>
        </a:p>
      </dgm:t>
    </dgm:pt>
    <dgm:pt modelId="{0AF36F80-2F8F-4C46-93D9-F88049D05272}">
      <dgm:prSet custT="1"/>
      <dgm:spPr/>
      <dgm:t>
        <a:bodyPr/>
        <a:lstStyle/>
        <a:p>
          <a:r>
            <a:rPr lang="en-US" sz="1200" dirty="0"/>
            <a:t>Build several models</a:t>
          </a:r>
        </a:p>
      </dgm:t>
    </dgm:pt>
    <dgm:pt modelId="{9BC6EC43-A18A-EA45-A59F-D234A9E524AC}" type="parTrans" cxnId="{0D9BCF9D-4DEE-A24E-ABAC-64F0DFFD93E3}">
      <dgm:prSet/>
      <dgm:spPr/>
      <dgm:t>
        <a:bodyPr/>
        <a:lstStyle/>
        <a:p>
          <a:endParaRPr lang="en-US"/>
        </a:p>
      </dgm:t>
    </dgm:pt>
    <dgm:pt modelId="{902F6DC5-067B-BA42-B110-825170AE996A}" type="sibTrans" cxnId="{0D9BCF9D-4DEE-A24E-ABAC-64F0DFFD93E3}">
      <dgm:prSet/>
      <dgm:spPr/>
      <dgm:t>
        <a:bodyPr/>
        <a:lstStyle/>
        <a:p>
          <a:endParaRPr lang="en-US"/>
        </a:p>
      </dgm:t>
    </dgm:pt>
    <dgm:pt modelId="{E13BB868-A944-DD44-AFB1-2FE3994E52A4}">
      <dgm:prSet custT="1"/>
      <dgm:spPr/>
      <dgm:t>
        <a:bodyPr/>
        <a:lstStyle/>
        <a:p>
          <a:r>
            <a:rPr lang="en-US" sz="1200" dirty="0"/>
            <a:t>Score each model – Cross Validation</a:t>
          </a:r>
        </a:p>
      </dgm:t>
    </dgm:pt>
    <dgm:pt modelId="{2E837648-E976-F14D-95DF-21FFA87FCB7F}" type="parTrans" cxnId="{9269ABAC-8407-444E-979B-EB1AB8998D96}">
      <dgm:prSet/>
      <dgm:spPr/>
      <dgm:t>
        <a:bodyPr/>
        <a:lstStyle/>
        <a:p>
          <a:endParaRPr lang="en-US"/>
        </a:p>
      </dgm:t>
    </dgm:pt>
    <dgm:pt modelId="{BDB735CB-6C9F-1049-A95D-74A233EBAA9F}" type="sibTrans" cxnId="{9269ABAC-8407-444E-979B-EB1AB8998D96}">
      <dgm:prSet/>
      <dgm:spPr/>
      <dgm:t>
        <a:bodyPr/>
        <a:lstStyle/>
        <a:p>
          <a:endParaRPr lang="en-US"/>
        </a:p>
      </dgm:t>
    </dgm:pt>
    <dgm:pt modelId="{4979C2BC-0BEA-A049-90E2-BD052C0CECD4}">
      <dgm:prSet custT="1"/>
      <dgm:spPr/>
      <dgm:t>
        <a:bodyPr/>
        <a:lstStyle/>
        <a:p>
          <a:r>
            <a:rPr lang="en-US" sz="1200" dirty="0"/>
            <a:t>Train the models</a:t>
          </a:r>
        </a:p>
      </dgm:t>
    </dgm:pt>
    <dgm:pt modelId="{2E880BB0-4420-3D41-A6B7-058C71AC6D24}" type="parTrans" cxnId="{20F261A0-07ED-AB41-946E-1205180FE352}">
      <dgm:prSet/>
      <dgm:spPr/>
      <dgm:t>
        <a:bodyPr/>
        <a:lstStyle/>
        <a:p>
          <a:endParaRPr lang="en-US"/>
        </a:p>
      </dgm:t>
    </dgm:pt>
    <dgm:pt modelId="{F88F7FC5-8802-9640-AA99-22A6988AE43B}" type="sibTrans" cxnId="{20F261A0-07ED-AB41-946E-1205180FE352}">
      <dgm:prSet/>
      <dgm:spPr/>
      <dgm:t>
        <a:bodyPr/>
        <a:lstStyle/>
        <a:p>
          <a:endParaRPr lang="en-US"/>
        </a:p>
      </dgm:t>
    </dgm:pt>
    <dgm:pt modelId="{AC35ABF7-D1E6-CF46-A4CF-4E7A1EBB75BA}">
      <dgm:prSet phldrT="[Text]"/>
      <dgm:spPr/>
      <dgm:t>
        <a:bodyPr/>
        <a:lstStyle/>
        <a:p>
          <a:r>
            <a:rPr lang="en-US" dirty="0"/>
            <a:t>Prepare Report</a:t>
          </a:r>
        </a:p>
      </dgm:t>
    </dgm:pt>
    <dgm:pt modelId="{2976997A-F8A0-C54B-A31E-6CA39FCBB5B8}" type="sibTrans" cxnId="{D8AD5BFA-95A7-4545-B320-F1DF58ACC7EF}">
      <dgm:prSet/>
      <dgm:spPr/>
      <dgm:t>
        <a:bodyPr/>
        <a:lstStyle/>
        <a:p>
          <a:endParaRPr lang="en-US"/>
        </a:p>
      </dgm:t>
    </dgm:pt>
    <dgm:pt modelId="{A31C8A6C-9DC9-414E-BB21-35C804697187}" type="parTrans" cxnId="{D8AD5BFA-95A7-4545-B320-F1DF58ACC7EF}">
      <dgm:prSet/>
      <dgm:spPr/>
      <dgm:t>
        <a:bodyPr/>
        <a:lstStyle/>
        <a:p>
          <a:endParaRPr lang="en-US"/>
        </a:p>
      </dgm:t>
    </dgm:pt>
    <dgm:pt modelId="{4F6910D4-9CA5-6C45-B7DC-14D6B6546D6A}">
      <dgm:prSet phldrT="[Text]" custT="1"/>
      <dgm:spPr/>
      <dgm:t>
        <a:bodyPr/>
        <a:lstStyle/>
        <a:p>
          <a:r>
            <a:rPr lang="en-US" sz="1200" dirty="0">
              <a:latin typeface="+mn-lt"/>
            </a:rPr>
            <a:t>Include: goal, problems, solutions, visualization, recommendations</a:t>
          </a:r>
        </a:p>
      </dgm:t>
    </dgm:pt>
    <dgm:pt modelId="{E7399051-77F0-5044-B57F-5787B06698C1}" type="sibTrans" cxnId="{B1D3F349-375F-AB40-BB09-A491125A9045}">
      <dgm:prSet/>
      <dgm:spPr/>
      <dgm:t>
        <a:bodyPr/>
        <a:lstStyle/>
        <a:p>
          <a:endParaRPr lang="en-US"/>
        </a:p>
      </dgm:t>
    </dgm:pt>
    <dgm:pt modelId="{EF344CD8-4A10-B748-9EEC-63C966193F0F}" type="parTrans" cxnId="{B1D3F349-375F-AB40-BB09-A491125A9045}">
      <dgm:prSet/>
      <dgm:spPr/>
      <dgm:t>
        <a:bodyPr/>
        <a:lstStyle/>
        <a:p>
          <a:endParaRPr lang="en-US"/>
        </a:p>
      </dgm:t>
    </dgm:pt>
    <dgm:pt modelId="{BE985C73-602D-7D4F-B41A-6842CE0958C5}">
      <dgm:prSet/>
      <dgm:spPr/>
      <dgm:t>
        <a:bodyPr/>
        <a:lstStyle/>
        <a:p>
          <a:r>
            <a:rPr lang="en-US" dirty="0"/>
            <a:t>Present Report</a:t>
          </a:r>
        </a:p>
      </dgm:t>
    </dgm:pt>
    <dgm:pt modelId="{A82CF207-1375-4746-9240-CEC267854EAF}" type="sibTrans" cxnId="{4A8C69DD-982C-4047-B3AE-3B44ADD75F49}">
      <dgm:prSet/>
      <dgm:spPr/>
      <dgm:t>
        <a:bodyPr/>
        <a:lstStyle/>
        <a:p>
          <a:endParaRPr lang="en-US"/>
        </a:p>
      </dgm:t>
    </dgm:pt>
    <dgm:pt modelId="{E9CA1A5E-1E37-E848-9320-0A9FD4547B5A}" type="parTrans" cxnId="{4A8C69DD-982C-4047-B3AE-3B44ADD75F49}">
      <dgm:prSet/>
      <dgm:spPr/>
      <dgm:t>
        <a:bodyPr/>
        <a:lstStyle/>
        <a:p>
          <a:endParaRPr lang="en-US"/>
        </a:p>
      </dgm:t>
    </dgm:pt>
    <dgm:pt modelId="{56B634EB-F7EA-E14A-881C-C80997EECC3B}">
      <dgm:prSet custT="1"/>
      <dgm:spPr/>
      <dgm:t>
        <a:bodyPr/>
        <a:lstStyle/>
        <a:p>
          <a:r>
            <a:rPr lang="en-US" sz="1200" dirty="0">
              <a:solidFill>
                <a:schemeClr val="dk1">
                  <a:hueOff val="0"/>
                  <a:satOff val="0"/>
                  <a:lumOff val="0"/>
                </a:schemeClr>
              </a:solidFill>
            </a:rPr>
            <a:t>Address  interesting findings/ recommendations</a:t>
          </a:r>
        </a:p>
      </dgm:t>
    </dgm:pt>
    <dgm:pt modelId="{A033C8B7-371D-7F40-8CAB-861AB48C10BE}" type="parTrans" cxnId="{2DDD197E-BF57-A647-B929-013E7CC7D2BD}">
      <dgm:prSet/>
      <dgm:spPr/>
      <dgm:t>
        <a:bodyPr/>
        <a:lstStyle/>
        <a:p>
          <a:endParaRPr lang="en-US"/>
        </a:p>
      </dgm:t>
    </dgm:pt>
    <dgm:pt modelId="{EF205249-26D7-374B-97AA-8A2B65F45F3F}" type="sibTrans" cxnId="{2DDD197E-BF57-A647-B929-013E7CC7D2BD}">
      <dgm:prSet/>
      <dgm:spPr/>
      <dgm:t>
        <a:bodyPr/>
        <a:lstStyle/>
        <a:p>
          <a:endParaRPr lang="en-US"/>
        </a:p>
      </dgm:t>
    </dgm:pt>
    <dgm:pt modelId="{B64659E1-70DE-D546-B630-36FA585D0150}">
      <dgm:prSet custT="1"/>
      <dgm:spPr/>
      <dgm:t>
        <a:bodyPr/>
        <a:lstStyle/>
        <a:p>
          <a:r>
            <a:rPr lang="en-US" sz="1200" dirty="0">
              <a:solidFill>
                <a:schemeClr val="dk1">
                  <a:hueOff val="0"/>
                  <a:satOff val="0"/>
                  <a:lumOff val="0"/>
                </a:schemeClr>
              </a:solidFill>
            </a:rPr>
            <a:t>How the model will help to do the job better</a:t>
          </a:r>
        </a:p>
      </dgm:t>
    </dgm:pt>
    <dgm:pt modelId="{FE269133-151F-A849-880C-F0E8F4F236B0}" type="parTrans" cxnId="{E93BE4EC-5B8C-BD4D-9EC9-DE53AB9CB25F}">
      <dgm:prSet/>
      <dgm:spPr/>
      <dgm:t>
        <a:bodyPr/>
        <a:lstStyle/>
        <a:p>
          <a:endParaRPr lang="en-US"/>
        </a:p>
      </dgm:t>
    </dgm:pt>
    <dgm:pt modelId="{F0F45012-F351-D346-B5D7-75C320E1E0F5}" type="sibTrans" cxnId="{E93BE4EC-5B8C-BD4D-9EC9-DE53AB9CB25F}">
      <dgm:prSet/>
      <dgm:spPr/>
      <dgm:t>
        <a:bodyPr/>
        <a:lstStyle/>
        <a:p>
          <a:endParaRPr lang="en-US"/>
        </a:p>
      </dgm:t>
    </dgm:pt>
    <dgm:pt modelId="{112F7E01-371E-5946-BAB7-63885F50AD4B}">
      <dgm:prSet/>
      <dgm:spPr/>
      <dgm:t>
        <a:bodyPr/>
        <a:lstStyle/>
        <a:p>
          <a:endParaRPr lang="en-US" sz="1000" dirty="0"/>
        </a:p>
      </dgm:t>
    </dgm:pt>
    <dgm:pt modelId="{15F06C56-2283-DC4A-84FC-353C53186B60}" type="parTrans" cxnId="{3082E91E-4F30-8C4B-8B35-736904430345}">
      <dgm:prSet/>
      <dgm:spPr/>
      <dgm:t>
        <a:bodyPr/>
        <a:lstStyle/>
        <a:p>
          <a:endParaRPr lang="en-US"/>
        </a:p>
      </dgm:t>
    </dgm:pt>
    <dgm:pt modelId="{D2D384F2-B5B5-7248-B3E3-9972CB0D3E9B}" type="sibTrans" cxnId="{3082E91E-4F30-8C4B-8B35-736904430345}">
      <dgm:prSet/>
      <dgm:spPr/>
      <dgm:t>
        <a:bodyPr/>
        <a:lstStyle/>
        <a:p>
          <a:endParaRPr lang="en-US"/>
        </a:p>
      </dgm:t>
    </dgm:pt>
    <dgm:pt modelId="{B6D472CB-12CA-7F45-A648-4E78E6063206}">
      <dgm:prSet phldrT="[Text]" custT="1"/>
      <dgm:spPr/>
      <dgm:t>
        <a:bodyPr/>
        <a:lstStyle/>
        <a:p>
          <a:r>
            <a:rPr lang="en-US" sz="1200" dirty="0">
              <a:latin typeface="+mn-lt"/>
            </a:rPr>
            <a:t>Must be easy to understand , without technical details</a:t>
          </a:r>
        </a:p>
      </dgm:t>
    </dgm:pt>
    <dgm:pt modelId="{F02F54A4-73A5-8048-8AE6-3E4163015277}" type="parTrans" cxnId="{27132EDF-C493-024B-932D-7D27352D25F9}">
      <dgm:prSet/>
      <dgm:spPr/>
      <dgm:t>
        <a:bodyPr/>
        <a:lstStyle/>
        <a:p>
          <a:endParaRPr lang="en-US"/>
        </a:p>
      </dgm:t>
    </dgm:pt>
    <dgm:pt modelId="{8613B711-0341-AA4B-AF9F-2A2589C05B2E}" type="sibTrans" cxnId="{27132EDF-C493-024B-932D-7D27352D25F9}">
      <dgm:prSet/>
      <dgm:spPr/>
      <dgm:t>
        <a:bodyPr/>
        <a:lstStyle/>
        <a:p>
          <a:endParaRPr lang="en-US"/>
        </a:p>
      </dgm:t>
    </dgm:pt>
    <dgm:pt modelId="{C2E5DAB0-CD91-994F-A17D-53D25BE0B920}">
      <dgm:prSet/>
      <dgm:spPr/>
      <dgm:t>
        <a:bodyPr/>
        <a:lstStyle/>
        <a:p>
          <a:endParaRPr lang="en-US" sz="1000" dirty="0"/>
        </a:p>
      </dgm:t>
    </dgm:pt>
    <dgm:pt modelId="{FFF42E5F-B3A6-BD4F-BC79-33EA0D929678}" type="parTrans" cxnId="{CFEE9145-1EF0-CE44-8AD6-2D5F71E5B8E3}">
      <dgm:prSet/>
      <dgm:spPr/>
      <dgm:t>
        <a:bodyPr/>
        <a:lstStyle/>
        <a:p>
          <a:endParaRPr lang="en-US"/>
        </a:p>
      </dgm:t>
    </dgm:pt>
    <dgm:pt modelId="{C66DB775-0B4C-BE4C-8F48-BFFA35D5CFA6}" type="sibTrans" cxnId="{CFEE9145-1EF0-CE44-8AD6-2D5F71E5B8E3}">
      <dgm:prSet/>
      <dgm:spPr/>
      <dgm:t>
        <a:bodyPr/>
        <a:lstStyle/>
        <a:p>
          <a:endParaRPr lang="en-US"/>
        </a:p>
      </dgm:t>
    </dgm:pt>
    <dgm:pt modelId="{10DB50EA-246C-A748-8A71-D7D8F5301565}">
      <dgm:prSet custT="1"/>
      <dgm:spPr/>
      <dgm:t>
        <a:bodyPr/>
        <a:lstStyle/>
        <a:p>
          <a:r>
            <a:rPr lang="en-US" sz="1200" dirty="0">
              <a:solidFill>
                <a:schemeClr val="dk1">
                  <a:hueOff val="0"/>
                  <a:satOff val="0"/>
                  <a:lumOff val="0"/>
                </a:schemeClr>
              </a:solidFill>
            </a:rPr>
            <a:t>Why our predictions are better than know values</a:t>
          </a:r>
        </a:p>
      </dgm:t>
    </dgm:pt>
    <dgm:pt modelId="{3B3C4FB0-A37E-7540-AAA0-627845CAF16F}" type="parTrans" cxnId="{50697B96-9845-404D-9460-69B70213A34B}">
      <dgm:prSet/>
      <dgm:spPr/>
      <dgm:t>
        <a:bodyPr/>
        <a:lstStyle/>
        <a:p>
          <a:endParaRPr lang="en-US"/>
        </a:p>
      </dgm:t>
    </dgm:pt>
    <dgm:pt modelId="{64EBC094-CCF8-604A-9402-DD4CB0BEF12C}" type="sibTrans" cxnId="{50697B96-9845-404D-9460-69B70213A34B}">
      <dgm:prSet/>
      <dgm:spPr/>
      <dgm:t>
        <a:bodyPr/>
        <a:lstStyle/>
        <a:p>
          <a:endParaRPr lang="en-US"/>
        </a:p>
      </dgm:t>
    </dgm:pt>
    <dgm:pt modelId="{8D12D01D-8964-E848-9053-000A7E1D3890}">
      <dgm:prSet phldrT="[Text]"/>
      <dgm:spPr/>
      <dgm:t>
        <a:bodyPr/>
        <a:lstStyle/>
        <a:p>
          <a:endParaRPr lang="en-US" sz="1000" dirty="0"/>
        </a:p>
      </dgm:t>
    </dgm:pt>
    <dgm:pt modelId="{01932E5C-6B08-D242-BD0F-6998A30FCA48}" type="parTrans" cxnId="{C3B7FFDD-2769-3B49-AF14-53E484C902F7}">
      <dgm:prSet/>
      <dgm:spPr/>
      <dgm:t>
        <a:bodyPr/>
        <a:lstStyle/>
        <a:p>
          <a:endParaRPr lang="en-US"/>
        </a:p>
      </dgm:t>
    </dgm:pt>
    <dgm:pt modelId="{E37D2285-88C7-F649-8C23-FAAE6CEF7E1D}" type="sibTrans" cxnId="{C3B7FFDD-2769-3B49-AF14-53E484C902F7}">
      <dgm:prSet/>
      <dgm:spPr/>
      <dgm:t>
        <a:bodyPr/>
        <a:lstStyle/>
        <a:p>
          <a:endParaRPr lang="en-US"/>
        </a:p>
      </dgm:t>
    </dgm:pt>
    <dgm:pt modelId="{9802FF28-8B24-4948-98CB-3C58B361EF91}">
      <dgm:prSet phldrT="[Text]" custT="1"/>
      <dgm:spPr/>
      <dgm:t>
        <a:bodyPr/>
        <a:lstStyle/>
        <a:p>
          <a:endParaRPr lang="en-US" sz="1200" dirty="0">
            <a:latin typeface="+mn-lt"/>
          </a:endParaRPr>
        </a:p>
      </dgm:t>
    </dgm:pt>
    <dgm:pt modelId="{244FAEC5-B6E2-E141-8B94-A872DEC41760}" type="parTrans" cxnId="{2FC6B5E0-1A98-1E40-81B5-F157A480C0EB}">
      <dgm:prSet/>
      <dgm:spPr/>
      <dgm:t>
        <a:bodyPr/>
        <a:lstStyle/>
        <a:p>
          <a:endParaRPr lang="en-US"/>
        </a:p>
      </dgm:t>
    </dgm:pt>
    <dgm:pt modelId="{F2E4AEE3-D37B-934F-99E5-F11227B8E03C}" type="sibTrans" cxnId="{2FC6B5E0-1A98-1E40-81B5-F157A480C0EB}">
      <dgm:prSet/>
      <dgm:spPr/>
      <dgm:t>
        <a:bodyPr/>
        <a:lstStyle/>
        <a:p>
          <a:endParaRPr lang="en-US"/>
        </a:p>
      </dgm:t>
    </dgm:pt>
    <dgm:pt modelId="{D6851A13-7CA1-D340-AF1B-815DA82BBCD2}" type="pres">
      <dgm:prSet presAssocID="{12D63DEE-F5B3-0647-A176-3EF43F215CE0}" presName="Name0" presStyleCnt="0">
        <dgm:presLayoutVars>
          <dgm:dir/>
          <dgm:animLvl val="lvl"/>
          <dgm:resizeHandles val="exact"/>
        </dgm:presLayoutVars>
      </dgm:prSet>
      <dgm:spPr/>
    </dgm:pt>
    <dgm:pt modelId="{59E86A2B-0414-2A41-8895-CA095DDCC385}" type="pres">
      <dgm:prSet presAssocID="{12D63DEE-F5B3-0647-A176-3EF43F215CE0}" presName="tSp" presStyleCnt="0"/>
      <dgm:spPr/>
    </dgm:pt>
    <dgm:pt modelId="{87C6B864-5EFC-9C4D-AAD5-8EA004E3370E}" type="pres">
      <dgm:prSet presAssocID="{12D63DEE-F5B3-0647-A176-3EF43F215CE0}" presName="bSp" presStyleCnt="0"/>
      <dgm:spPr/>
    </dgm:pt>
    <dgm:pt modelId="{93F2FB25-96EE-C743-8C5C-56FF59A97EA0}" type="pres">
      <dgm:prSet presAssocID="{12D63DEE-F5B3-0647-A176-3EF43F215CE0}" presName="process" presStyleCnt="0"/>
      <dgm:spPr/>
    </dgm:pt>
    <dgm:pt modelId="{C05316C3-63EA-DD43-93E5-2C71183BF372}" type="pres">
      <dgm:prSet presAssocID="{11344500-4826-BF4F-9548-5A9C4AA02AAD}" presName="composite1" presStyleCnt="0"/>
      <dgm:spPr/>
    </dgm:pt>
    <dgm:pt modelId="{A24991AC-D52A-C04F-B7BB-27E71E492607}" type="pres">
      <dgm:prSet presAssocID="{11344500-4826-BF4F-9548-5A9C4AA02AAD}" presName="dummyNode1" presStyleLbl="node1" presStyleIdx="0" presStyleCnt="4"/>
      <dgm:spPr/>
    </dgm:pt>
    <dgm:pt modelId="{D0744FD4-17EC-0943-86E2-F1085CB60694}" type="pres">
      <dgm:prSet presAssocID="{11344500-4826-BF4F-9548-5A9C4AA02AAD}" presName="childNode1" presStyleLbl="bgAcc1" presStyleIdx="0" presStyleCnt="4" custScaleY="145167">
        <dgm:presLayoutVars>
          <dgm:bulletEnabled val="1"/>
        </dgm:presLayoutVars>
      </dgm:prSet>
      <dgm:spPr/>
    </dgm:pt>
    <dgm:pt modelId="{B17B59AF-9E2E-2D4C-AF2A-95FFAA5346A4}" type="pres">
      <dgm:prSet presAssocID="{11344500-4826-BF4F-9548-5A9C4AA02AAD}" presName="childNode1tx" presStyleLbl="bgAcc1" presStyleIdx="0" presStyleCnt="4">
        <dgm:presLayoutVars>
          <dgm:bulletEnabled val="1"/>
        </dgm:presLayoutVars>
      </dgm:prSet>
      <dgm:spPr/>
    </dgm:pt>
    <dgm:pt modelId="{5A0B403A-E9D5-0840-B888-BA905E030759}" type="pres">
      <dgm:prSet presAssocID="{11344500-4826-BF4F-9548-5A9C4AA02AAD}" presName="parentNode1" presStyleLbl="node1" presStyleIdx="0" presStyleCnt="4" custLinFactNeighborX="767" custLinFactNeighborY="11566">
        <dgm:presLayoutVars>
          <dgm:chMax val="1"/>
          <dgm:bulletEnabled val="1"/>
        </dgm:presLayoutVars>
      </dgm:prSet>
      <dgm:spPr/>
    </dgm:pt>
    <dgm:pt modelId="{DFEB0008-BA89-564E-83A2-B42F2EE72BFD}" type="pres">
      <dgm:prSet presAssocID="{11344500-4826-BF4F-9548-5A9C4AA02AAD}" presName="connSite1" presStyleCnt="0"/>
      <dgm:spPr/>
    </dgm:pt>
    <dgm:pt modelId="{9863BE2C-251D-B940-BF11-DE1ED64B7C48}" type="pres">
      <dgm:prSet presAssocID="{96EB7CB2-D582-8042-B256-3FC7576E8EA3}" presName="Name9" presStyleLbl="sibTrans2D1" presStyleIdx="0" presStyleCnt="3" custLinFactNeighborX="3002" custLinFactNeighborY="5403"/>
      <dgm:spPr/>
    </dgm:pt>
    <dgm:pt modelId="{39F99D89-2D0A-D74D-A71F-340B31988CF6}" type="pres">
      <dgm:prSet presAssocID="{42A0765F-D734-5644-BCAC-D55C03C7D4E7}" presName="composite2" presStyleCnt="0"/>
      <dgm:spPr/>
    </dgm:pt>
    <dgm:pt modelId="{79A62E53-494A-814A-9A1D-1A4948DD94A8}" type="pres">
      <dgm:prSet presAssocID="{42A0765F-D734-5644-BCAC-D55C03C7D4E7}" presName="dummyNode2" presStyleLbl="node1" presStyleIdx="0" presStyleCnt="4"/>
      <dgm:spPr/>
    </dgm:pt>
    <dgm:pt modelId="{9ED8DAD8-DC49-FF4C-908B-EA92C95DACC6}" type="pres">
      <dgm:prSet presAssocID="{42A0765F-D734-5644-BCAC-D55C03C7D4E7}" presName="childNode2" presStyleLbl="bgAcc1" presStyleIdx="1" presStyleCnt="4" custScaleY="145987">
        <dgm:presLayoutVars>
          <dgm:bulletEnabled val="1"/>
        </dgm:presLayoutVars>
      </dgm:prSet>
      <dgm:spPr/>
    </dgm:pt>
    <dgm:pt modelId="{834831EF-197F-E542-AC05-0DC2C15F0CFC}" type="pres">
      <dgm:prSet presAssocID="{42A0765F-D734-5644-BCAC-D55C03C7D4E7}" presName="childNode2tx" presStyleLbl="bgAcc1" presStyleIdx="1" presStyleCnt="4">
        <dgm:presLayoutVars>
          <dgm:bulletEnabled val="1"/>
        </dgm:presLayoutVars>
      </dgm:prSet>
      <dgm:spPr/>
    </dgm:pt>
    <dgm:pt modelId="{B3105329-B5FC-D546-8C25-DE1CFE0282C6}" type="pres">
      <dgm:prSet presAssocID="{42A0765F-D734-5644-BCAC-D55C03C7D4E7}" presName="parentNode2" presStyleLbl="node1" presStyleIdx="1" presStyleCnt="4" custLinFactNeighborX="-1533" custLinFactNeighborY="-30843">
        <dgm:presLayoutVars>
          <dgm:chMax val="0"/>
          <dgm:bulletEnabled val="1"/>
        </dgm:presLayoutVars>
      </dgm:prSet>
      <dgm:spPr/>
    </dgm:pt>
    <dgm:pt modelId="{86904B86-9C12-F045-9FB2-BB73F2325D71}" type="pres">
      <dgm:prSet presAssocID="{42A0765F-D734-5644-BCAC-D55C03C7D4E7}" presName="connSite2" presStyleCnt="0"/>
      <dgm:spPr/>
    </dgm:pt>
    <dgm:pt modelId="{C5B151A8-0B8C-B74A-A9AB-A00170E2F492}" type="pres">
      <dgm:prSet presAssocID="{FC12CDB4-E1AA-CA48-AC33-ADF395D2BC22}" presName="Name18" presStyleLbl="sibTrans2D1" presStyleIdx="1" presStyleCnt="3" custLinFactNeighborX="3582" custLinFactNeighborY="-5317"/>
      <dgm:spPr/>
    </dgm:pt>
    <dgm:pt modelId="{00FB4833-6B7D-E44A-A4CB-F9C888B190F3}" type="pres">
      <dgm:prSet presAssocID="{AC35ABF7-D1E6-CF46-A4CF-4E7A1EBB75BA}" presName="composite1" presStyleCnt="0"/>
      <dgm:spPr/>
    </dgm:pt>
    <dgm:pt modelId="{77224CEE-55D6-5A4B-8560-F271E9875AA4}" type="pres">
      <dgm:prSet presAssocID="{AC35ABF7-D1E6-CF46-A4CF-4E7A1EBB75BA}" presName="dummyNode1" presStyleLbl="node1" presStyleIdx="1" presStyleCnt="4"/>
      <dgm:spPr/>
    </dgm:pt>
    <dgm:pt modelId="{B1734F8A-8BC1-6A47-BC74-7E1AD9D81E9B}" type="pres">
      <dgm:prSet presAssocID="{AC35ABF7-D1E6-CF46-A4CF-4E7A1EBB75BA}" presName="childNode1" presStyleLbl="bgAcc1" presStyleIdx="2" presStyleCnt="4" custScaleY="150142" custLinFactNeighborX="681" custLinFactNeighborY="-826">
        <dgm:presLayoutVars>
          <dgm:bulletEnabled val="1"/>
        </dgm:presLayoutVars>
      </dgm:prSet>
      <dgm:spPr/>
    </dgm:pt>
    <dgm:pt modelId="{F30BCAB1-0471-674F-838D-DB549E006012}" type="pres">
      <dgm:prSet presAssocID="{AC35ABF7-D1E6-CF46-A4CF-4E7A1EBB75BA}" presName="childNode1tx" presStyleLbl="bgAcc1" presStyleIdx="2" presStyleCnt="4">
        <dgm:presLayoutVars>
          <dgm:bulletEnabled val="1"/>
        </dgm:presLayoutVars>
      </dgm:prSet>
      <dgm:spPr/>
    </dgm:pt>
    <dgm:pt modelId="{5BF04DC9-05D8-264A-9748-FB1A32631754}" type="pres">
      <dgm:prSet presAssocID="{AC35ABF7-D1E6-CF46-A4CF-4E7A1EBB75BA}" presName="parentNode1" presStyleLbl="node1" presStyleIdx="2" presStyleCnt="4" custLinFactNeighborX="-767" custLinFactNeighborY="26988">
        <dgm:presLayoutVars>
          <dgm:chMax val="1"/>
          <dgm:bulletEnabled val="1"/>
        </dgm:presLayoutVars>
      </dgm:prSet>
      <dgm:spPr/>
    </dgm:pt>
    <dgm:pt modelId="{638A8EC5-6D53-0C4F-9CE0-3056D436897D}" type="pres">
      <dgm:prSet presAssocID="{AC35ABF7-D1E6-CF46-A4CF-4E7A1EBB75BA}" presName="connSite1" presStyleCnt="0"/>
      <dgm:spPr/>
    </dgm:pt>
    <dgm:pt modelId="{6AB66E86-18E9-7942-94F4-F5016A39CB6B}" type="pres">
      <dgm:prSet presAssocID="{2976997A-F8A0-C54B-A31E-6CA39FCBB5B8}" presName="Name9" presStyleLbl="sibTrans2D1" presStyleIdx="2" presStyleCnt="3" custLinFactNeighborX="-1194" custLinFactNeighborY="1790"/>
      <dgm:spPr/>
    </dgm:pt>
    <dgm:pt modelId="{C9755794-4295-9748-ABC9-D5BA494CB8EE}" type="pres">
      <dgm:prSet presAssocID="{BE985C73-602D-7D4F-B41A-6842CE0958C5}" presName="composite2" presStyleCnt="0"/>
      <dgm:spPr/>
    </dgm:pt>
    <dgm:pt modelId="{55318EA5-5196-4A49-8C17-C24D99C318A6}" type="pres">
      <dgm:prSet presAssocID="{BE985C73-602D-7D4F-B41A-6842CE0958C5}" presName="dummyNode2" presStyleLbl="node1" presStyleIdx="2" presStyleCnt="4"/>
      <dgm:spPr/>
    </dgm:pt>
    <dgm:pt modelId="{873B2C07-EF68-6E42-903B-5641E13765CD}" type="pres">
      <dgm:prSet presAssocID="{BE985C73-602D-7D4F-B41A-6842CE0958C5}" presName="childNode2" presStyleLbl="bgAcc1" presStyleIdx="3" presStyleCnt="4" custScaleY="157661">
        <dgm:presLayoutVars>
          <dgm:bulletEnabled val="1"/>
        </dgm:presLayoutVars>
      </dgm:prSet>
      <dgm:spPr/>
    </dgm:pt>
    <dgm:pt modelId="{98F08EC8-5A64-774D-B323-EC8544E06633}" type="pres">
      <dgm:prSet presAssocID="{BE985C73-602D-7D4F-B41A-6842CE0958C5}" presName="childNode2tx" presStyleLbl="bgAcc1" presStyleIdx="3" presStyleCnt="4">
        <dgm:presLayoutVars>
          <dgm:bulletEnabled val="1"/>
        </dgm:presLayoutVars>
      </dgm:prSet>
      <dgm:spPr/>
    </dgm:pt>
    <dgm:pt modelId="{48C84953-60FC-3940-BBAB-A473BFBDEF7C}" type="pres">
      <dgm:prSet presAssocID="{BE985C73-602D-7D4F-B41A-6842CE0958C5}" presName="parentNode2" presStyleLbl="node1" presStyleIdx="3" presStyleCnt="4" custLinFactNeighborX="40" custLinFactNeighborY="-48539">
        <dgm:presLayoutVars>
          <dgm:chMax val="0"/>
          <dgm:bulletEnabled val="1"/>
        </dgm:presLayoutVars>
      </dgm:prSet>
      <dgm:spPr/>
    </dgm:pt>
    <dgm:pt modelId="{0450A365-375A-AA48-A75A-40E593153753}" type="pres">
      <dgm:prSet presAssocID="{BE985C73-602D-7D4F-B41A-6842CE0958C5}" presName="connSite2" presStyleCnt="0"/>
      <dgm:spPr/>
    </dgm:pt>
  </dgm:ptLst>
  <dgm:cxnLst>
    <dgm:cxn modelId="{B794CA01-D67F-6A45-98EA-67734020AE2B}" type="presOf" srcId="{10DB50EA-246C-A748-8A71-D7D8F5301565}" destId="{98F08EC8-5A64-774D-B323-EC8544E06633}" srcOrd="1" destOrd="1" presId="urn:microsoft.com/office/officeart/2005/8/layout/hProcess4"/>
    <dgm:cxn modelId="{D19F7403-BBD7-7345-875A-1A3AE3E90E40}" type="presOf" srcId="{12D63DEE-F5B3-0647-A176-3EF43F215CE0}" destId="{D6851A13-7CA1-D340-AF1B-815DA82BBCD2}" srcOrd="0" destOrd="0" presId="urn:microsoft.com/office/officeart/2005/8/layout/hProcess4"/>
    <dgm:cxn modelId="{56E4BD10-D586-4349-89AF-5862E0B5E6CB}" type="presOf" srcId="{BE985C73-602D-7D4F-B41A-6842CE0958C5}" destId="{48C84953-60FC-3940-BBAB-A473BFBDEF7C}" srcOrd="0" destOrd="0" presId="urn:microsoft.com/office/officeart/2005/8/layout/hProcess4"/>
    <dgm:cxn modelId="{207FA71B-CF63-B84F-B663-78BA3074D7D6}" type="presOf" srcId="{56B634EB-F7EA-E14A-881C-C80997EECC3B}" destId="{873B2C07-EF68-6E42-903B-5641E13765CD}" srcOrd="0" destOrd="2" presId="urn:microsoft.com/office/officeart/2005/8/layout/hProcess4"/>
    <dgm:cxn modelId="{3082E91E-4F30-8C4B-8B35-736904430345}" srcId="{BE985C73-602D-7D4F-B41A-6842CE0958C5}" destId="{112F7E01-371E-5946-BAB7-63885F50AD4B}" srcOrd="5" destOrd="0" parTransId="{15F06C56-2283-DC4A-84FC-353C53186B60}" sibTransId="{D2D384F2-B5B5-7248-B3E3-9972CB0D3E9B}"/>
    <dgm:cxn modelId="{807D0E23-B633-D144-9194-C8B86DD74E30}" type="presOf" srcId="{0AF36F80-2F8F-4C46-93D9-F88049D05272}" destId="{B17B59AF-9E2E-2D4C-AF2A-95FFAA5346A4}" srcOrd="1" destOrd="1" presId="urn:microsoft.com/office/officeart/2005/8/layout/hProcess4"/>
    <dgm:cxn modelId="{CF423B2A-50AD-2C4F-9012-5F4B0E1C7885}" type="presOf" srcId="{FC12CDB4-E1AA-CA48-AC33-ADF395D2BC22}" destId="{C5B151A8-0B8C-B74A-A9AB-A00170E2F492}" srcOrd="0" destOrd="0" presId="urn:microsoft.com/office/officeart/2005/8/layout/hProcess4"/>
    <dgm:cxn modelId="{84656639-202C-9E4D-B177-B44F0C479D1A}" type="presOf" srcId="{B6D472CB-12CA-7F45-A648-4E78E6063206}" destId="{F30BCAB1-0471-674F-838D-DB549E006012}" srcOrd="1" destOrd="3" presId="urn:microsoft.com/office/officeart/2005/8/layout/hProcess4"/>
    <dgm:cxn modelId="{544E533C-4AC1-A040-A392-5297F7E4B5CF}" type="presOf" srcId="{4F6910D4-9CA5-6C45-B7DC-14D6B6546D6A}" destId="{F30BCAB1-0471-674F-838D-DB549E006012}" srcOrd="1" destOrd="2" presId="urn:microsoft.com/office/officeart/2005/8/layout/hProcess4"/>
    <dgm:cxn modelId="{CFEE9145-1EF0-CE44-8AD6-2D5F71E5B8E3}" srcId="{BE985C73-602D-7D4F-B41A-6842CE0958C5}" destId="{C2E5DAB0-CD91-994F-A17D-53D25BE0B920}" srcOrd="4" destOrd="0" parTransId="{FFF42E5F-B3A6-BD4F-BC79-33EA0D929678}" sibTransId="{C66DB775-0B4C-BE4C-8F48-BFFA35D5CFA6}"/>
    <dgm:cxn modelId="{B1D3F349-375F-AB40-BB09-A491125A9045}" srcId="{AC35ABF7-D1E6-CF46-A4CF-4E7A1EBB75BA}" destId="{4F6910D4-9CA5-6C45-B7DC-14D6B6546D6A}" srcOrd="2" destOrd="0" parTransId="{EF344CD8-4A10-B748-9EEC-63C966193F0F}" sibTransId="{E7399051-77F0-5044-B57F-5787B06698C1}"/>
    <dgm:cxn modelId="{81BF624C-BDA1-8640-9B62-EC7374C5E973}" type="presOf" srcId="{E13BB868-A944-DD44-AFB1-2FE3994E52A4}" destId="{B17B59AF-9E2E-2D4C-AF2A-95FFAA5346A4}" srcOrd="1" destOrd="2" presId="urn:microsoft.com/office/officeart/2005/8/layout/hProcess4"/>
    <dgm:cxn modelId="{68A8BB4C-9DB0-6B41-9A9C-1D63D227335C}" type="presOf" srcId="{C2E5DAB0-CD91-994F-A17D-53D25BE0B920}" destId="{873B2C07-EF68-6E42-903B-5641E13765CD}" srcOrd="0" destOrd="4" presId="urn:microsoft.com/office/officeart/2005/8/layout/hProcess4"/>
    <dgm:cxn modelId="{38357A53-B511-4549-9DE0-27ACFB38C5F9}" type="presOf" srcId="{A679058A-B7A9-F24C-B3BC-3988747850DF}" destId="{B17B59AF-9E2E-2D4C-AF2A-95FFAA5346A4}" srcOrd="1" destOrd="0" presId="urn:microsoft.com/office/officeart/2005/8/layout/hProcess4"/>
    <dgm:cxn modelId="{8B3CB857-E1C8-7F45-83D7-7E2377427CAF}" type="presOf" srcId="{06F4CECF-EF86-A242-ACEE-605BE021BDA5}" destId="{834831EF-197F-E542-AC05-0DC2C15F0CFC}" srcOrd="1" destOrd="0" presId="urn:microsoft.com/office/officeart/2005/8/layout/hProcess4"/>
    <dgm:cxn modelId="{76F5FA57-F1C0-0348-97D0-995CE8A6AB5F}" type="presOf" srcId="{42A0765F-D734-5644-BCAC-D55C03C7D4E7}" destId="{B3105329-B5FC-D546-8C25-DE1CFE0282C6}" srcOrd="0" destOrd="0" presId="urn:microsoft.com/office/officeart/2005/8/layout/hProcess4"/>
    <dgm:cxn modelId="{2615C161-708F-4342-961F-954A526E1668}" type="presOf" srcId="{AC35ABF7-D1E6-CF46-A4CF-4E7A1EBB75BA}" destId="{5BF04DC9-05D8-264A-9748-FB1A32631754}" srcOrd="0" destOrd="0" presId="urn:microsoft.com/office/officeart/2005/8/layout/hProcess4"/>
    <dgm:cxn modelId="{C8728E62-5102-6A49-8454-8093A3D6ED65}" type="presOf" srcId="{4979C2BC-0BEA-A049-90E2-BD052C0CECD4}" destId="{B17B59AF-9E2E-2D4C-AF2A-95FFAA5346A4}" srcOrd="1" destOrd="3" presId="urn:microsoft.com/office/officeart/2005/8/layout/hProcess4"/>
    <dgm:cxn modelId="{18649568-AD6C-0C46-A1B1-D113D93DD2C1}" type="presOf" srcId="{B6D472CB-12CA-7F45-A648-4E78E6063206}" destId="{B1734F8A-8BC1-6A47-BC74-7E1AD9D81E9B}" srcOrd="0" destOrd="3" presId="urn:microsoft.com/office/officeart/2005/8/layout/hProcess4"/>
    <dgm:cxn modelId="{4151306F-3CBB-FA4F-BE0A-342174CB3541}" type="presOf" srcId="{A7B73058-88AA-2D41-993A-778FFD4C7980}" destId="{98F08EC8-5A64-774D-B323-EC8544E06633}" srcOrd="1" destOrd="0" presId="urn:microsoft.com/office/officeart/2005/8/layout/hProcess4"/>
    <dgm:cxn modelId="{AAE9927C-FDA7-7E49-9383-B66B2B3310E0}" srcId="{12D63DEE-F5B3-0647-A176-3EF43F215CE0}" destId="{42A0765F-D734-5644-BCAC-D55C03C7D4E7}" srcOrd="1" destOrd="0" parTransId="{CA38A3D1-A240-944C-8DA1-BEE9B3D1E280}" sibTransId="{FC12CDB4-E1AA-CA48-AC33-ADF395D2BC22}"/>
    <dgm:cxn modelId="{C9370A7D-8E91-C043-8865-D0893DB5DB16}" srcId="{BE985C73-602D-7D4F-B41A-6842CE0958C5}" destId="{A7B73058-88AA-2D41-993A-778FFD4C7980}" srcOrd="0" destOrd="0" parTransId="{FCD1F2A7-7D33-9048-B4B0-44AF837D6077}" sibTransId="{F38FF9FB-7F2F-3541-9D35-00125B01A749}"/>
    <dgm:cxn modelId="{E8127C7D-1A2C-F54C-B7DE-B29142105AD3}" type="presOf" srcId="{96EB7CB2-D582-8042-B256-3FC7576E8EA3}" destId="{9863BE2C-251D-B940-BF11-DE1ED64B7C48}" srcOrd="0" destOrd="0" presId="urn:microsoft.com/office/officeart/2005/8/layout/hProcess4"/>
    <dgm:cxn modelId="{2DDD197E-BF57-A647-B929-013E7CC7D2BD}" srcId="{BE985C73-602D-7D4F-B41A-6842CE0958C5}" destId="{56B634EB-F7EA-E14A-881C-C80997EECC3B}" srcOrd="2" destOrd="0" parTransId="{A033C8B7-371D-7F40-8CAB-861AB48C10BE}" sibTransId="{EF205249-26D7-374B-97AA-8A2B65F45F3F}"/>
    <dgm:cxn modelId="{A67A1F86-500B-564F-A793-AE04B6BE9D16}" srcId="{12D63DEE-F5B3-0647-A176-3EF43F215CE0}" destId="{11344500-4826-BF4F-9548-5A9C4AA02AAD}" srcOrd="0" destOrd="0" parTransId="{E0469145-D3E3-8145-B1FC-2545A078CF50}" sibTransId="{96EB7CB2-D582-8042-B256-3FC7576E8EA3}"/>
    <dgm:cxn modelId="{B1FE0A8F-C7FB-8E47-8357-3A0DB4702CCF}" type="presOf" srcId="{10DB50EA-246C-A748-8A71-D7D8F5301565}" destId="{873B2C07-EF68-6E42-903B-5641E13765CD}" srcOrd="0" destOrd="1" presId="urn:microsoft.com/office/officeart/2005/8/layout/hProcess4"/>
    <dgm:cxn modelId="{B1F75895-1D07-AD4D-95EB-550DCB7DB9ED}" type="presOf" srcId="{8D12D01D-8964-E848-9053-000A7E1D3890}" destId="{F30BCAB1-0471-674F-838D-DB549E006012}" srcOrd="1" destOrd="0" presId="urn:microsoft.com/office/officeart/2005/8/layout/hProcess4"/>
    <dgm:cxn modelId="{50697B96-9845-404D-9460-69B70213A34B}" srcId="{BE985C73-602D-7D4F-B41A-6842CE0958C5}" destId="{10DB50EA-246C-A748-8A71-D7D8F5301565}" srcOrd="1" destOrd="0" parTransId="{3B3C4FB0-A37E-7540-AAA0-627845CAF16F}" sibTransId="{64EBC094-CCF8-604A-9402-DD4CB0BEF12C}"/>
    <dgm:cxn modelId="{0D9BCF9D-4DEE-A24E-ABAC-64F0DFFD93E3}" srcId="{11344500-4826-BF4F-9548-5A9C4AA02AAD}" destId="{0AF36F80-2F8F-4C46-93D9-F88049D05272}" srcOrd="1" destOrd="0" parTransId="{9BC6EC43-A18A-EA45-A59F-D234A9E524AC}" sibTransId="{902F6DC5-067B-BA42-B110-825170AE996A}"/>
    <dgm:cxn modelId="{2FC0909F-6638-DE4A-8D30-9A264DABD9B4}" srcId="{11344500-4826-BF4F-9548-5A9C4AA02AAD}" destId="{A679058A-B7A9-F24C-B3BC-3988747850DF}" srcOrd="0" destOrd="0" parTransId="{5C76FD5B-BB7A-8C44-BCDF-0D0B6FEEABD1}" sibTransId="{E3C36EAE-B3DF-D442-920A-C4BFEDB464DB}"/>
    <dgm:cxn modelId="{20F261A0-07ED-AB41-946E-1205180FE352}" srcId="{11344500-4826-BF4F-9548-5A9C4AA02AAD}" destId="{4979C2BC-0BEA-A049-90E2-BD052C0CECD4}" srcOrd="3" destOrd="0" parTransId="{2E880BB0-4420-3D41-A6B7-058C71AC6D24}" sibTransId="{F88F7FC5-8802-9640-AA99-22A6988AE43B}"/>
    <dgm:cxn modelId="{2709EEA7-7F62-D54A-8195-9DD4B64E4E18}" type="presOf" srcId="{4F6910D4-9CA5-6C45-B7DC-14D6B6546D6A}" destId="{B1734F8A-8BC1-6A47-BC74-7E1AD9D81E9B}" srcOrd="0" destOrd="2" presId="urn:microsoft.com/office/officeart/2005/8/layout/hProcess4"/>
    <dgm:cxn modelId="{707D16AC-96C6-934B-984E-AD96E401E4AF}" type="presOf" srcId="{0AF36F80-2F8F-4C46-93D9-F88049D05272}" destId="{D0744FD4-17EC-0943-86E2-F1085CB60694}" srcOrd="0" destOrd="1" presId="urn:microsoft.com/office/officeart/2005/8/layout/hProcess4"/>
    <dgm:cxn modelId="{9269ABAC-8407-444E-979B-EB1AB8998D96}" srcId="{11344500-4826-BF4F-9548-5A9C4AA02AAD}" destId="{E13BB868-A944-DD44-AFB1-2FE3994E52A4}" srcOrd="2" destOrd="0" parTransId="{2E837648-E976-F14D-95DF-21FFA87FCB7F}" sibTransId="{BDB735CB-6C9F-1049-A95D-74A233EBAA9F}"/>
    <dgm:cxn modelId="{C1DB86AF-452F-104B-83C6-2794D438D80C}" type="presOf" srcId="{4979C2BC-0BEA-A049-90E2-BD052C0CECD4}" destId="{D0744FD4-17EC-0943-86E2-F1085CB60694}" srcOrd="0" destOrd="3" presId="urn:microsoft.com/office/officeart/2005/8/layout/hProcess4"/>
    <dgm:cxn modelId="{167ECEB2-19CC-954B-A154-58EF11E957FC}" type="presOf" srcId="{112F7E01-371E-5946-BAB7-63885F50AD4B}" destId="{873B2C07-EF68-6E42-903B-5641E13765CD}" srcOrd="0" destOrd="5" presId="urn:microsoft.com/office/officeart/2005/8/layout/hProcess4"/>
    <dgm:cxn modelId="{E85370B5-A2FD-744E-921A-203EA51094D4}" type="presOf" srcId="{8D12D01D-8964-E848-9053-000A7E1D3890}" destId="{B1734F8A-8BC1-6A47-BC74-7E1AD9D81E9B}" srcOrd="0" destOrd="0" presId="urn:microsoft.com/office/officeart/2005/8/layout/hProcess4"/>
    <dgm:cxn modelId="{2033C0B9-FE3B-5749-873C-252AE41654A1}" type="presOf" srcId="{9802FF28-8B24-4948-98CB-3C58B361EF91}" destId="{F30BCAB1-0471-674F-838D-DB549E006012}" srcOrd="1" destOrd="1" presId="urn:microsoft.com/office/officeart/2005/8/layout/hProcess4"/>
    <dgm:cxn modelId="{4EB3E1C9-364B-0243-A8A7-8709A72C57C6}" type="presOf" srcId="{9802FF28-8B24-4948-98CB-3C58B361EF91}" destId="{B1734F8A-8BC1-6A47-BC74-7E1AD9D81E9B}" srcOrd="0" destOrd="1" presId="urn:microsoft.com/office/officeart/2005/8/layout/hProcess4"/>
    <dgm:cxn modelId="{E63DB6CB-AC2D-FB41-A193-7303DC8DCD14}" type="presOf" srcId="{56B634EB-F7EA-E14A-881C-C80997EECC3B}" destId="{98F08EC8-5A64-774D-B323-EC8544E06633}" srcOrd="1" destOrd="2" presId="urn:microsoft.com/office/officeart/2005/8/layout/hProcess4"/>
    <dgm:cxn modelId="{991A17CC-D7FD-B94C-B3E6-8C596E224570}" type="presOf" srcId="{06F4CECF-EF86-A242-ACEE-605BE021BDA5}" destId="{9ED8DAD8-DC49-FF4C-908B-EA92C95DACC6}" srcOrd="0" destOrd="0" presId="urn:microsoft.com/office/officeart/2005/8/layout/hProcess4"/>
    <dgm:cxn modelId="{FA38B1CD-A500-6842-BF84-5E48ECAC8E59}" type="presOf" srcId="{C2E5DAB0-CD91-994F-A17D-53D25BE0B920}" destId="{98F08EC8-5A64-774D-B323-EC8544E06633}" srcOrd="1" destOrd="4" presId="urn:microsoft.com/office/officeart/2005/8/layout/hProcess4"/>
    <dgm:cxn modelId="{F95875D3-0C29-794A-93F9-0A8C25111632}" type="presOf" srcId="{B64659E1-70DE-D546-B630-36FA585D0150}" destId="{98F08EC8-5A64-774D-B323-EC8544E06633}" srcOrd="1" destOrd="3" presId="urn:microsoft.com/office/officeart/2005/8/layout/hProcess4"/>
    <dgm:cxn modelId="{59ABC3D3-BE8F-B34F-90E2-7FF9FAABED4C}" type="presOf" srcId="{A7B73058-88AA-2D41-993A-778FFD4C7980}" destId="{873B2C07-EF68-6E42-903B-5641E13765CD}" srcOrd="0" destOrd="0" presId="urn:microsoft.com/office/officeart/2005/8/layout/hProcess4"/>
    <dgm:cxn modelId="{4A8C69DD-982C-4047-B3AE-3B44ADD75F49}" srcId="{12D63DEE-F5B3-0647-A176-3EF43F215CE0}" destId="{BE985C73-602D-7D4F-B41A-6842CE0958C5}" srcOrd="3" destOrd="0" parTransId="{E9CA1A5E-1E37-E848-9320-0A9FD4547B5A}" sibTransId="{A82CF207-1375-4746-9240-CEC267854EAF}"/>
    <dgm:cxn modelId="{C3B7FFDD-2769-3B49-AF14-53E484C902F7}" srcId="{AC35ABF7-D1E6-CF46-A4CF-4E7A1EBB75BA}" destId="{8D12D01D-8964-E848-9053-000A7E1D3890}" srcOrd="0" destOrd="0" parTransId="{01932E5C-6B08-D242-BD0F-6998A30FCA48}" sibTransId="{E37D2285-88C7-F649-8C23-FAAE6CEF7E1D}"/>
    <dgm:cxn modelId="{27132EDF-C493-024B-932D-7D27352D25F9}" srcId="{AC35ABF7-D1E6-CF46-A4CF-4E7A1EBB75BA}" destId="{B6D472CB-12CA-7F45-A648-4E78E6063206}" srcOrd="3" destOrd="0" parTransId="{F02F54A4-73A5-8048-8AE6-3E4163015277}" sibTransId="{8613B711-0341-AA4B-AF9F-2A2589C05B2E}"/>
    <dgm:cxn modelId="{1DEB23E0-EA91-CE48-B947-BCD34F85AF9F}" type="presOf" srcId="{112F7E01-371E-5946-BAB7-63885F50AD4B}" destId="{98F08EC8-5A64-774D-B323-EC8544E06633}" srcOrd="1" destOrd="5" presId="urn:microsoft.com/office/officeart/2005/8/layout/hProcess4"/>
    <dgm:cxn modelId="{2FC6B5E0-1A98-1E40-81B5-F157A480C0EB}" srcId="{AC35ABF7-D1E6-CF46-A4CF-4E7A1EBB75BA}" destId="{9802FF28-8B24-4948-98CB-3C58B361EF91}" srcOrd="1" destOrd="0" parTransId="{244FAEC5-B6E2-E141-8B94-A872DEC41760}" sibTransId="{F2E4AEE3-D37B-934F-99E5-F11227B8E03C}"/>
    <dgm:cxn modelId="{5950C7E4-CF11-F84B-9D67-CF16051CB345}" type="presOf" srcId="{E13BB868-A944-DD44-AFB1-2FE3994E52A4}" destId="{D0744FD4-17EC-0943-86E2-F1085CB60694}" srcOrd="0" destOrd="2" presId="urn:microsoft.com/office/officeart/2005/8/layout/hProcess4"/>
    <dgm:cxn modelId="{6681A5EA-8D63-C946-80CF-5FD9CBF8F7BC}" type="presOf" srcId="{11344500-4826-BF4F-9548-5A9C4AA02AAD}" destId="{5A0B403A-E9D5-0840-B888-BA905E030759}" srcOrd="0" destOrd="0" presId="urn:microsoft.com/office/officeart/2005/8/layout/hProcess4"/>
    <dgm:cxn modelId="{E93BE4EC-5B8C-BD4D-9EC9-DE53AB9CB25F}" srcId="{BE985C73-602D-7D4F-B41A-6842CE0958C5}" destId="{B64659E1-70DE-D546-B630-36FA585D0150}" srcOrd="3" destOrd="0" parTransId="{FE269133-151F-A849-880C-F0E8F4F236B0}" sibTransId="{F0F45012-F351-D346-B5D7-75C320E1E0F5}"/>
    <dgm:cxn modelId="{429189F1-5BF3-D046-92D1-C54A879452B2}" type="presOf" srcId="{2976997A-F8A0-C54B-A31E-6CA39FCBB5B8}" destId="{6AB66E86-18E9-7942-94F4-F5016A39CB6B}" srcOrd="0" destOrd="0" presId="urn:microsoft.com/office/officeart/2005/8/layout/hProcess4"/>
    <dgm:cxn modelId="{4381C6F1-E4A9-6E4D-8A53-E3C589953C9E}" srcId="{42A0765F-D734-5644-BCAC-D55C03C7D4E7}" destId="{06F4CECF-EF86-A242-ACEE-605BE021BDA5}" srcOrd="0" destOrd="0" parTransId="{393DD59A-9F9B-1443-BD60-AF1BD3ED6471}" sibTransId="{AFFBFF77-9A27-6247-9D2A-C1605AC1F00D}"/>
    <dgm:cxn modelId="{D8AD5BFA-95A7-4545-B320-F1DF58ACC7EF}" srcId="{12D63DEE-F5B3-0647-A176-3EF43F215CE0}" destId="{AC35ABF7-D1E6-CF46-A4CF-4E7A1EBB75BA}" srcOrd="2" destOrd="0" parTransId="{A31C8A6C-9DC9-414E-BB21-35C804697187}" sibTransId="{2976997A-F8A0-C54B-A31E-6CA39FCBB5B8}"/>
    <dgm:cxn modelId="{1F61C5FA-13ED-BC4B-97FD-51A72CE77370}" type="presOf" srcId="{A679058A-B7A9-F24C-B3BC-3988747850DF}" destId="{D0744FD4-17EC-0943-86E2-F1085CB60694}" srcOrd="0" destOrd="0" presId="urn:microsoft.com/office/officeart/2005/8/layout/hProcess4"/>
    <dgm:cxn modelId="{465984FC-ADF3-7C43-B0B6-99F0C4E9C06E}" type="presOf" srcId="{B64659E1-70DE-D546-B630-36FA585D0150}" destId="{873B2C07-EF68-6E42-903B-5641E13765CD}" srcOrd="0" destOrd="3" presId="urn:microsoft.com/office/officeart/2005/8/layout/hProcess4"/>
    <dgm:cxn modelId="{DE2ACC9F-37B9-7641-93A3-2C5335F5EA97}" type="presParOf" srcId="{D6851A13-7CA1-D340-AF1B-815DA82BBCD2}" destId="{59E86A2B-0414-2A41-8895-CA095DDCC385}" srcOrd="0" destOrd="0" presId="urn:microsoft.com/office/officeart/2005/8/layout/hProcess4"/>
    <dgm:cxn modelId="{A1DA4CE9-181D-8B49-9A5A-BED3C7E9EDA3}" type="presParOf" srcId="{D6851A13-7CA1-D340-AF1B-815DA82BBCD2}" destId="{87C6B864-5EFC-9C4D-AAD5-8EA004E3370E}" srcOrd="1" destOrd="0" presId="urn:microsoft.com/office/officeart/2005/8/layout/hProcess4"/>
    <dgm:cxn modelId="{AEF3135D-5814-CF49-B36F-5A36C77A685C}" type="presParOf" srcId="{D6851A13-7CA1-D340-AF1B-815DA82BBCD2}" destId="{93F2FB25-96EE-C743-8C5C-56FF59A97EA0}" srcOrd="2" destOrd="0" presId="urn:microsoft.com/office/officeart/2005/8/layout/hProcess4"/>
    <dgm:cxn modelId="{453A9D02-545A-1C4B-95B7-B3E3BA0E94F3}" type="presParOf" srcId="{93F2FB25-96EE-C743-8C5C-56FF59A97EA0}" destId="{C05316C3-63EA-DD43-93E5-2C71183BF372}" srcOrd="0" destOrd="0" presId="urn:microsoft.com/office/officeart/2005/8/layout/hProcess4"/>
    <dgm:cxn modelId="{7790F0E9-01A1-CB4D-949B-E8DA8E65E176}" type="presParOf" srcId="{C05316C3-63EA-DD43-93E5-2C71183BF372}" destId="{A24991AC-D52A-C04F-B7BB-27E71E492607}" srcOrd="0" destOrd="0" presId="urn:microsoft.com/office/officeart/2005/8/layout/hProcess4"/>
    <dgm:cxn modelId="{B1C989E2-A96C-254E-BA8D-C61DF1AFA83C}" type="presParOf" srcId="{C05316C3-63EA-DD43-93E5-2C71183BF372}" destId="{D0744FD4-17EC-0943-86E2-F1085CB60694}" srcOrd="1" destOrd="0" presId="urn:microsoft.com/office/officeart/2005/8/layout/hProcess4"/>
    <dgm:cxn modelId="{FFE13235-38B7-9949-8F57-6845091B9C69}" type="presParOf" srcId="{C05316C3-63EA-DD43-93E5-2C71183BF372}" destId="{B17B59AF-9E2E-2D4C-AF2A-95FFAA5346A4}" srcOrd="2" destOrd="0" presId="urn:microsoft.com/office/officeart/2005/8/layout/hProcess4"/>
    <dgm:cxn modelId="{FD8BFD07-D245-374F-974F-6B327E6414EF}" type="presParOf" srcId="{C05316C3-63EA-DD43-93E5-2C71183BF372}" destId="{5A0B403A-E9D5-0840-B888-BA905E030759}" srcOrd="3" destOrd="0" presId="urn:microsoft.com/office/officeart/2005/8/layout/hProcess4"/>
    <dgm:cxn modelId="{6E60D938-13A2-4D44-88BD-8F9871F78D40}" type="presParOf" srcId="{C05316C3-63EA-DD43-93E5-2C71183BF372}" destId="{DFEB0008-BA89-564E-83A2-B42F2EE72BFD}" srcOrd="4" destOrd="0" presId="urn:microsoft.com/office/officeart/2005/8/layout/hProcess4"/>
    <dgm:cxn modelId="{125D284F-0F95-7843-A075-EB32E87C9AE1}" type="presParOf" srcId="{93F2FB25-96EE-C743-8C5C-56FF59A97EA0}" destId="{9863BE2C-251D-B940-BF11-DE1ED64B7C48}" srcOrd="1" destOrd="0" presId="urn:microsoft.com/office/officeart/2005/8/layout/hProcess4"/>
    <dgm:cxn modelId="{C7385D78-349B-AF40-A241-7B3110B19C9C}" type="presParOf" srcId="{93F2FB25-96EE-C743-8C5C-56FF59A97EA0}" destId="{39F99D89-2D0A-D74D-A71F-340B31988CF6}" srcOrd="2" destOrd="0" presId="urn:microsoft.com/office/officeart/2005/8/layout/hProcess4"/>
    <dgm:cxn modelId="{8CC67311-7EF4-7747-BB9D-C52C1304DEC1}" type="presParOf" srcId="{39F99D89-2D0A-D74D-A71F-340B31988CF6}" destId="{79A62E53-494A-814A-9A1D-1A4948DD94A8}" srcOrd="0" destOrd="0" presId="urn:microsoft.com/office/officeart/2005/8/layout/hProcess4"/>
    <dgm:cxn modelId="{52BA94BF-E606-FD4F-ACEC-4816F58343B1}" type="presParOf" srcId="{39F99D89-2D0A-D74D-A71F-340B31988CF6}" destId="{9ED8DAD8-DC49-FF4C-908B-EA92C95DACC6}" srcOrd="1" destOrd="0" presId="urn:microsoft.com/office/officeart/2005/8/layout/hProcess4"/>
    <dgm:cxn modelId="{E083EEC7-EA3B-294B-AF84-8A1B45AAFFD9}" type="presParOf" srcId="{39F99D89-2D0A-D74D-A71F-340B31988CF6}" destId="{834831EF-197F-E542-AC05-0DC2C15F0CFC}" srcOrd="2" destOrd="0" presId="urn:microsoft.com/office/officeart/2005/8/layout/hProcess4"/>
    <dgm:cxn modelId="{5C2199E7-EEA8-4448-BB0A-DE663A8076E3}" type="presParOf" srcId="{39F99D89-2D0A-D74D-A71F-340B31988CF6}" destId="{B3105329-B5FC-D546-8C25-DE1CFE0282C6}" srcOrd="3" destOrd="0" presId="urn:microsoft.com/office/officeart/2005/8/layout/hProcess4"/>
    <dgm:cxn modelId="{48993E3B-F8E2-A545-972B-A922D78C68FE}" type="presParOf" srcId="{39F99D89-2D0A-D74D-A71F-340B31988CF6}" destId="{86904B86-9C12-F045-9FB2-BB73F2325D71}" srcOrd="4" destOrd="0" presId="urn:microsoft.com/office/officeart/2005/8/layout/hProcess4"/>
    <dgm:cxn modelId="{6DD9300A-057F-6F46-9D20-7A432B15FA19}" type="presParOf" srcId="{93F2FB25-96EE-C743-8C5C-56FF59A97EA0}" destId="{C5B151A8-0B8C-B74A-A9AB-A00170E2F492}" srcOrd="3" destOrd="0" presId="urn:microsoft.com/office/officeart/2005/8/layout/hProcess4"/>
    <dgm:cxn modelId="{EE8A03F6-D413-5B4C-A8FC-A50617870D50}" type="presParOf" srcId="{93F2FB25-96EE-C743-8C5C-56FF59A97EA0}" destId="{00FB4833-6B7D-E44A-A4CB-F9C888B190F3}" srcOrd="4" destOrd="0" presId="urn:microsoft.com/office/officeart/2005/8/layout/hProcess4"/>
    <dgm:cxn modelId="{2AD30809-DDD1-4346-BAAF-6FAD9248411C}" type="presParOf" srcId="{00FB4833-6B7D-E44A-A4CB-F9C888B190F3}" destId="{77224CEE-55D6-5A4B-8560-F271E9875AA4}" srcOrd="0" destOrd="0" presId="urn:microsoft.com/office/officeart/2005/8/layout/hProcess4"/>
    <dgm:cxn modelId="{FC882437-53DB-454F-B9F5-2FA84A980B8A}" type="presParOf" srcId="{00FB4833-6B7D-E44A-A4CB-F9C888B190F3}" destId="{B1734F8A-8BC1-6A47-BC74-7E1AD9D81E9B}" srcOrd="1" destOrd="0" presId="urn:microsoft.com/office/officeart/2005/8/layout/hProcess4"/>
    <dgm:cxn modelId="{0035532C-A9C1-B04F-A538-78F0AB96207F}" type="presParOf" srcId="{00FB4833-6B7D-E44A-A4CB-F9C888B190F3}" destId="{F30BCAB1-0471-674F-838D-DB549E006012}" srcOrd="2" destOrd="0" presId="urn:microsoft.com/office/officeart/2005/8/layout/hProcess4"/>
    <dgm:cxn modelId="{B3912E83-44E9-264F-8C9D-270F37D4E391}" type="presParOf" srcId="{00FB4833-6B7D-E44A-A4CB-F9C888B190F3}" destId="{5BF04DC9-05D8-264A-9748-FB1A32631754}" srcOrd="3" destOrd="0" presId="urn:microsoft.com/office/officeart/2005/8/layout/hProcess4"/>
    <dgm:cxn modelId="{89BC8FED-E285-5A40-A97C-C0628F651AF0}" type="presParOf" srcId="{00FB4833-6B7D-E44A-A4CB-F9C888B190F3}" destId="{638A8EC5-6D53-0C4F-9CE0-3056D436897D}" srcOrd="4" destOrd="0" presId="urn:microsoft.com/office/officeart/2005/8/layout/hProcess4"/>
    <dgm:cxn modelId="{68EBB1A8-65D4-2149-968C-B581936515E0}" type="presParOf" srcId="{93F2FB25-96EE-C743-8C5C-56FF59A97EA0}" destId="{6AB66E86-18E9-7942-94F4-F5016A39CB6B}" srcOrd="5" destOrd="0" presId="urn:microsoft.com/office/officeart/2005/8/layout/hProcess4"/>
    <dgm:cxn modelId="{92B39DCB-E301-7E40-9743-6C728D737D2F}" type="presParOf" srcId="{93F2FB25-96EE-C743-8C5C-56FF59A97EA0}" destId="{C9755794-4295-9748-ABC9-D5BA494CB8EE}" srcOrd="6" destOrd="0" presId="urn:microsoft.com/office/officeart/2005/8/layout/hProcess4"/>
    <dgm:cxn modelId="{B2A655E6-570D-054D-9B4D-19416BDDE676}" type="presParOf" srcId="{C9755794-4295-9748-ABC9-D5BA494CB8EE}" destId="{55318EA5-5196-4A49-8C17-C24D99C318A6}" srcOrd="0" destOrd="0" presId="urn:microsoft.com/office/officeart/2005/8/layout/hProcess4"/>
    <dgm:cxn modelId="{FFEE6CF8-0EBF-BD4C-837E-3D1C9056ED11}" type="presParOf" srcId="{C9755794-4295-9748-ABC9-D5BA494CB8EE}" destId="{873B2C07-EF68-6E42-903B-5641E13765CD}" srcOrd="1" destOrd="0" presId="urn:microsoft.com/office/officeart/2005/8/layout/hProcess4"/>
    <dgm:cxn modelId="{3BFEEF01-7FE6-7A47-B25A-F709692E0F84}" type="presParOf" srcId="{C9755794-4295-9748-ABC9-D5BA494CB8EE}" destId="{98F08EC8-5A64-774D-B323-EC8544E06633}" srcOrd="2" destOrd="0" presId="urn:microsoft.com/office/officeart/2005/8/layout/hProcess4"/>
    <dgm:cxn modelId="{D5D5B459-3D46-B248-8A41-F81E104B6869}" type="presParOf" srcId="{C9755794-4295-9748-ABC9-D5BA494CB8EE}" destId="{48C84953-60FC-3940-BBAB-A473BFBDEF7C}" srcOrd="3" destOrd="0" presId="urn:microsoft.com/office/officeart/2005/8/layout/hProcess4"/>
    <dgm:cxn modelId="{C29D238C-DCDD-9B4D-A058-9F400107AC32}" type="presParOf" srcId="{C9755794-4295-9748-ABC9-D5BA494CB8EE}" destId="{0450A365-375A-AA48-A75A-40E59315375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44FD4-17EC-0943-86E2-F1085CB60694}">
      <dsp:nvSpPr>
        <dsp:cNvPr id="0" name=""/>
        <dsp:cNvSpPr/>
      </dsp:nvSpPr>
      <dsp:spPr>
        <a:xfrm>
          <a:off x="3" y="1233361"/>
          <a:ext cx="2096729" cy="213628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Import the Data</a:t>
          </a:r>
        </a:p>
        <a:p>
          <a:pPr marL="114300" lvl="1" indent="-114300" algn="l" defTabSz="622300">
            <a:lnSpc>
              <a:spcPct val="90000"/>
            </a:lnSpc>
            <a:spcBef>
              <a:spcPct val="0"/>
            </a:spcBef>
            <a:spcAft>
              <a:spcPct val="15000"/>
            </a:spcAft>
            <a:buChar char="•"/>
          </a:pPr>
          <a:r>
            <a:rPr lang="en-US" sz="1400" kern="1200" dirty="0"/>
            <a:t>Prepare the libraries</a:t>
          </a:r>
        </a:p>
      </dsp:txBody>
      <dsp:txXfrm>
        <a:off x="49165" y="1282523"/>
        <a:ext cx="1998405" cy="1580183"/>
      </dsp:txXfrm>
    </dsp:sp>
    <dsp:sp modelId="{9863BE2C-251D-B940-BF11-DE1ED64B7C48}">
      <dsp:nvSpPr>
        <dsp:cNvPr id="0" name=""/>
        <dsp:cNvSpPr/>
      </dsp:nvSpPr>
      <dsp:spPr>
        <a:xfrm>
          <a:off x="1163624" y="1821810"/>
          <a:ext cx="2394346" cy="2394346"/>
        </a:xfrm>
        <a:prstGeom prst="leftCircularArrow">
          <a:avLst>
            <a:gd name="adj1" fmla="val 3495"/>
            <a:gd name="adj2" fmla="val 433544"/>
            <a:gd name="adj3" fmla="val 2209325"/>
            <a:gd name="adj4" fmla="val 9024759"/>
            <a:gd name="adj5" fmla="val 407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0B403A-E9D5-0840-B888-BA905E030759}">
      <dsp:nvSpPr>
        <dsp:cNvPr id="0" name=""/>
        <dsp:cNvSpPr/>
      </dsp:nvSpPr>
      <dsp:spPr>
        <a:xfrm>
          <a:off x="466677" y="2824175"/>
          <a:ext cx="1863759" cy="7411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Import Data</a:t>
          </a:r>
        </a:p>
      </dsp:txBody>
      <dsp:txXfrm>
        <a:off x="488385" y="2845883"/>
        <a:ext cx="1820343" cy="697739"/>
      </dsp:txXfrm>
    </dsp:sp>
    <dsp:sp modelId="{A4A8DE89-730E-3449-A797-173DBD023413}">
      <dsp:nvSpPr>
        <dsp:cNvPr id="0" name=""/>
        <dsp:cNvSpPr/>
      </dsp:nvSpPr>
      <dsp:spPr>
        <a:xfrm>
          <a:off x="2728879" y="1237749"/>
          <a:ext cx="2096729" cy="217853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Feature Engineering:</a:t>
          </a:r>
        </a:p>
        <a:p>
          <a:pPr marL="114300" lvl="1" indent="-114300" algn="l" defTabSz="666750">
            <a:lnSpc>
              <a:spcPct val="90000"/>
            </a:lnSpc>
            <a:spcBef>
              <a:spcPct val="0"/>
            </a:spcBef>
            <a:spcAft>
              <a:spcPct val="15000"/>
            </a:spcAft>
            <a:buChar char="•"/>
          </a:pPr>
          <a:r>
            <a:rPr lang="en-US" sz="1500" kern="1200" dirty="0"/>
            <a:t>Cleaning</a:t>
          </a:r>
        </a:p>
        <a:p>
          <a:pPr marL="114300" lvl="1" indent="-114300" algn="l" defTabSz="666750">
            <a:lnSpc>
              <a:spcPct val="90000"/>
            </a:lnSpc>
            <a:spcBef>
              <a:spcPct val="0"/>
            </a:spcBef>
            <a:spcAft>
              <a:spcPct val="15000"/>
            </a:spcAft>
            <a:buChar char="•"/>
          </a:pPr>
          <a:r>
            <a:rPr lang="en-US" sz="1500" kern="1200" dirty="0"/>
            <a:t>Transformation</a:t>
          </a:r>
        </a:p>
        <a:p>
          <a:pPr marL="114300" lvl="1" indent="-114300" algn="l" defTabSz="666750">
            <a:lnSpc>
              <a:spcPct val="90000"/>
            </a:lnSpc>
            <a:spcBef>
              <a:spcPct val="0"/>
            </a:spcBef>
            <a:spcAft>
              <a:spcPct val="15000"/>
            </a:spcAft>
            <a:buChar char="•"/>
          </a:pPr>
          <a:r>
            <a:rPr lang="en-US" sz="1500" kern="1200" dirty="0"/>
            <a:t>Reduction</a:t>
          </a:r>
        </a:p>
        <a:p>
          <a:pPr marL="114300" lvl="1" indent="-114300" algn="l" defTabSz="666750">
            <a:lnSpc>
              <a:spcPct val="90000"/>
            </a:lnSpc>
            <a:spcBef>
              <a:spcPct val="0"/>
            </a:spcBef>
            <a:spcAft>
              <a:spcPct val="15000"/>
            </a:spcAft>
            <a:buChar char="•"/>
          </a:pPr>
          <a:r>
            <a:rPr lang="en-US" sz="1500" kern="1200" dirty="0"/>
            <a:t>Discretization</a:t>
          </a:r>
        </a:p>
      </dsp:txBody>
      <dsp:txXfrm>
        <a:off x="2779013" y="1754711"/>
        <a:ext cx="1996461" cy="1611434"/>
      </dsp:txXfrm>
    </dsp:sp>
    <dsp:sp modelId="{497E855D-CF0D-EA45-B47B-894FA9CE50A5}">
      <dsp:nvSpPr>
        <dsp:cNvPr id="0" name=""/>
        <dsp:cNvSpPr/>
      </dsp:nvSpPr>
      <dsp:spPr>
        <a:xfrm>
          <a:off x="3745556" y="65546"/>
          <a:ext cx="2637968" cy="2665271"/>
        </a:xfrm>
        <a:prstGeom prst="circularArrow">
          <a:avLst>
            <a:gd name="adj1" fmla="val 3172"/>
            <a:gd name="adj2" fmla="val 390502"/>
            <a:gd name="adj3" fmla="val 19839832"/>
            <a:gd name="adj4" fmla="val 12981356"/>
            <a:gd name="adj5" fmla="val 370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42EA6A-DD29-5F4C-B89F-FB6C3CCF65E7}">
      <dsp:nvSpPr>
        <dsp:cNvPr id="0" name=""/>
        <dsp:cNvSpPr/>
      </dsp:nvSpPr>
      <dsp:spPr>
        <a:xfrm>
          <a:off x="3212823" y="713787"/>
          <a:ext cx="1863759" cy="7411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Prepare Data</a:t>
          </a:r>
        </a:p>
      </dsp:txBody>
      <dsp:txXfrm>
        <a:off x="3234531" y="735495"/>
        <a:ext cx="1820343" cy="697739"/>
      </dsp:txXfrm>
    </dsp:sp>
    <dsp:sp modelId="{77DF3146-709C-7440-81CA-858F7EEEF994}">
      <dsp:nvSpPr>
        <dsp:cNvPr id="0" name=""/>
        <dsp:cNvSpPr/>
      </dsp:nvSpPr>
      <dsp:spPr>
        <a:xfrm>
          <a:off x="5439031" y="1089319"/>
          <a:ext cx="2096729" cy="222982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Visualization</a:t>
          </a:r>
        </a:p>
        <a:p>
          <a:pPr marL="114300" lvl="1" indent="-114300" algn="l" defTabSz="666750">
            <a:lnSpc>
              <a:spcPct val="90000"/>
            </a:lnSpc>
            <a:spcBef>
              <a:spcPct val="0"/>
            </a:spcBef>
            <a:spcAft>
              <a:spcPct val="15000"/>
            </a:spcAft>
            <a:buChar char="•"/>
          </a:pPr>
          <a:r>
            <a:rPr lang="en-US" sz="1500" kern="1200" dirty="0"/>
            <a:t>Scatter Plots – Compare relationship</a:t>
          </a:r>
        </a:p>
        <a:p>
          <a:pPr marL="114300" lvl="1" indent="-114300" algn="l" defTabSz="666750">
            <a:lnSpc>
              <a:spcPct val="90000"/>
            </a:lnSpc>
            <a:spcBef>
              <a:spcPct val="0"/>
            </a:spcBef>
            <a:spcAft>
              <a:spcPct val="15000"/>
            </a:spcAft>
            <a:buChar char="•"/>
          </a:pPr>
          <a:r>
            <a:rPr lang="en-US" sz="1500" kern="1200" dirty="0"/>
            <a:t>Box plot</a:t>
          </a:r>
        </a:p>
        <a:p>
          <a:pPr marL="114300" lvl="1" indent="-114300" algn="l" defTabSz="666750">
            <a:lnSpc>
              <a:spcPct val="90000"/>
            </a:lnSpc>
            <a:spcBef>
              <a:spcPct val="0"/>
            </a:spcBef>
            <a:spcAft>
              <a:spcPct val="15000"/>
            </a:spcAft>
            <a:buChar char="•"/>
          </a:pPr>
          <a:r>
            <a:rPr lang="en-US" sz="1500" kern="1200" dirty="0"/>
            <a:t>Correlation</a:t>
          </a:r>
        </a:p>
        <a:p>
          <a:pPr marL="114300" lvl="1" indent="-114300" algn="l" defTabSz="666750">
            <a:lnSpc>
              <a:spcPct val="90000"/>
            </a:lnSpc>
            <a:spcBef>
              <a:spcPct val="0"/>
            </a:spcBef>
            <a:spcAft>
              <a:spcPct val="15000"/>
            </a:spcAft>
            <a:buChar char="•"/>
          </a:pPr>
          <a:r>
            <a:rPr lang="en-US" sz="1500" kern="1200" dirty="0"/>
            <a:t>Covariance</a:t>
          </a:r>
        </a:p>
        <a:p>
          <a:pPr marL="114300" lvl="1" indent="-114300" algn="l" defTabSz="666750">
            <a:lnSpc>
              <a:spcPct val="90000"/>
            </a:lnSpc>
            <a:spcBef>
              <a:spcPct val="0"/>
            </a:spcBef>
            <a:spcAft>
              <a:spcPct val="15000"/>
            </a:spcAft>
            <a:buChar char="•"/>
          </a:pPr>
          <a:endParaRPr lang="en-US" sz="1500" kern="1200" dirty="0"/>
        </a:p>
      </dsp:txBody>
      <dsp:txXfrm>
        <a:off x="5490345" y="1140633"/>
        <a:ext cx="1994101" cy="1649376"/>
      </dsp:txXfrm>
    </dsp:sp>
    <dsp:sp modelId="{F42AD864-8088-F04E-88FA-83DD51674CD5}">
      <dsp:nvSpPr>
        <dsp:cNvPr id="0" name=""/>
        <dsp:cNvSpPr/>
      </dsp:nvSpPr>
      <dsp:spPr>
        <a:xfrm>
          <a:off x="6816679" y="1901649"/>
          <a:ext cx="2343926" cy="2343926"/>
        </a:xfrm>
        <a:prstGeom prst="leftCircularArrow">
          <a:avLst>
            <a:gd name="adj1" fmla="val 3570"/>
            <a:gd name="adj2" fmla="val 443666"/>
            <a:gd name="adj3" fmla="val 2033599"/>
            <a:gd name="adj4" fmla="val 8838912"/>
            <a:gd name="adj5" fmla="val 416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9C753F-DF54-1A44-9293-507C553A4BD2}">
      <dsp:nvSpPr>
        <dsp:cNvPr id="0" name=""/>
        <dsp:cNvSpPr/>
      </dsp:nvSpPr>
      <dsp:spPr>
        <a:xfrm>
          <a:off x="5940965" y="2868852"/>
          <a:ext cx="1863759" cy="7411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EDA</a:t>
          </a:r>
        </a:p>
      </dsp:txBody>
      <dsp:txXfrm>
        <a:off x="5962673" y="2890560"/>
        <a:ext cx="1820343" cy="697739"/>
      </dsp:txXfrm>
    </dsp:sp>
    <dsp:sp modelId="{B7A34FA5-587B-E34A-BC76-DE231209C253}">
      <dsp:nvSpPr>
        <dsp:cNvPr id="0" name=""/>
        <dsp:cNvSpPr/>
      </dsp:nvSpPr>
      <dsp:spPr>
        <a:xfrm>
          <a:off x="8156584" y="1150296"/>
          <a:ext cx="2096729" cy="22386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Determine final set of features to be used</a:t>
          </a:r>
        </a:p>
        <a:p>
          <a:pPr marL="114300" lvl="1" indent="-114300" algn="l" defTabSz="666750">
            <a:lnSpc>
              <a:spcPct val="90000"/>
            </a:lnSpc>
            <a:spcBef>
              <a:spcPct val="0"/>
            </a:spcBef>
            <a:spcAft>
              <a:spcPct val="15000"/>
            </a:spcAft>
            <a:buChar char="•"/>
          </a:pPr>
          <a:endParaRPr lang="en-US" sz="1500" kern="1200"/>
        </a:p>
      </dsp:txBody>
      <dsp:txXfrm>
        <a:off x="8208103" y="1681535"/>
        <a:ext cx="1993691" cy="1655936"/>
      </dsp:txXfrm>
    </dsp:sp>
    <dsp:sp modelId="{190EA6C2-4DBC-9C4A-879C-02BE4D682FE4}">
      <dsp:nvSpPr>
        <dsp:cNvPr id="0" name=""/>
        <dsp:cNvSpPr/>
      </dsp:nvSpPr>
      <dsp:spPr>
        <a:xfrm>
          <a:off x="8551820" y="749007"/>
          <a:ext cx="1863759" cy="7411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Select Data</a:t>
          </a:r>
        </a:p>
      </dsp:txBody>
      <dsp:txXfrm>
        <a:off x="8573528" y="770715"/>
        <a:ext cx="1820343" cy="697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44FD4-17EC-0943-86E2-F1085CB60694}">
      <dsp:nvSpPr>
        <dsp:cNvPr id="0" name=""/>
        <dsp:cNvSpPr/>
      </dsp:nvSpPr>
      <dsp:spPr>
        <a:xfrm>
          <a:off x="737" y="1073386"/>
          <a:ext cx="2096729" cy="251046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endParaRPr lang="en-US" sz="1000" kern="1200" dirty="0"/>
        </a:p>
        <a:p>
          <a:pPr marL="114300" lvl="1" indent="-114300" algn="l" defTabSz="533400">
            <a:lnSpc>
              <a:spcPct val="90000"/>
            </a:lnSpc>
            <a:spcBef>
              <a:spcPct val="0"/>
            </a:spcBef>
            <a:spcAft>
              <a:spcPct val="15000"/>
            </a:spcAft>
            <a:buChar char="•"/>
          </a:pPr>
          <a:r>
            <a:rPr lang="en-US" sz="1200" kern="1200" dirty="0"/>
            <a:t>Build several models</a:t>
          </a:r>
        </a:p>
        <a:p>
          <a:pPr marL="114300" lvl="1" indent="-114300" algn="l" defTabSz="533400">
            <a:lnSpc>
              <a:spcPct val="90000"/>
            </a:lnSpc>
            <a:spcBef>
              <a:spcPct val="0"/>
            </a:spcBef>
            <a:spcAft>
              <a:spcPct val="15000"/>
            </a:spcAft>
            <a:buChar char="•"/>
          </a:pPr>
          <a:r>
            <a:rPr lang="en-US" sz="1200" kern="1200" dirty="0"/>
            <a:t>Score each model – Cross Validation</a:t>
          </a:r>
        </a:p>
        <a:p>
          <a:pPr marL="114300" lvl="1" indent="-114300" algn="l" defTabSz="533400">
            <a:lnSpc>
              <a:spcPct val="90000"/>
            </a:lnSpc>
            <a:spcBef>
              <a:spcPct val="0"/>
            </a:spcBef>
            <a:spcAft>
              <a:spcPct val="15000"/>
            </a:spcAft>
            <a:buChar char="•"/>
          </a:pPr>
          <a:r>
            <a:rPr lang="en-US" sz="1200" kern="1200" dirty="0"/>
            <a:t>Train the models</a:t>
          </a:r>
        </a:p>
      </dsp:txBody>
      <dsp:txXfrm>
        <a:off x="58510" y="1131159"/>
        <a:ext cx="1981183" cy="1856961"/>
      </dsp:txXfrm>
    </dsp:sp>
    <dsp:sp modelId="{9863BE2C-251D-B940-BF11-DE1ED64B7C48}">
      <dsp:nvSpPr>
        <dsp:cNvPr id="0" name=""/>
        <dsp:cNvSpPr/>
      </dsp:nvSpPr>
      <dsp:spPr>
        <a:xfrm>
          <a:off x="1226700" y="2005879"/>
          <a:ext cx="2379834" cy="2379834"/>
        </a:xfrm>
        <a:prstGeom prst="leftCircularArrow">
          <a:avLst>
            <a:gd name="adj1" fmla="val 3516"/>
            <a:gd name="adj2" fmla="val 436410"/>
            <a:gd name="adj3" fmla="val 2067948"/>
            <a:gd name="adj4" fmla="val 8880517"/>
            <a:gd name="adj5" fmla="val 41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0B403A-E9D5-0840-B888-BA905E030759}">
      <dsp:nvSpPr>
        <dsp:cNvPr id="0" name=""/>
        <dsp:cNvSpPr/>
      </dsp:nvSpPr>
      <dsp:spPr>
        <a:xfrm>
          <a:off x="480972" y="2908444"/>
          <a:ext cx="1863759" cy="7411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Build Models</a:t>
          </a:r>
        </a:p>
      </dsp:txBody>
      <dsp:txXfrm>
        <a:off x="502680" y="2930152"/>
        <a:ext cx="1820343" cy="697739"/>
      </dsp:txXfrm>
    </dsp:sp>
    <dsp:sp modelId="{9ED8DAD8-DC49-FF4C-908B-EA92C95DACC6}">
      <dsp:nvSpPr>
        <dsp:cNvPr id="0" name=""/>
        <dsp:cNvSpPr/>
      </dsp:nvSpPr>
      <dsp:spPr>
        <a:xfrm>
          <a:off x="2728879" y="1066295"/>
          <a:ext cx="2096729" cy="252464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Compare known values and predictions made by model</a:t>
          </a:r>
        </a:p>
      </dsp:txBody>
      <dsp:txXfrm>
        <a:off x="2786978" y="1665390"/>
        <a:ext cx="1980531" cy="1867451"/>
      </dsp:txXfrm>
    </dsp:sp>
    <dsp:sp modelId="{C5B151A8-0B8C-B74A-A9AB-A00170E2F492}">
      <dsp:nvSpPr>
        <dsp:cNvPr id="0" name=""/>
        <dsp:cNvSpPr/>
      </dsp:nvSpPr>
      <dsp:spPr>
        <a:xfrm>
          <a:off x="3875256" y="87374"/>
          <a:ext cx="2722833" cy="2722833"/>
        </a:xfrm>
        <a:prstGeom prst="circularArrow">
          <a:avLst>
            <a:gd name="adj1" fmla="val 3073"/>
            <a:gd name="adj2" fmla="val 377449"/>
            <a:gd name="adj3" fmla="val 19771248"/>
            <a:gd name="adj4" fmla="val 12899719"/>
            <a:gd name="adj5" fmla="val 358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105329-B5FC-D546-8C25-DE1CFE0282C6}">
      <dsp:nvSpPr>
        <dsp:cNvPr id="0" name=""/>
        <dsp:cNvSpPr/>
      </dsp:nvSpPr>
      <dsp:spPr>
        <a:xfrm>
          <a:off x="3166247" y="864764"/>
          <a:ext cx="1863759" cy="7411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Evaluate Results</a:t>
          </a:r>
        </a:p>
      </dsp:txBody>
      <dsp:txXfrm>
        <a:off x="3187955" y="886472"/>
        <a:ext cx="1820343" cy="697739"/>
      </dsp:txXfrm>
    </dsp:sp>
    <dsp:sp modelId="{B1734F8A-8BC1-6A47-BC74-7E1AD9D81E9B}">
      <dsp:nvSpPr>
        <dsp:cNvPr id="0" name=""/>
        <dsp:cNvSpPr/>
      </dsp:nvSpPr>
      <dsp:spPr>
        <a:xfrm>
          <a:off x="5471300" y="1016083"/>
          <a:ext cx="2096729" cy="25965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endParaRPr lang="en-US" sz="1000" kern="1200" dirty="0"/>
        </a:p>
        <a:p>
          <a:pPr marL="114300" lvl="1" indent="-114300" algn="l" defTabSz="533400">
            <a:lnSpc>
              <a:spcPct val="90000"/>
            </a:lnSpc>
            <a:spcBef>
              <a:spcPct val="0"/>
            </a:spcBef>
            <a:spcAft>
              <a:spcPct val="15000"/>
            </a:spcAft>
            <a:buChar char="•"/>
          </a:pPr>
          <a:endParaRPr lang="en-US" sz="1200" kern="1200" dirty="0">
            <a:latin typeface="+mn-lt"/>
          </a:endParaRPr>
        </a:p>
        <a:p>
          <a:pPr marL="114300" lvl="1" indent="-114300" algn="l" defTabSz="533400">
            <a:lnSpc>
              <a:spcPct val="90000"/>
            </a:lnSpc>
            <a:spcBef>
              <a:spcPct val="0"/>
            </a:spcBef>
            <a:spcAft>
              <a:spcPct val="15000"/>
            </a:spcAft>
            <a:buChar char="•"/>
          </a:pPr>
          <a:r>
            <a:rPr lang="en-US" sz="1200" kern="1200" dirty="0">
              <a:latin typeface="+mn-lt"/>
            </a:rPr>
            <a:t>Include: goal, problems, solutions, visualization, recommendations</a:t>
          </a:r>
        </a:p>
        <a:p>
          <a:pPr marL="114300" lvl="1" indent="-114300" algn="l" defTabSz="533400">
            <a:lnSpc>
              <a:spcPct val="90000"/>
            </a:lnSpc>
            <a:spcBef>
              <a:spcPct val="0"/>
            </a:spcBef>
            <a:spcAft>
              <a:spcPct val="15000"/>
            </a:spcAft>
            <a:buChar char="•"/>
          </a:pPr>
          <a:r>
            <a:rPr lang="en-US" sz="1200" kern="1200" dirty="0">
              <a:latin typeface="+mn-lt"/>
            </a:rPr>
            <a:t>Must be easy to understand , without technical details</a:t>
          </a:r>
        </a:p>
      </dsp:txBody>
      <dsp:txXfrm>
        <a:off x="5531053" y="1075836"/>
        <a:ext cx="1977223" cy="1920601"/>
      </dsp:txXfrm>
    </dsp:sp>
    <dsp:sp modelId="{6AB66E86-18E9-7942-94F4-F5016A39CB6B}">
      <dsp:nvSpPr>
        <dsp:cNvPr id="0" name=""/>
        <dsp:cNvSpPr/>
      </dsp:nvSpPr>
      <dsp:spPr>
        <a:xfrm>
          <a:off x="6515304" y="1949421"/>
          <a:ext cx="2421794" cy="2421794"/>
        </a:xfrm>
        <a:prstGeom prst="leftCircularArrow">
          <a:avLst>
            <a:gd name="adj1" fmla="val 3455"/>
            <a:gd name="adj2" fmla="val 428226"/>
            <a:gd name="adj3" fmla="val 1862802"/>
            <a:gd name="adj4" fmla="val 8683554"/>
            <a:gd name="adj5" fmla="val 403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F04DC9-05D8-264A-9748-FB1A32631754}">
      <dsp:nvSpPr>
        <dsp:cNvPr id="0" name=""/>
        <dsp:cNvSpPr/>
      </dsp:nvSpPr>
      <dsp:spPr>
        <a:xfrm>
          <a:off x="5908666" y="3022745"/>
          <a:ext cx="1863759" cy="7411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Prepare Report</a:t>
          </a:r>
        </a:p>
      </dsp:txBody>
      <dsp:txXfrm>
        <a:off x="5930374" y="3044453"/>
        <a:ext cx="1820343" cy="697739"/>
      </dsp:txXfrm>
    </dsp:sp>
    <dsp:sp modelId="{873B2C07-EF68-6E42-903B-5641E13765CD}">
      <dsp:nvSpPr>
        <dsp:cNvPr id="0" name=""/>
        <dsp:cNvSpPr/>
      </dsp:nvSpPr>
      <dsp:spPr>
        <a:xfrm>
          <a:off x="8185163" y="965352"/>
          <a:ext cx="2096729" cy="27265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dk1">
                  <a:hueOff val="0"/>
                  <a:satOff val="0"/>
                  <a:lumOff val="0"/>
                </a:schemeClr>
              </a:solidFill>
            </a:rPr>
            <a:t>Explain how the model can reduce the number of loan defaults</a:t>
          </a:r>
        </a:p>
        <a:p>
          <a:pPr marL="114300" lvl="1" indent="-114300" algn="l" defTabSz="533400">
            <a:lnSpc>
              <a:spcPct val="90000"/>
            </a:lnSpc>
            <a:spcBef>
              <a:spcPct val="0"/>
            </a:spcBef>
            <a:spcAft>
              <a:spcPct val="15000"/>
            </a:spcAft>
            <a:buChar char="•"/>
          </a:pPr>
          <a:r>
            <a:rPr lang="en-US" sz="1200" kern="1200" dirty="0">
              <a:solidFill>
                <a:schemeClr val="dk1">
                  <a:hueOff val="0"/>
                  <a:satOff val="0"/>
                  <a:lumOff val="0"/>
                </a:schemeClr>
              </a:solidFill>
            </a:rPr>
            <a:t>Why our predictions are better than know values</a:t>
          </a:r>
        </a:p>
        <a:p>
          <a:pPr marL="114300" lvl="1" indent="-114300" algn="l" defTabSz="533400">
            <a:lnSpc>
              <a:spcPct val="90000"/>
            </a:lnSpc>
            <a:spcBef>
              <a:spcPct val="0"/>
            </a:spcBef>
            <a:spcAft>
              <a:spcPct val="15000"/>
            </a:spcAft>
            <a:buChar char="•"/>
          </a:pPr>
          <a:r>
            <a:rPr lang="en-US" sz="1200" kern="1200" dirty="0">
              <a:solidFill>
                <a:schemeClr val="dk1">
                  <a:hueOff val="0"/>
                  <a:satOff val="0"/>
                  <a:lumOff val="0"/>
                </a:schemeClr>
              </a:solidFill>
            </a:rPr>
            <a:t>Address  interesting findings/ recommendations</a:t>
          </a:r>
        </a:p>
        <a:p>
          <a:pPr marL="114300" lvl="1" indent="-114300" algn="l" defTabSz="533400">
            <a:lnSpc>
              <a:spcPct val="90000"/>
            </a:lnSpc>
            <a:spcBef>
              <a:spcPct val="0"/>
            </a:spcBef>
            <a:spcAft>
              <a:spcPct val="15000"/>
            </a:spcAft>
            <a:buChar char="•"/>
          </a:pPr>
          <a:r>
            <a:rPr lang="en-US" sz="1200" kern="1200" dirty="0">
              <a:solidFill>
                <a:schemeClr val="dk1">
                  <a:hueOff val="0"/>
                  <a:satOff val="0"/>
                  <a:lumOff val="0"/>
                </a:schemeClr>
              </a:solidFill>
            </a:rPr>
            <a:t>How the model will help to do the job better</a:t>
          </a:r>
        </a:p>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endParaRPr lang="en-US" sz="1000" kern="1200" dirty="0"/>
        </a:p>
      </dsp:txBody>
      <dsp:txXfrm>
        <a:off x="8246574" y="1611020"/>
        <a:ext cx="1973907" cy="2019452"/>
      </dsp:txXfrm>
    </dsp:sp>
    <dsp:sp modelId="{48C84953-60FC-3940-BBAB-A473BFBDEF7C}">
      <dsp:nvSpPr>
        <dsp:cNvPr id="0" name=""/>
        <dsp:cNvSpPr/>
      </dsp:nvSpPr>
      <dsp:spPr>
        <a:xfrm>
          <a:off x="8651840" y="733609"/>
          <a:ext cx="1863759" cy="7411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Present Report</a:t>
          </a:r>
        </a:p>
      </dsp:txBody>
      <dsp:txXfrm>
        <a:off x="8673548" y="755317"/>
        <a:ext cx="1820343" cy="6977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A2933-C950-E846-B318-57B7FBC5D3D3}" type="datetimeFigureOut">
              <a:rPr lang="en-US" smtClean="0"/>
              <a:t>4/26/20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B86F8-A372-8A41-85C2-1282EA324320}" type="slidenum">
              <a:rPr lang="en-US" smtClean="0"/>
              <a:t>‹#›</a:t>
            </a:fld>
            <a:endParaRPr lang="en-US"/>
          </a:p>
        </p:txBody>
      </p:sp>
    </p:spTree>
    <p:extLst>
      <p:ext uri="{BB962C8B-B14F-4D97-AF65-F5344CB8AC3E}">
        <p14:creationId xmlns:p14="http://schemas.microsoft.com/office/powerpoint/2010/main" val="239923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E13B86F8-A372-8A41-85C2-1282EA324320}" type="slidenum">
              <a:rPr lang="en-US" smtClean="0"/>
              <a:t>6</a:t>
            </a:fld>
            <a:endParaRPr lang="en-US"/>
          </a:p>
        </p:txBody>
      </p:sp>
    </p:spTree>
    <p:extLst>
      <p:ext uri="{BB962C8B-B14F-4D97-AF65-F5344CB8AC3E}">
        <p14:creationId xmlns:p14="http://schemas.microsoft.com/office/powerpoint/2010/main" val="301047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DE803D-943D-2A4C-91D1-98C48DD960E3}" type="datetimeFigureOut">
              <a:rPr lang="en-US" smtClean="0"/>
              <a:t>4/26/20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9F769F3-438D-734B-ACFC-26D95EC29CC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908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E803D-943D-2A4C-91D1-98C48DD960E3}"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769F3-438D-734B-ACFC-26D95EC29CC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6132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E803D-943D-2A4C-91D1-98C48DD960E3}"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769F3-438D-734B-ACFC-26D95EC29CC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20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E803D-943D-2A4C-91D1-98C48DD960E3}"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769F3-438D-734B-ACFC-26D95EC29CC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469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DE803D-943D-2A4C-91D1-98C48DD960E3}"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769F3-438D-734B-ACFC-26D95EC29CC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9456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DE803D-943D-2A4C-91D1-98C48DD960E3}" type="datetimeFigureOut">
              <a:rPr lang="en-US" smtClean="0"/>
              <a:t>4/26/20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769F3-438D-734B-ACFC-26D95EC29CC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127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DE803D-943D-2A4C-91D1-98C48DD960E3}" type="datetimeFigureOut">
              <a:rPr lang="en-US" smtClean="0"/>
              <a:t>4/26/20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F769F3-438D-734B-ACFC-26D95EC29CC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509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DE803D-943D-2A4C-91D1-98C48DD960E3}" type="datetimeFigureOut">
              <a:rPr lang="en-US" smtClean="0"/>
              <a:t>4/26/20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F769F3-438D-734B-ACFC-26D95EC29CC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95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E803D-943D-2A4C-91D1-98C48DD960E3}" type="datetimeFigureOut">
              <a:rPr lang="en-US" smtClean="0"/>
              <a:t>4/26/20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F769F3-438D-734B-ACFC-26D95EC29CC7}" type="slidenum">
              <a:rPr lang="en-US" smtClean="0"/>
              <a:t>‹#›</a:t>
            </a:fld>
            <a:endParaRPr lang="en-US"/>
          </a:p>
        </p:txBody>
      </p:sp>
    </p:spTree>
    <p:extLst>
      <p:ext uri="{BB962C8B-B14F-4D97-AF65-F5344CB8AC3E}">
        <p14:creationId xmlns:p14="http://schemas.microsoft.com/office/powerpoint/2010/main" val="226688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DE803D-943D-2A4C-91D1-98C48DD960E3}" type="datetimeFigureOut">
              <a:rPr lang="en-US" smtClean="0"/>
              <a:t>4/26/20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769F3-438D-734B-ACFC-26D95EC29CC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653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4DE803D-943D-2A4C-91D1-98C48DD960E3}" type="datetimeFigureOut">
              <a:rPr lang="en-US" smtClean="0"/>
              <a:t>4/26/20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19F769F3-438D-734B-ACFC-26D95EC29CC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080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4DE803D-943D-2A4C-91D1-98C48DD960E3}" type="datetimeFigureOut">
              <a:rPr lang="en-US" smtClean="0"/>
              <a:t>4/26/20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9F769F3-438D-734B-ACFC-26D95EC29CC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1232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2C8C-BBDA-7948-9E1C-54A7654BA888}"/>
              </a:ext>
            </a:extLst>
          </p:cNvPr>
          <p:cNvSpPr>
            <a:spLocks noGrp="1"/>
          </p:cNvSpPr>
          <p:nvPr>
            <p:ph type="ctrTitle"/>
          </p:nvPr>
        </p:nvSpPr>
        <p:spPr/>
        <p:txBody>
          <a:bodyPr/>
          <a:lstStyle/>
          <a:p>
            <a:r>
              <a:rPr lang="en-US" dirty="0"/>
              <a:t>Data Science Framework Report</a:t>
            </a:r>
          </a:p>
        </p:txBody>
      </p:sp>
      <p:sp>
        <p:nvSpPr>
          <p:cNvPr id="3" name="Subtitle 2">
            <a:extLst>
              <a:ext uri="{FF2B5EF4-FFF2-40B4-BE49-F238E27FC236}">
                <a16:creationId xmlns:a16="http://schemas.microsoft.com/office/drawing/2014/main" id="{E91B65D0-22F2-7242-8BF3-000F8B3CC6F9}"/>
              </a:ext>
            </a:extLst>
          </p:cNvPr>
          <p:cNvSpPr>
            <a:spLocks noGrp="1"/>
          </p:cNvSpPr>
          <p:nvPr>
            <p:ph type="subTitle" idx="1"/>
          </p:nvPr>
        </p:nvSpPr>
        <p:spPr>
          <a:xfrm>
            <a:off x="1809750" y="5159375"/>
            <a:ext cx="9144000" cy="412750"/>
          </a:xfrm>
        </p:spPr>
        <p:txBody>
          <a:bodyPr>
            <a:normAutofit fontScale="85000" lnSpcReduction="20000"/>
          </a:bodyPr>
          <a:lstStyle/>
          <a:p>
            <a:pPr algn="r"/>
            <a:r>
              <a:rPr lang="en-US" dirty="0"/>
              <a:t>Prepared by: Sofya Kurilovich</a:t>
            </a:r>
          </a:p>
        </p:txBody>
      </p:sp>
    </p:spTree>
    <p:extLst>
      <p:ext uri="{BB962C8B-B14F-4D97-AF65-F5344CB8AC3E}">
        <p14:creationId xmlns:p14="http://schemas.microsoft.com/office/powerpoint/2010/main" val="88819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E5303-E345-FF41-9DFC-2FE8D7D671B7}"/>
              </a:ext>
            </a:extLst>
          </p:cNvPr>
          <p:cNvSpPr>
            <a:spLocks noGrp="1"/>
          </p:cNvSpPr>
          <p:nvPr>
            <p:ph idx="1"/>
          </p:nvPr>
        </p:nvSpPr>
        <p:spPr>
          <a:xfrm>
            <a:off x="1451579" y="614363"/>
            <a:ext cx="9603275" cy="4851983"/>
          </a:xfrm>
        </p:spPr>
        <p:txBody>
          <a:bodyPr/>
          <a:lstStyle/>
          <a:p>
            <a:pPr marL="0" indent="0">
              <a:buNone/>
            </a:pPr>
            <a:r>
              <a:rPr lang="en-US" dirty="0"/>
              <a:t>Credit One, as a provider of credit scoring service, could risk losing business because of the increase in the number of customers who defaulted on loans they have secured from various partners. </a:t>
            </a:r>
            <a:endParaRPr lang="en-US" u="sng" dirty="0"/>
          </a:p>
          <a:p>
            <a:pPr marL="0" indent="0">
              <a:buNone/>
            </a:pPr>
            <a:endParaRPr lang="en-US" u="sng" dirty="0"/>
          </a:p>
          <a:p>
            <a:pPr marL="0" indent="0">
              <a:buNone/>
            </a:pPr>
            <a:r>
              <a:rPr lang="en-US" u="sng" dirty="0"/>
              <a:t>Our Goal</a:t>
            </a:r>
          </a:p>
          <a:p>
            <a:pPr marL="0" indent="0">
              <a:buNone/>
            </a:pPr>
            <a:r>
              <a:rPr lang="en-US" dirty="0"/>
              <a:t>Understand how much credit limit to allow consumers to use. Predict the estimated probability of default. Detect risky loans more accurately. </a:t>
            </a:r>
          </a:p>
        </p:txBody>
      </p:sp>
    </p:spTree>
    <p:extLst>
      <p:ext uri="{BB962C8B-B14F-4D97-AF65-F5344CB8AC3E}">
        <p14:creationId xmlns:p14="http://schemas.microsoft.com/office/powerpoint/2010/main" val="127605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E629-4F2D-F344-B886-E3A066C1E40D}"/>
              </a:ext>
            </a:extLst>
          </p:cNvPr>
          <p:cNvSpPr>
            <a:spLocks noGrp="1"/>
          </p:cNvSpPr>
          <p:nvPr>
            <p:ph type="title"/>
          </p:nvPr>
        </p:nvSpPr>
        <p:spPr/>
        <p:txBody>
          <a:bodyPr/>
          <a:lstStyle/>
          <a:p>
            <a:r>
              <a:rPr lang="en-US" dirty="0"/>
              <a:t>Process framework </a:t>
            </a:r>
          </a:p>
        </p:txBody>
      </p:sp>
      <p:sp>
        <p:nvSpPr>
          <p:cNvPr id="3" name="Content Placeholder 2">
            <a:extLst>
              <a:ext uri="{FF2B5EF4-FFF2-40B4-BE49-F238E27FC236}">
                <a16:creationId xmlns:a16="http://schemas.microsoft.com/office/drawing/2014/main" id="{9F19B429-E097-B348-960C-93EDF70C042C}"/>
              </a:ext>
            </a:extLst>
          </p:cNvPr>
          <p:cNvSpPr>
            <a:spLocks noGrp="1"/>
          </p:cNvSpPr>
          <p:nvPr>
            <p:ph idx="1"/>
          </p:nvPr>
        </p:nvSpPr>
        <p:spPr>
          <a:xfrm>
            <a:off x="1451580" y="2015732"/>
            <a:ext cx="5549296" cy="2988552"/>
          </a:xfrm>
        </p:spPr>
        <p:txBody>
          <a:bodyPr wrap="square">
            <a:noAutofit/>
          </a:bodyPr>
          <a:lstStyle/>
          <a:p>
            <a:pPr marL="0" indent="0">
              <a:buNone/>
            </a:pPr>
            <a:r>
              <a:rPr lang="en-US" dirty="0"/>
              <a:t>I propose using </a:t>
            </a:r>
            <a:r>
              <a:rPr lang="en-US" dirty="0" err="1"/>
              <a:t>Zumel</a:t>
            </a:r>
            <a:r>
              <a:rPr lang="en-US" dirty="0"/>
              <a:t> and Mount framework to thoroughly analyze the data given by Credit One because it concentrates on all data science steps and applies to business problems at the same time.      </a:t>
            </a:r>
          </a:p>
        </p:txBody>
      </p:sp>
      <p:pic>
        <p:nvPicPr>
          <p:cNvPr id="4" name="Picture 3">
            <a:extLst>
              <a:ext uri="{FF2B5EF4-FFF2-40B4-BE49-F238E27FC236}">
                <a16:creationId xmlns:a16="http://schemas.microsoft.com/office/drawing/2014/main" id="{F812E061-BC97-C64C-B308-8131879204DB}"/>
              </a:ext>
            </a:extLst>
          </p:cNvPr>
          <p:cNvPicPr/>
          <p:nvPr/>
        </p:nvPicPr>
        <p:blipFill>
          <a:blip r:embed="rId2"/>
          <a:stretch>
            <a:fillRect/>
          </a:stretch>
        </p:blipFill>
        <p:spPr>
          <a:xfrm>
            <a:off x="7622540" y="2031214"/>
            <a:ext cx="2964498" cy="2973070"/>
          </a:xfrm>
          <a:prstGeom prst="rect">
            <a:avLst/>
          </a:prstGeom>
        </p:spPr>
      </p:pic>
    </p:spTree>
    <p:extLst>
      <p:ext uri="{BB962C8B-B14F-4D97-AF65-F5344CB8AC3E}">
        <p14:creationId xmlns:p14="http://schemas.microsoft.com/office/powerpoint/2010/main" val="309394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D599-3B0A-3D47-8616-C5ADA60B05ED}"/>
              </a:ext>
            </a:extLst>
          </p:cNvPr>
          <p:cNvSpPr>
            <a:spLocks noGrp="1"/>
          </p:cNvSpPr>
          <p:nvPr>
            <p:ph type="title"/>
          </p:nvPr>
        </p:nvSpPr>
        <p:spPr>
          <a:xfrm>
            <a:off x="1451579" y="804519"/>
            <a:ext cx="9603275" cy="738531"/>
          </a:xfrm>
        </p:spPr>
        <p:txBody>
          <a:bodyPr/>
          <a:lstStyle/>
          <a:p>
            <a:r>
              <a:rPr lang="en-US" dirty="0"/>
              <a:t>Data Description</a:t>
            </a:r>
          </a:p>
        </p:txBody>
      </p:sp>
      <p:sp>
        <p:nvSpPr>
          <p:cNvPr id="3" name="Content Placeholder 2">
            <a:extLst>
              <a:ext uri="{FF2B5EF4-FFF2-40B4-BE49-F238E27FC236}">
                <a16:creationId xmlns:a16="http://schemas.microsoft.com/office/drawing/2014/main" id="{BA19C0E6-6EDA-B34D-9BF8-4536B7D338A3}"/>
              </a:ext>
            </a:extLst>
          </p:cNvPr>
          <p:cNvSpPr>
            <a:spLocks noGrp="1"/>
          </p:cNvSpPr>
          <p:nvPr>
            <p:ph idx="1"/>
          </p:nvPr>
        </p:nvSpPr>
        <p:spPr/>
        <p:txBody>
          <a:bodyPr>
            <a:normAutofit/>
          </a:bodyPr>
          <a:lstStyle/>
          <a:p>
            <a:pPr marL="0" indent="0">
              <a:buNone/>
            </a:pPr>
            <a:r>
              <a:rPr lang="en-US" dirty="0"/>
              <a:t>Credit One provided us with a wide data set named “Default of Credit Card Clients” that includes the following:</a:t>
            </a:r>
          </a:p>
          <a:p>
            <a:pPr marL="0" indent="0">
              <a:buNone/>
            </a:pPr>
            <a:endParaRPr lang="en-US" dirty="0"/>
          </a:p>
          <a:p>
            <a:pPr marL="0" indent="0">
              <a:buNone/>
            </a:pPr>
            <a:endParaRPr lang="en-US" dirty="0"/>
          </a:p>
          <a:p>
            <a:pPr marL="0" indent="0">
              <a:buNone/>
            </a:pPr>
            <a:r>
              <a:rPr lang="en-US" dirty="0"/>
              <a:t>																										</a:t>
            </a:r>
          </a:p>
        </p:txBody>
      </p:sp>
      <p:graphicFrame>
        <p:nvGraphicFramePr>
          <p:cNvPr id="4" name="Table 3">
            <a:extLst>
              <a:ext uri="{FF2B5EF4-FFF2-40B4-BE49-F238E27FC236}">
                <a16:creationId xmlns:a16="http://schemas.microsoft.com/office/drawing/2014/main" id="{44AEC667-C326-254A-B73C-011C8A88F557}"/>
              </a:ext>
            </a:extLst>
          </p:cNvPr>
          <p:cNvGraphicFramePr>
            <a:graphicFrameLocks noGrp="1"/>
          </p:cNvGraphicFramePr>
          <p:nvPr>
            <p:extLst>
              <p:ext uri="{D42A27DB-BD31-4B8C-83A1-F6EECF244321}">
                <p14:modId xmlns:p14="http://schemas.microsoft.com/office/powerpoint/2010/main" val="1501284731"/>
              </p:ext>
            </p:extLst>
          </p:nvPr>
        </p:nvGraphicFramePr>
        <p:xfrm>
          <a:off x="1451578" y="3078405"/>
          <a:ext cx="9603276" cy="1854200"/>
        </p:xfrm>
        <a:graphic>
          <a:graphicData uri="http://schemas.openxmlformats.org/drawingml/2006/table">
            <a:tbl>
              <a:tblPr firstRow="1" bandRow="1">
                <a:tableStyleId>{5C22544A-7EE6-4342-B048-85BDC9FD1C3A}</a:tableStyleId>
              </a:tblPr>
              <a:tblGrid>
                <a:gridCol w="4801638">
                  <a:extLst>
                    <a:ext uri="{9D8B030D-6E8A-4147-A177-3AD203B41FA5}">
                      <a16:colId xmlns:a16="http://schemas.microsoft.com/office/drawing/2014/main" val="1478240415"/>
                    </a:ext>
                  </a:extLst>
                </a:gridCol>
                <a:gridCol w="4801638">
                  <a:extLst>
                    <a:ext uri="{9D8B030D-6E8A-4147-A177-3AD203B41FA5}">
                      <a16:colId xmlns:a16="http://schemas.microsoft.com/office/drawing/2014/main" val="1048050542"/>
                    </a:ext>
                  </a:extLst>
                </a:gridCol>
              </a:tblGrid>
              <a:tr h="370840">
                <a:tc>
                  <a:txBody>
                    <a:bodyPr/>
                    <a:lstStyle/>
                    <a:p>
                      <a:r>
                        <a:rPr lang="en-US" b="0" dirty="0">
                          <a:solidFill>
                            <a:schemeClr val="tx1"/>
                          </a:solidFill>
                        </a:rPr>
                        <a:t>Amount of the given credit (both individual/family</a:t>
                      </a:r>
                    </a:p>
                  </a:txBody>
                  <a:tcPr>
                    <a:solidFill>
                      <a:srgbClr val="F3E7E9"/>
                    </a:solidFill>
                  </a:tcPr>
                </a:tc>
                <a:tc>
                  <a:txBody>
                    <a:bodyPr/>
                    <a:lstStyle/>
                    <a:p>
                      <a:r>
                        <a:rPr lang="en-US" b="0" dirty="0">
                          <a:solidFill>
                            <a:schemeClr val="tx1"/>
                          </a:solidFill>
                        </a:rPr>
                        <a:t>History of past payment</a:t>
                      </a:r>
                    </a:p>
                  </a:txBody>
                  <a:tcPr>
                    <a:solidFill>
                      <a:srgbClr val="F3E7E9"/>
                    </a:solidFill>
                  </a:tcPr>
                </a:tc>
                <a:extLst>
                  <a:ext uri="{0D108BD9-81ED-4DB2-BD59-A6C34878D82A}">
                    <a16:rowId xmlns:a16="http://schemas.microsoft.com/office/drawing/2014/main" val="3017517423"/>
                  </a:ext>
                </a:extLst>
              </a:tr>
              <a:tr h="370840">
                <a:tc>
                  <a:txBody>
                    <a:bodyPr/>
                    <a:lstStyle/>
                    <a:p>
                      <a:r>
                        <a:rPr lang="en-US" dirty="0"/>
                        <a:t>Gender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 of repayment</a:t>
                      </a:r>
                    </a:p>
                  </a:txBody>
                  <a:tcPr>
                    <a:solidFill>
                      <a:srgbClr val="E6CCCF"/>
                    </a:solidFill>
                  </a:tcPr>
                </a:tc>
                <a:extLst>
                  <a:ext uri="{0D108BD9-81ED-4DB2-BD59-A6C34878D82A}">
                    <a16:rowId xmlns:a16="http://schemas.microsoft.com/office/drawing/2014/main" val="3881148076"/>
                  </a:ext>
                </a:extLst>
              </a:tr>
              <a:tr h="370840">
                <a:tc>
                  <a:txBody>
                    <a:bodyPr/>
                    <a:lstStyle/>
                    <a:p>
                      <a:r>
                        <a:rPr lang="en-US" dirty="0"/>
                        <a:t>Education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Amount of bill statement</a:t>
                      </a:r>
                    </a:p>
                  </a:txBody>
                  <a:tcPr>
                    <a:solidFill>
                      <a:srgbClr val="F3E7E9"/>
                    </a:solidFill>
                  </a:tcPr>
                </a:tc>
                <a:extLst>
                  <a:ext uri="{0D108BD9-81ED-4DB2-BD59-A6C34878D82A}">
                    <a16:rowId xmlns:a16="http://schemas.microsoft.com/office/drawing/2014/main" val="3958319726"/>
                  </a:ext>
                </a:extLst>
              </a:tr>
              <a:tr h="370840">
                <a:tc>
                  <a:txBody>
                    <a:bodyPr/>
                    <a:lstStyle/>
                    <a:p>
                      <a:r>
                        <a:rPr lang="en-US" dirty="0"/>
                        <a:t>Marital status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Amount of previous payment</a:t>
                      </a:r>
                    </a:p>
                  </a:txBody>
                  <a:tcPr/>
                </a:tc>
                <a:extLst>
                  <a:ext uri="{0D108BD9-81ED-4DB2-BD59-A6C34878D82A}">
                    <a16:rowId xmlns:a16="http://schemas.microsoft.com/office/drawing/2014/main" val="982446557"/>
                  </a:ext>
                </a:extLst>
              </a:tr>
              <a:tr h="370840">
                <a:tc>
                  <a:txBody>
                    <a:bodyPr/>
                    <a:lstStyle/>
                    <a:p>
                      <a:r>
                        <a:rPr lang="en-US" dirty="0"/>
                        <a: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Client behavior (default/not default) </a:t>
                      </a:r>
                    </a:p>
                  </a:txBody>
                  <a:tcPr/>
                </a:tc>
                <a:extLst>
                  <a:ext uri="{0D108BD9-81ED-4DB2-BD59-A6C34878D82A}">
                    <a16:rowId xmlns:a16="http://schemas.microsoft.com/office/drawing/2014/main" val="816788332"/>
                  </a:ext>
                </a:extLst>
              </a:tr>
            </a:tbl>
          </a:graphicData>
        </a:graphic>
      </p:graphicFrame>
    </p:spTree>
    <p:extLst>
      <p:ext uri="{BB962C8B-B14F-4D97-AF65-F5344CB8AC3E}">
        <p14:creationId xmlns:p14="http://schemas.microsoft.com/office/powerpoint/2010/main" val="17491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6C21-D873-4740-8972-00616E0C5D7E}"/>
              </a:ext>
            </a:extLst>
          </p:cNvPr>
          <p:cNvSpPr>
            <a:spLocks noGrp="1"/>
          </p:cNvSpPr>
          <p:nvPr>
            <p:ph type="title"/>
          </p:nvPr>
        </p:nvSpPr>
        <p:spPr/>
        <p:txBody>
          <a:bodyPr/>
          <a:lstStyle/>
          <a:p>
            <a:r>
              <a:rPr lang="en-US" dirty="0"/>
              <a:t>Data specifics</a:t>
            </a:r>
          </a:p>
        </p:txBody>
      </p:sp>
      <p:sp>
        <p:nvSpPr>
          <p:cNvPr id="3" name="Content Placeholder 2">
            <a:extLst>
              <a:ext uri="{FF2B5EF4-FFF2-40B4-BE49-F238E27FC236}">
                <a16:creationId xmlns:a16="http://schemas.microsoft.com/office/drawing/2014/main" id="{05339A36-84D1-AA4A-9222-0F136E62FFF8}"/>
              </a:ext>
            </a:extLst>
          </p:cNvPr>
          <p:cNvSpPr>
            <a:spLocks noGrp="1"/>
          </p:cNvSpPr>
          <p:nvPr>
            <p:ph idx="1"/>
          </p:nvPr>
        </p:nvSpPr>
        <p:spPr/>
        <p:txBody>
          <a:bodyPr/>
          <a:lstStyle/>
          <a:p>
            <a:r>
              <a:rPr lang="en-US" dirty="0"/>
              <a:t>The  provided data set includes the mix of numeric and non-numeric values.  As a result, we will need to clean the data and transform any missing values in order to minimize the future errors and maximize the accuracy of the model. </a:t>
            </a:r>
          </a:p>
          <a:p>
            <a:r>
              <a:rPr lang="en-US" dirty="0"/>
              <a:t>The set is quite large, so we need to understand what features are important and less important for our analysis. Then, we can reduce the data set by removing not important features. </a:t>
            </a:r>
          </a:p>
          <a:p>
            <a:r>
              <a:rPr lang="en-US" dirty="0"/>
              <a:t>In addition, I think some of the variables, such as “Income” and “Credit Score”, would be useful. I believe adding those would improve the results of our model. </a:t>
            </a:r>
          </a:p>
          <a:p>
            <a:endParaRPr lang="en-US" dirty="0"/>
          </a:p>
        </p:txBody>
      </p:sp>
    </p:spTree>
    <p:extLst>
      <p:ext uri="{BB962C8B-B14F-4D97-AF65-F5344CB8AC3E}">
        <p14:creationId xmlns:p14="http://schemas.microsoft.com/office/powerpoint/2010/main" val="134060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C490-F484-AF46-9708-B62E1381FDD7}"/>
              </a:ext>
            </a:extLst>
          </p:cNvPr>
          <p:cNvSpPr>
            <a:spLocks noGrp="1"/>
          </p:cNvSpPr>
          <p:nvPr>
            <p:ph type="title"/>
          </p:nvPr>
        </p:nvSpPr>
        <p:spPr/>
        <p:txBody>
          <a:bodyPr/>
          <a:lstStyle/>
          <a:p>
            <a:r>
              <a:rPr lang="en-US" dirty="0"/>
              <a:t>Data Analysis Process</a:t>
            </a:r>
          </a:p>
        </p:txBody>
      </p:sp>
      <p:graphicFrame>
        <p:nvGraphicFramePr>
          <p:cNvPr id="6" name="Content Placeholder 5">
            <a:extLst>
              <a:ext uri="{FF2B5EF4-FFF2-40B4-BE49-F238E27FC236}">
                <a16:creationId xmlns:a16="http://schemas.microsoft.com/office/drawing/2014/main" id="{13E56094-4469-F345-BD87-18CC04C4EEA8}"/>
              </a:ext>
            </a:extLst>
          </p:cNvPr>
          <p:cNvGraphicFramePr>
            <a:graphicFrameLocks noGrp="1"/>
          </p:cNvGraphicFramePr>
          <p:nvPr>
            <p:ph idx="1"/>
            <p:extLst>
              <p:ext uri="{D42A27DB-BD31-4B8C-83A1-F6EECF244321}">
                <p14:modId xmlns:p14="http://schemas.microsoft.com/office/powerpoint/2010/main" val="787717629"/>
              </p:ext>
            </p:extLst>
          </p:nvPr>
        </p:nvGraphicFramePr>
        <p:xfrm>
          <a:off x="838200" y="1825626"/>
          <a:ext cx="10515600" cy="4657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637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C490-F484-AF46-9708-B62E1381FDD7}"/>
              </a:ext>
            </a:extLst>
          </p:cNvPr>
          <p:cNvSpPr>
            <a:spLocks noGrp="1"/>
          </p:cNvSpPr>
          <p:nvPr>
            <p:ph type="title"/>
          </p:nvPr>
        </p:nvSpPr>
        <p:spPr/>
        <p:txBody>
          <a:bodyPr/>
          <a:lstStyle/>
          <a:p>
            <a:r>
              <a:rPr lang="en-US" dirty="0"/>
              <a:t>Data Analysis Process</a:t>
            </a:r>
          </a:p>
        </p:txBody>
      </p:sp>
      <p:graphicFrame>
        <p:nvGraphicFramePr>
          <p:cNvPr id="6" name="Content Placeholder 5">
            <a:extLst>
              <a:ext uri="{FF2B5EF4-FFF2-40B4-BE49-F238E27FC236}">
                <a16:creationId xmlns:a16="http://schemas.microsoft.com/office/drawing/2014/main" id="{13E56094-4469-F345-BD87-18CC04C4EEA8}"/>
              </a:ext>
            </a:extLst>
          </p:cNvPr>
          <p:cNvGraphicFramePr>
            <a:graphicFrameLocks noGrp="1"/>
          </p:cNvGraphicFramePr>
          <p:nvPr>
            <p:ph idx="1"/>
            <p:extLst>
              <p:ext uri="{D42A27DB-BD31-4B8C-83A1-F6EECF244321}">
                <p14:modId xmlns:p14="http://schemas.microsoft.com/office/powerpoint/2010/main" val="1673112596"/>
              </p:ext>
            </p:extLst>
          </p:nvPr>
        </p:nvGraphicFramePr>
        <p:xfrm>
          <a:off x="838200" y="1825626"/>
          <a:ext cx="10515600" cy="4657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04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3228-CC4C-034B-BC60-A2CA38A6B888}"/>
              </a:ext>
            </a:extLst>
          </p:cNvPr>
          <p:cNvSpPr>
            <a:spLocks noGrp="1"/>
          </p:cNvSpPr>
          <p:nvPr>
            <p:ph type="title"/>
          </p:nvPr>
        </p:nvSpPr>
        <p:spPr/>
        <p:txBody>
          <a:bodyPr/>
          <a:lstStyle/>
          <a:p>
            <a:r>
              <a:rPr lang="en-US" dirty="0"/>
              <a:t>Additional information from client</a:t>
            </a:r>
          </a:p>
        </p:txBody>
      </p:sp>
      <p:sp>
        <p:nvSpPr>
          <p:cNvPr id="3" name="Content Placeholder 2">
            <a:extLst>
              <a:ext uri="{FF2B5EF4-FFF2-40B4-BE49-F238E27FC236}">
                <a16:creationId xmlns:a16="http://schemas.microsoft.com/office/drawing/2014/main" id="{454EA69E-06A7-8941-9689-AF3716DEDC5F}"/>
              </a:ext>
            </a:extLst>
          </p:cNvPr>
          <p:cNvSpPr>
            <a:spLocks noGrp="1"/>
          </p:cNvSpPr>
          <p:nvPr>
            <p:ph idx="1"/>
          </p:nvPr>
        </p:nvSpPr>
        <p:spPr/>
        <p:txBody>
          <a:bodyPr/>
          <a:lstStyle/>
          <a:p>
            <a:r>
              <a:rPr lang="en-US" dirty="0"/>
              <a:t>Define with the client a specific and measurable goal they would like to achieve with this project. If they want to reduce the number of loans defaults, by how many %? </a:t>
            </a:r>
          </a:p>
          <a:p>
            <a:r>
              <a:rPr lang="en-US" dirty="0"/>
              <a:t>Discuss a time limit of the project. </a:t>
            </a:r>
          </a:p>
          <a:p>
            <a:r>
              <a:rPr lang="en-US" dirty="0"/>
              <a:t>What are they doing </a:t>
            </a:r>
            <a:r>
              <a:rPr lang="en-US"/>
              <a:t>to solve </a:t>
            </a:r>
            <a:r>
              <a:rPr lang="en-US" dirty="0"/>
              <a:t>the problem now, and why isn’t that good </a:t>
            </a:r>
            <a:r>
              <a:rPr lang="en-US"/>
              <a:t>enough?</a:t>
            </a:r>
            <a:endParaRPr lang="en-US" dirty="0"/>
          </a:p>
        </p:txBody>
      </p:sp>
    </p:spTree>
    <p:extLst>
      <p:ext uri="{BB962C8B-B14F-4D97-AF65-F5344CB8AC3E}">
        <p14:creationId xmlns:p14="http://schemas.microsoft.com/office/powerpoint/2010/main" val="39445284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{EDE6D1A4-7D3D-7A4E-9B94-AE5462AA6728}tf10001119</Template>
  <TotalTime>275</TotalTime>
  <Words>503</Words>
  <Application>Microsoft Macintosh PowerPoint</Application>
  <PresentationFormat>Widescreen</PresentationFormat>
  <Paragraphs>66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Data Science Framework Report</vt:lpstr>
      <vt:lpstr>PowerPoint Presentation</vt:lpstr>
      <vt:lpstr>Process framework </vt:lpstr>
      <vt:lpstr>Data Description</vt:lpstr>
      <vt:lpstr>Data specifics</vt:lpstr>
      <vt:lpstr>Data Analysis Process</vt:lpstr>
      <vt:lpstr>Data Analysis Process</vt:lpstr>
      <vt:lpstr>Additional information from client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Sofya Kurilovich</dc:creator>
  <cp:lastModifiedBy>Sofya Kurilovich</cp:lastModifiedBy>
  <cp:revision>13</cp:revision>
  <cp:lastPrinted>2020-04-26T04:45:41Z</cp:lastPrinted>
  <dcterms:created xsi:type="dcterms:W3CDTF">2020-04-26T04:37:28Z</dcterms:created>
  <dcterms:modified xsi:type="dcterms:W3CDTF">2020-04-26T21:51:12Z</dcterms:modified>
</cp:coreProperties>
</file>