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13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94706A-8CAE-4218-8F9E-2B69138535D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F425-86B0-4063-AE10-86772CA6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905-0D72-A912-68D8-33AA0D88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3047"/>
            <a:ext cx="11718388" cy="234930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Uncovering Trends and Making Healthier Choices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B01FA-2384-0CE4-F986-C7BD5CED1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03" y="3135508"/>
            <a:ext cx="4135902" cy="2885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C8AC3-7F13-7C88-B4F3-590C0172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44" y="4065563"/>
            <a:ext cx="5148775" cy="844062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SOFOLA FOLAKUNMI ABIDEMI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B96E-B875-640B-70D9-AC912B77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8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0EEE-3100-16A8-35C7-6130CE16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7446"/>
            <a:ext cx="8946541" cy="4700953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dataset consists of records of my daily meals (breakfast, lunch, and dinner). I started recording on April 6, 2024, and ended 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30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2024.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avoid bias in my dataset, I excluded data from the first 5 days of May.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personal assessment to monitor my daily consumption and to determine what I consume more or less of on a daily basis. With this information, I aim to adjust my intake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F12B-EF50-1050-2EA9-1BD15C48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6CDE-36D4-73DD-D137-A384074D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dataset is primary data that I personally entered into a spreadsheet (Excel) on a daily basis.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CB3E-1F91-E69F-FD59-CE166672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DAD2-E20C-4D55-A850-E3245866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date column format from general to long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 date column into separate day, month, and year columns.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Replacing numbers with letters in the day of the week and month columns (e.g., 1 to Sunday and 4 to April).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8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5E3D-82CB-3BC6-D1A3-634B041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7522-8662-257B-D827-E31EF611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a pivot table in Excel;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analyzed the top 5 foods I ate most frequently for breakfast, lunch, and dinner.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Additionally, I identified the month during which I ate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9A90-27A2-B50F-0D11-E3A03D88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2E1E47-A417-7B7C-A5B3-C016306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98473"/>
            <a:ext cx="10410091" cy="143490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Visual Representation of My Results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8D66-4BBF-F346-2045-E45E7C30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429000"/>
            <a:ext cx="4009292" cy="81944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PHASE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6ADF1-8998-3571-D300-FA366656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364566"/>
            <a:ext cx="7299532" cy="513470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breakfast, Spaghetti ranks first in both April (7 counts) and May (6 counts) 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lunch, I consumed Snacks the most, in April (4 counts) and in May (3 counts)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dinner, Beans and Bread ranks first in April (5 counts) and just Beans in May (4 counts) 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I ate more in April with 57 counts than  May with 48 counts.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B55A7-2585-D447-DFFF-1566BE040A6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45391" y="196948"/>
            <a:ext cx="7746609" cy="928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346503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CD31-54F5-BBF1-F3BB-CD67FC2E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15" y="225083"/>
            <a:ext cx="6252431" cy="1674055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F1DC-2AAF-FB58-68EB-81A396F0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2110154"/>
            <a:ext cx="6252431" cy="390964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breakfast I will like to eat more of light food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to eat more the next month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8E561-451D-C2C7-31B0-4D2E958B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1"/>
            <a:ext cx="3401063" cy="16115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PHASE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144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0DD3-289D-247A-D579-B2A1419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taking conscious effort in what I eat per meal especially for breakfast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AC76E-16CE-4DE0-A814-705D5DD0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940149"/>
            <a:ext cx="3401063" cy="10691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PHASE </a:t>
            </a:r>
          </a:p>
        </p:txBody>
      </p:sp>
    </p:spTree>
    <p:extLst>
      <p:ext uri="{BB962C8B-B14F-4D97-AF65-F5344CB8AC3E}">
        <p14:creationId xmlns:p14="http://schemas.microsoft.com/office/powerpoint/2010/main" val="326243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349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Ion</vt:lpstr>
      <vt:lpstr>Uncovering Trends and Making Healthier Choices  </vt:lpstr>
      <vt:lpstr>ASK PHASE </vt:lpstr>
      <vt:lpstr>PREPARE PHASE </vt:lpstr>
      <vt:lpstr>PROCESS PHASE </vt:lpstr>
      <vt:lpstr>ANALYZE PHASE</vt:lpstr>
      <vt:lpstr> Visual Representation of My Results </vt:lpstr>
      <vt:lpstr>SHARE PHASE 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</dc:title>
  <dc:creator>fola sofola</dc:creator>
  <cp:lastModifiedBy>fola sofola</cp:lastModifiedBy>
  <cp:revision>14</cp:revision>
  <dcterms:created xsi:type="dcterms:W3CDTF">2024-06-03T15:48:02Z</dcterms:created>
  <dcterms:modified xsi:type="dcterms:W3CDTF">2024-06-11T00:44:43Z</dcterms:modified>
</cp:coreProperties>
</file>