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7AE4-E08C-1F17-00F0-3A97D58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988420" cy="68951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Addressing Mental Health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7FB121-276B-F33C-4DE7-632A68CEC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906190"/>
            <a:ext cx="10391608" cy="41019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CF004-93BC-6F53-CB87-D8436F1F4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01362" y="5262295"/>
            <a:ext cx="4909446" cy="68951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SOFOLA FOLAKUNMI ABIDEMI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9E00-EB4E-07E8-D8C3-C6277A5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C3611-1E7B-62AD-70DA-9F72DEDA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2226"/>
            <a:ext cx="11029615" cy="50857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datasets include individuals of various genders with mental health issues, spanning different regions and causes of mental health problems, as well as whether they have received any form of treatment.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aim to identify the primary causes of mental health issues in different countries, assess the prevalence of mental health and treatment. </a:t>
            </a:r>
          </a:p>
        </p:txBody>
      </p:sp>
    </p:spTree>
    <p:extLst>
      <p:ext uri="{BB962C8B-B14F-4D97-AF65-F5344CB8AC3E}">
        <p14:creationId xmlns:p14="http://schemas.microsoft.com/office/powerpoint/2010/main" val="96328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A015-35BF-4945-42B0-9A923102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PREPARE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BB5-19DA-91A9-B327-EF9DBB6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77504"/>
          </a:xfrm>
        </p:spPr>
        <p:txBody>
          <a:bodyPr/>
          <a:lstStyle/>
          <a:p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source of dataset is secondary data, I got it from KAGGLE. The dataset  link is : </a:t>
            </a:r>
          </a:p>
          <a:p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https://www.kaggle.com/datasets/bhavikjikadara/mental-health-dataset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3067813-9DB1-32A3-047D-E41A32E7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PROCESS PHASE 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C472B-7AEC-1EC8-0DA2-952E9362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5" y="1814733"/>
            <a:ext cx="11029615" cy="516284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my dataset, This were the questions I answered on SQL for cleaning the data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datatype for each columns using queries?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missing values in the datasets?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occupations do we have in the datasets 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 the timestamp column into two separate columns (Date and Time).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 new columns separate DATE into year, month, day of week and Time into hours, minutes and seconds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6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B90F-5988-2064-EE58-699F7A4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PHASE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8C96-6037-E86D-7F27-F471B8BB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868"/>
            <a:ext cx="11029615" cy="501513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Tableau in analyzing my work , using this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Days spent indoors due to increasing stress levels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Work Intreat due to mental health history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Gender in relation to social weakness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Care option and family history in relation to gender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Mental health history and treatment in relation to occupation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Displaying coping struggle across occupations by mood swings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3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C400-04C6-CFF6-A947-8DABFF63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Visual Representation of My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E0254-9447-B683-248A-ECA04E012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37" y="1865313"/>
            <a:ext cx="11345779" cy="4992687"/>
          </a:xfrm>
        </p:spPr>
      </p:pic>
    </p:spTree>
    <p:extLst>
      <p:ext uri="{BB962C8B-B14F-4D97-AF65-F5344CB8AC3E}">
        <p14:creationId xmlns:p14="http://schemas.microsoft.com/office/powerpoint/2010/main" val="32660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ADF9-5D5A-ABBD-96E7-A9F51F2C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SHARE PHASE: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A8DD-689C-C9A9-8DB3-DCE0041A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4732"/>
            <a:ext cx="11029615" cy="504326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longer you stay at home, the higher your stress levels become.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who lack interest in working are more likely to have a history of mental health issues.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exhibit greater social weakness, which may be linked to their mental health.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"Men are more likely to have a family history of mental health issues.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genders are equally likely to seek care when experiencing mental health problems.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Housewives have a higher prevalence of mental health history, while business owners have the lowest.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do not seek treatment as expected.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experience the most significant coping struggles and mood swings, whereas housewives experience the least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2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2B0C-1D6D-BC9E-F2F6-EC664065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PHASE: RECOMMENTATION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08CA-363F-05BE-AC35-F84F9B39A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6936"/>
            <a:ext cx="11029615" cy="4867422"/>
          </a:xfrm>
        </p:spPr>
        <p:txBody>
          <a:bodyPr>
            <a:noAutofit/>
          </a:bodyPr>
          <a:lstStyle/>
          <a:p>
            <a:r>
              <a:rPr lang="en-US" sz="3600" dirty="0"/>
              <a:t>It's better to stay active than to remain indoors doing nothing.</a:t>
            </a:r>
          </a:p>
          <a:p>
            <a:r>
              <a:rPr lang="en-US" sz="3600" dirty="0"/>
              <a:t>Men should enhance their social lives, especially by speaking up during difficult times.</a:t>
            </a:r>
          </a:p>
          <a:p>
            <a:r>
              <a:rPr lang="en-US" sz="3600" dirty="0"/>
              <a:t>Everyone should seek help or treatment when experiencing any mental health issues.</a:t>
            </a:r>
          </a:p>
          <a:p>
            <a:r>
              <a:rPr lang="en-US" sz="3600" dirty="0"/>
              <a:t>The workload for students should be reduced.</a:t>
            </a:r>
          </a:p>
        </p:txBody>
      </p:sp>
    </p:spTree>
    <p:extLst>
      <p:ext uri="{BB962C8B-B14F-4D97-AF65-F5344CB8AC3E}">
        <p14:creationId xmlns:p14="http://schemas.microsoft.com/office/powerpoint/2010/main" val="30000365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180</TotalTime>
  <Words>439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Symbol</vt:lpstr>
      <vt:lpstr>Times New Roman</vt:lpstr>
      <vt:lpstr>Wingdings 2</vt:lpstr>
      <vt:lpstr>Dividend</vt:lpstr>
      <vt:lpstr>Understanding and Addressing Mental Health</vt:lpstr>
      <vt:lpstr>ASK PHASE </vt:lpstr>
      <vt:lpstr>PREPARE PHASE </vt:lpstr>
      <vt:lpstr>PROCESS PHASE  </vt:lpstr>
      <vt:lpstr>ANALYZE PHASE </vt:lpstr>
      <vt:lpstr> Visual Representation of My Results</vt:lpstr>
      <vt:lpstr>SHARE PHASE: RESULTS </vt:lpstr>
      <vt:lpstr>SHARE PHASE: RECOMMENTATION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fola sofola</dc:creator>
  <cp:lastModifiedBy>fola sofola</cp:lastModifiedBy>
  <cp:revision>5</cp:revision>
  <dcterms:created xsi:type="dcterms:W3CDTF">2024-06-01T14:25:29Z</dcterms:created>
  <dcterms:modified xsi:type="dcterms:W3CDTF">2024-07-22T10:01:42Z</dcterms:modified>
</cp:coreProperties>
</file>