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735490-6197-41BB-82D8-02BFC3DBCF3C}" v="1583" dt="2021-05-27T23:09:36.307"/>
    <p1510:client id="{EA67F046-B304-4C9F-B24E-594BD96CDED0}" v="6" dt="2021-05-27T23:11:05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3862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6393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0394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8516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36419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214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9987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9646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7308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9924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7448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9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solidFill>
                  <a:schemeClr val="tx1"/>
                </a:solidFill>
                <a:latin typeface="Times New Roman"/>
                <a:cs typeface="Calibri Light"/>
              </a:rPr>
              <a:t>Курсовая работа</a:t>
            </a:r>
            <a:br>
              <a:rPr lang="ru-RU" sz="6000" dirty="0">
                <a:solidFill>
                  <a:schemeClr val="tx1"/>
                </a:solidFill>
                <a:latin typeface="Times New Roman"/>
                <a:cs typeface="Calibri Light"/>
              </a:rPr>
            </a:br>
            <a:r>
              <a:rPr lang="ru-RU" sz="6000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Разработка сайта детейлинг-центра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58051" y="4455621"/>
            <a:ext cx="3214777" cy="114300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/>
                <a:cs typeface="Calibri Light"/>
              </a:rPr>
              <a:t>Руководитель: </a:t>
            </a:r>
            <a:r>
              <a:rPr lang="ru-RU" dirty="0" err="1">
                <a:solidFill>
                  <a:schemeClr val="tx1"/>
                </a:solidFill>
                <a:latin typeface="Times New Roman"/>
                <a:cs typeface="Calibri Light"/>
              </a:rPr>
              <a:t>Эйбин</a:t>
            </a:r>
            <a:r>
              <a:rPr lang="ru-RU" dirty="0">
                <a:solidFill>
                  <a:schemeClr val="tx1"/>
                </a:solidFill>
                <a:latin typeface="Times New Roman"/>
                <a:cs typeface="Calibri Light"/>
              </a:rPr>
              <a:t> С.А.</a:t>
            </a:r>
          </a:p>
          <a:p>
            <a:r>
              <a:rPr lang="ru-RU" dirty="0">
                <a:solidFill>
                  <a:schemeClr val="tx1"/>
                </a:solidFill>
                <a:latin typeface="Times New Roman"/>
                <a:cs typeface="Calibri Light"/>
              </a:rPr>
              <a:t>Разработчик: Софронов М.И. </a:t>
            </a:r>
          </a:p>
          <a:p>
            <a:r>
              <a:rPr lang="ru-RU" dirty="0">
                <a:solidFill>
                  <a:schemeClr val="tx1"/>
                </a:solidFill>
                <a:latin typeface="Times New Roman"/>
                <a:cs typeface="Calibri Light"/>
              </a:rPr>
              <a:t>Группа П-32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BDD9F-E6E3-423B-AAD1-5DC49F1A32E9}"/>
              </a:ext>
            </a:extLst>
          </p:cNvPr>
          <p:cNvSpPr txBox="1"/>
          <p:nvPr/>
        </p:nvSpPr>
        <p:spPr>
          <a:xfrm>
            <a:off x="1373577" y="52267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Calibri"/>
              </a:rPr>
              <a:t>МРМТ, 28.05.2021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CC624-213D-4ABC-8921-55FF41C8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Достигнутые результаты</a:t>
            </a:r>
          </a:p>
        </p:txBody>
      </p:sp>
      <p:pic>
        <p:nvPicPr>
          <p:cNvPr id="4" name="Рисунок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1C725C03-7945-46CB-BC85-37ADF12AD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525" y="1861288"/>
            <a:ext cx="8520023" cy="338840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3B210B-E1B9-4268-BE90-76396B71BA76}"/>
              </a:ext>
            </a:extLst>
          </p:cNvPr>
          <p:cNvSpPr txBox="1"/>
          <p:nvPr/>
        </p:nvSpPr>
        <p:spPr>
          <a:xfrm>
            <a:off x="5400136" y="5457645"/>
            <a:ext cx="14061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ea typeface="+mn-lt"/>
                <a:cs typeface="+mn-lt"/>
              </a:rPr>
              <a:t>Вид карты</a:t>
            </a:r>
            <a:endParaRPr lang="ru-RU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33479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D343D-BB44-4043-8878-3E79E0E9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/>
                <a:cs typeface="Calibri Light"/>
              </a:rPr>
              <a:t>Достигнутые результаты</a:t>
            </a:r>
            <a:endParaRPr lang="ru-RU">
              <a:solidFill>
                <a:schemeClr val="tx1"/>
              </a:solidFill>
              <a:latin typeface="Times New Roman"/>
              <a:ea typeface="+mj-lt"/>
              <a:cs typeface="+mj-lt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C64DE26-B071-4181-B405-8352E1E08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385" y="1917621"/>
            <a:ext cx="7479814" cy="375019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7DA1A4-2969-44D9-B2D5-E215FEF63814}"/>
              </a:ext>
            </a:extLst>
          </p:cNvPr>
          <p:cNvSpPr txBox="1"/>
          <p:nvPr/>
        </p:nvSpPr>
        <p:spPr>
          <a:xfrm>
            <a:off x="5342627" y="5831456"/>
            <a:ext cx="15067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Calibri"/>
              </a:rPr>
              <a:t>Вид формы</a:t>
            </a:r>
            <a:endParaRPr lang="ru-RU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170951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3E981-C536-4FF3-9FCE-EA20AD09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Достигнутые результаты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8A315F0-8C3D-4251-8C49-3FDE3E154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104" y="1870463"/>
            <a:ext cx="3575469" cy="436209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DAB1A7-DBF1-4287-AB60-88BAE269B0BA}"/>
              </a:ext>
            </a:extLst>
          </p:cNvPr>
          <p:cNvSpPr txBox="1"/>
          <p:nvPr/>
        </p:nvSpPr>
        <p:spPr>
          <a:xfrm>
            <a:off x="6823494" y="324353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Calibri"/>
              </a:rPr>
              <a:t>Пример кода анимации</a:t>
            </a:r>
          </a:p>
        </p:txBody>
      </p:sp>
    </p:spTree>
    <p:extLst>
      <p:ext uri="{BB962C8B-B14F-4D97-AF65-F5344CB8AC3E}">
        <p14:creationId xmlns:p14="http://schemas.microsoft.com/office/powerpoint/2010/main" val="293567944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8C49E-C898-459F-8B38-28790089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/>
                <a:cs typeface="Calibri Light"/>
              </a:rPr>
              <a:t>Выводы и результаты</a:t>
            </a:r>
            <a:endParaRPr lang="ru-RU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7259A-3924-4630-BFA6-E36B8EC5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1143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Разработан сайт-визитка </a:t>
            </a:r>
            <a:endParaRPr lang="ru-RU">
              <a:cs typeface="Calibri" panose="020F0502020204030204"/>
            </a:endParaRPr>
          </a:p>
          <a:p>
            <a:pPr marL="0" indent="1143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В ходе разработки не использовались готовые библиотеки, конструкторы и иные способы разработки сайта, кроме варианта с написанием собственного кода.</a:t>
            </a:r>
            <a:endParaRPr lang="ru-RU">
              <a:solidFill>
                <a:schemeClr val="tx1"/>
              </a:solidFill>
              <a:latin typeface="Times New Roman"/>
              <a:cs typeface="Calibri"/>
            </a:endParaRPr>
          </a:p>
          <a:p>
            <a:pPr marL="0" indent="1143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Получен опыт работы с WAAPI.</a:t>
            </a:r>
            <a:endParaRPr lang="ru-RU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733551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CCF6D-FFD8-4F68-9B52-0488EDD7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  <a:latin typeface="Times New Roman"/>
                <a:cs typeface="Times New Roman"/>
              </a:rPr>
              <a:t>GitHub</a:t>
            </a:r>
            <a:endParaRPr lang="ru-RU" dirty="0" err="1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4EB02-3131-41B9-8C40-C7D339C50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1143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Проект для общего доступа был залит на веб-сервис 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GitHub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 marL="0" indent="1143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1143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https://github.com/SofronovMichail/course3</a:t>
            </a:r>
          </a:p>
        </p:txBody>
      </p:sp>
    </p:spTree>
    <p:extLst>
      <p:ext uri="{BB962C8B-B14F-4D97-AF65-F5344CB8AC3E}">
        <p14:creationId xmlns:p14="http://schemas.microsoft.com/office/powerpoint/2010/main" val="23676894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D7A7A-4DE4-45A7-9C6E-A691E3A5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/>
                <a:cs typeface="Calibri Light"/>
              </a:rPr>
              <a:t>Цель курсовой работы</a:t>
            </a:r>
            <a:endParaRPr lang="ru-RU" dirty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660378-840E-4224-AEFB-841808B0C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1143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Верстка сайта - визитки «DETAIL52» без использования различных CMS и иных конструкторов, т. е. разработка кода своими руками.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7081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0B1A2-3A4E-408D-91B7-1FD40740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/>
                <a:cs typeface="Calibri Light"/>
              </a:rPr>
              <a:t>Поставленные задачи</a:t>
            </a:r>
            <a:endParaRPr lang="ru-RU" dirty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29F33-72D3-4801-A000-207F97587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457200" indent="-457200" algn="just">
              <a:buAutoNum type="arabicParenR"/>
            </a:pP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Рассмотреть способы верстки сайта от самого простого, до самого технологичного.</a:t>
            </a:r>
            <a:endParaRPr lang="ru-RU"/>
          </a:p>
          <a:p>
            <a:pPr marL="457200" indent="-457200" algn="just">
              <a:buAutoNum type="arabicParenR"/>
            </a:pP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Проанализировать существующие языки для написания сайта.</a:t>
            </a:r>
          </a:p>
          <a:p>
            <a:pPr marL="457200" indent="-457200" algn="just">
              <a:buAutoNum type="arabicParenR"/>
            </a:pP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Проанализировать способы 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анимирования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элементов сайта.</a:t>
            </a:r>
          </a:p>
          <a:p>
            <a:pPr marL="457200" indent="-457200" algn="just">
              <a:buAutoNum type="arabicParenR"/>
            </a:pP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Произвести установку необходимых инструментов для разработки.</a:t>
            </a:r>
          </a:p>
          <a:p>
            <a:pPr marL="457200" indent="-457200" algn="just">
              <a:buAutoNum type="arabicParenR"/>
            </a:pP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Сверстать страницу.</a:t>
            </a:r>
          </a:p>
          <a:p>
            <a:pPr marL="457200" indent="-457200" algn="just">
              <a:buAutoNum type="arabicParenR"/>
            </a:pP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Рассмотреть различные анимации и исходя из своих предпочтений обеспечить подвижность некоторых элементов.</a:t>
            </a:r>
          </a:p>
          <a:p>
            <a:pPr marL="457200" indent="-457200" algn="just">
              <a:buAutoNum type="arabicParenR"/>
            </a:pP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Добавить скрипт кнопки, которая ведет на верх страницы.</a:t>
            </a:r>
          </a:p>
          <a:p>
            <a:pPr marL="457200" indent="-457200" algn="just">
              <a:buAutoNum type="arabicParenR"/>
            </a:pP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Реализовать форму заказа звонка.</a:t>
            </a:r>
          </a:p>
          <a:p>
            <a:pPr marL="457200" indent="-457200" algn="just">
              <a:buAutoNum type="arabicParenR"/>
            </a:pP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Загрузить готовый проект в репозиторий 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github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82959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AF386-9B54-4164-B4D6-6D6D3077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Способы разработки сайта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98200A-EB76-4180-8FE5-9BDE6BA6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 algn="just">
              <a:buFont typeface="Calibri" panose="020F0502020204030204" pitchFamily="34" charset="0"/>
              <a:buAutoNum type="arabicParenR"/>
            </a:pP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С помощью CMS (</a:t>
            </a:r>
            <a:r>
              <a:rPr lang="ru-RU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WordPress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, 1C-Битрикс, </a:t>
            </a:r>
            <a:r>
              <a:rPr lang="ru-RU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Joomla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!);</a:t>
            </a:r>
          </a:p>
          <a:p>
            <a:pPr marL="457200" indent="-457200" algn="just">
              <a:buFont typeface="Calibri" panose="020F0502020204030204" pitchFamily="34" charset="0"/>
              <a:buAutoNum type="arabicParenR"/>
            </a:pP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Разработка собственного кода без использования конструкторов и визуальных редакторов.</a:t>
            </a:r>
          </a:p>
        </p:txBody>
      </p:sp>
    </p:spTree>
    <p:extLst>
      <p:ext uri="{BB962C8B-B14F-4D97-AF65-F5344CB8AC3E}">
        <p14:creationId xmlns:p14="http://schemas.microsoft.com/office/powerpoint/2010/main" val="18236385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60617-9044-4AD3-8FBC-7127ACBE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/>
                <a:cs typeface="Calibri Light"/>
              </a:rPr>
              <a:t>Способы анимирования элементов </a:t>
            </a:r>
            <a:endParaRPr lang="ru-RU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A9287-533A-40FE-87C5-C4A65E0BD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 algn="just">
              <a:buFont typeface="Calibri" panose="020F0502020204030204" pitchFamily="34" charset="0"/>
              <a:buAutoNum type="arabicParenR"/>
            </a:pP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CSS;</a:t>
            </a:r>
          </a:p>
          <a:p>
            <a:pPr marL="457200" indent="-457200" algn="just">
              <a:buFont typeface="Calibri" panose="020F0502020204030204" pitchFamily="34" charset="0"/>
              <a:buAutoNum type="arabicParenR"/>
            </a:pP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JS:</a:t>
            </a:r>
          </a:p>
          <a:p>
            <a:pPr marL="640080" lvl="2" indent="-457200" algn="just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AutoNum type="arabicParenR"/>
            </a:pPr>
            <a:r>
              <a:rPr lang="ru-RU" sz="16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GreenSock</a:t>
            </a:r>
            <a:r>
              <a:rPr lang="ru-RU" sz="16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Animation Platform;</a:t>
            </a:r>
          </a:p>
          <a:p>
            <a:pPr marL="640080" lvl="2" indent="-457200" algn="just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AutoNum type="arabicParenR"/>
            </a:pPr>
            <a:r>
              <a:rPr lang="ru-RU" sz="16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Tween.js ;</a:t>
            </a:r>
          </a:p>
          <a:p>
            <a:pPr marL="640080" lvl="2" indent="-457200" algn="just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AutoNum type="arabicParenR"/>
            </a:pPr>
            <a:r>
              <a:rPr lang="ru-RU" sz="16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Move.js;</a:t>
            </a:r>
          </a:p>
          <a:p>
            <a:pPr marL="640080" lvl="2" indent="-457200" algn="just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AutoNum type="arabicParenR"/>
            </a:pPr>
            <a:r>
              <a:rPr lang="ru-RU" sz="16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jQuery</a:t>
            </a:r>
            <a:endParaRPr lang="ru-RU" sz="1600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54060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BB4F9-E3B6-4CCD-81A2-4A3F4E39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Web 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Animations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 API</a:t>
            </a:r>
            <a:endParaRPr lang="ru-RU">
              <a:solidFill>
                <a:schemeClr val="tx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BBEED27-A625-47EB-BF3A-584DF6ABD235}"/>
              </a:ext>
            </a:extLst>
          </p:cNvPr>
          <p:cNvSpPr>
            <a:spLocks noGrp="1"/>
          </p:cNvSpPr>
          <p:nvPr/>
        </p:nvSpPr>
        <p:spPr>
          <a:xfrm>
            <a:off x="1097279" y="1860111"/>
            <a:ext cx="10245306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Его цель - соединить мощь производительности CSS с плюсами и гибкостью JavaScript, и заставить сами браузеры следить за тем, чтобы это хорошо работало.</a:t>
            </a:r>
            <a:endParaRPr lang="ru-RU" sz="2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29066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7579D-6247-44D8-8628-44E7E801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/>
                <a:cs typeface="Calibri Light"/>
              </a:rPr>
              <a:t>Достигнутые результаты</a:t>
            </a:r>
            <a:endParaRPr lang="ru-RU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3E2FC77-63D9-4B71-B5A2-3B7D53859C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29451" y="2718457"/>
            <a:ext cx="3529641" cy="696403"/>
          </a:xfr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8EA1FF3-3061-4271-9594-B34BC4D516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63392" y="2059256"/>
            <a:ext cx="3848100" cy="27336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10031E-E741-486E-AF11-1B028EFB2F4A}"/>
              </a:ext>
            </a:extLst>
          </p:cNvPr>
          <p:cNvSpPr txBox="1"/>
          <p:nvPr/>
        </p:nvSpPr>
        <p:spPr>
          <a:xfrm>
            <a:off x="1733909" y="3703608"/>
            <a:ext cx="36058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HTML </a:t>
            </a:r>
            <a:r>
              <a:rPr lang="ru-RU" sz="2000" dirty="0">
                <a:latin typeface="Times New Roman"/>
                <a:ea typeface="+mn-lt"/>
                <a:cs typeface="+mn-lt"/>
              </a:rPr>
              <a:t>код элемента </a:t>
            </a:r>
            <a:r>
              <a:rPr lang="ru-RU" sz="2000" err="1">
                <a:latin typeface="Times New Roman"/>
                <a:ea typeface="+mn-lt"/>
                <a:cs typeface="+mn-lt"/>
              </a:rPr>
              <a:t>паралакс</a:t>
            </a:r>
            <a:endParaRPr lang="ru-RU" sz="200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D3C80-DEF2-4E01-B67D-BE3F2FD8E1BB}"/>
              </a:ext>
            </a:extLst>
          </p:cNvPr>
          <p:cNvSpPr txBox="1"/>
          <p:nvPr/>
        </p:nvSpPr>
        <p:spPr>
          <a:xfrm>
            <a:off x="7153275" y="5082935"/>
            <a:ext cx="32895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CSS</a:t>
            </a:r>
            <a:r>
              <a:rPr lang="ru-RU" sz="2000" dirty="0">
                <a:latin typeface="Times New Roman"/>
                <a:ea typeface="+mn-lt"/>
                <a:cs typeface="+mn-lt"/>
              </a:rPr>
              <a:t> код элемента 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паралакс</a:t>
            </a:r>
            <a:endParaRPr lang="ru-RU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21647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8F62C-68DB-43FE-955B-D687B1F9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Достигнутые результаты</a:t>
            </a: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A6B0BED-2D8E-4FB3-BE1E-3018487BF1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07542" y="1890022"/>
            <a:ext cx="6763684" cy="334531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8A876E-F9A8-4D70-9546-C9015222BB28}"/>
              </a:ext>
            </a:extLst>
          </p:cNvPr>
          <p:cNvSpPr txBox="1"/>
          <p:nvPr/>
        </p:nvSpPr>
        <p:spPr>
          <a:xfrm>
            <a:off x="3559835" y="5428891"/>
            <a:ext cx="50723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ea typeface="+mn-lt"/>
                <a:cs typeface="+mn-lt"/>
              </a:rPr>
              <a:t>Вид блока с ценами при закрытых элементах</a:t>
            </a:r>
            <a:endParaRPr lang="ru-RU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470627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FE362-9D67-40D9-B3E3-E9E6B868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Достигнутые результаты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B052303-8667-44F2-8B99-31DCEDE1F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718" y="1937857"/>
            <a:ext cx="5846014" cy="352281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CF60E8-347C-4DA1-AAC1-7F9B927954C6}"/>
              </a:ext>
            </a:extLst>
          </p:cNvPr>
          <p:cNvSpPr txBox="1"/>
          <p:nvPr/>
        </p:nvSpPr>
        <p:spPr>
          <a:xfrm>
            <a:off x="4523117" y="5716437"/>
            <a:ext cx="31601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ea typeface="+mn-lt"/>
                <a:cs typeface="Times New Roman"/>
              </a:rPr>
              <a:t>Пример раскрытых блоков</a:t>
            </a:r>
            <a:endParaRPr lang="ru-RU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89624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Retrospect</vt:lpstr>
      <vt:lpstr>Курсовая работа Разработка сайта детейлинг-центра</vt:lpstr>
      <vt:lpstr>Цель курсовой работы</vt:lpstr>
      <vt:lpstr>Поставленные задачи</vt:lpstr>
      <vt:lpstr>Способы разработки сайта</vt:lpstr>
      <vt:lpstr>Способы анимирования элементов </vt:lpstr>
      <vt:lpstr>Web Animations API</vt:lpstr>
      <vt:lpstr>Достигнутые результаты</vt:lpstr>
      <vt:lpstr>Достигнутые результаты</vt:lpstr>
      <vt:lpstr>Достигнутые результаты</vt:lpstr>
      <vt:lpstr>Достигнутые результаты</vt:lpstr>
      <vt:lpstr>Достигнутые результаты</vt:lpstr>
      <vt:lpstr>Достигнутые результаты</vt:lpstr>
      <vt:lpstr>Выводы и результаты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239</cp:revision>
  <dcterms:created xsi:type="dcterms:W3CDTF">2021-05-27T22:18:20Z</dcterms:created>
  <dcterms:modified xsi:type="dcterms:W3CDTF">2021-05-27T23:11:07Z</dcterms:modified>
</cp:coreProperties>
</file>