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30"/>
  </p:notesMasterIdLst>
  <p:handoutMasterIdLst>
    <p:handoutMasterId r:id="rId31"/>
  </p:handoutMasterIdLst>
  <p:sldIdLst>
    <p:sldId id="256" r:id="rId5"/>
    <p:sldId id="258" r:id="rId6"/>
    <p:sldId id="259" r:id="rId7"/>
    <p:sldId id="270" r:id="rId8"/>
    <p:sldId id="271" r:id="rId9"/>
    <p:sldId id="260" r:id="rId10"/>
    <p:sldId id="269" r:id="rId11"/>
    <p:sldId id="272" r:id="rId12"/>
    <p:sldId id="261" r:id="rId13"/>
    <p:sldId id="273" r:id="rId14"/>
    <p:sldId id="268" r:id="rId15"/>
    <p:sldId id="262" r:id="rId16"/>
    <p:sldId id="267" r:id="rId17"/>
    <p:sldId id="274" r:id="rId18"/>
    <p:sldId id="263" r:id="rId19"/>
    <p:sldId id="266" r:id="rId20"/>
    <p:sldId id="275" r:id="rId21"/>
    <p:sldId id="264" r:id="rId22"/>
    <p:sldId id="265" r:id="rId23"/>
    <p:sldId id="276" r:id="rId24"/>
    <p:sldId id="280" r:id="rId25"/>
    <p:sldId id="277" r:id="rId26"/>
    <p:sldId id="278" r:id="rId27"/>
    <p:sldId id="279" r:id="rId28"/>
    <p:sldId id="281" r:id="rId29"/>
  </p:sldIdLst>
  <p:sldSz cx="12192000" cy="6858000"/>
  <p:notesSz cx="6858000" cy="9144000"/>
  <p:defaultTextStyle>
    <a:defPPr rtl="0"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6" name="Autor" initials="A" lastIdx="0" clrIdx="5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9" d="100"/>
          <a:sy n="89" d="100"/>
        </p:scale>
        <p:origin x="3786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21" Type="http://schemas.openxmlformats.org/officeDocument/2006/relationships/slide" Target="slides/slide17.xml"/><Relationship Id="rId34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commentAuthors" Target="commentAuthors.xml"/><Relationship Id="rId37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notesMaster" Target="notesMasters/notesMaster1.xml"/><Relationship Id="rId35" Type="http://schemas.openxmlformats.org/officeDocument/2006/relationships/theme" Target="theme/theme1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>
            <a:extLst>
              <a:ext uri="{FF2B5EF4-FFF2-40B4-BE49-F238E27FC236}">
                <a16:creationId xmlns:a16="http://schemas.microsoft.com/office/drawing/2014/main" id="{9B5B42BD-8D3B-4B09-9029-8C63687D5D9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3" name="Marcador de Posição da Data 2">
            <a:extLst>
              <a:ext uri="{FF2B5EF4-FFF2-40B4-BE49-F238E27FC236}">
                <a16:creationId xmlns:a16="http://schemas.microsoft.com/office/drawing/2014/main" id="{1E2EC764-34EA-4620-8CF9-F605D96BC33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DBDA4D0B-D289-44C5-ACD1-1D74B1774596}" type="datetime1">
              <a:rPr lang="pt-PT" smtClean="0"/>
              <a:t>16/05/2025</a:t>
            </a:fld>
            <a:endParaRPr lang="pt-PT" dirty="0"/>
          </a:p>
        </p:txBody>
      </p:sp>
      <p:sp>
        <p:nvSpPr>
          <p:cNvPr id="4" name="Marcador de Posição do Rodapé 3">
            <a:extLst>
              <a:ext uri="{FF2B5EF4-FFF2-40B4-BE49-F238E27FC236}">
                <a16:creationId xmlns:a16="http://schemas.microsoft.com/office/drawing/2014/main" id="{3C1FA7CC-A0A2-4292-AA1A-FFA1D3AC968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/>
          </a:p>
        </p:txBody>
      </p:sp>
      <p:sp>
        <p:nvSpPr>
          <p:cNvPr id="5" name="Marcador de Posição do Número do Diapositivo 4">
            <a:extLst>
              <a:ext uri="{FF2B5EF4-FFF2-40B4-BE49-F238E27FC236}">
                <a16:creationId xmlns:a16="http://schemas.microsoft.com/office/drawing/2014/main" id="{36C9D8F1-C311-48E0-A5EA-6AC70E14D0F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F827EC1-36E0-417D-8141-8D14DF1BDFD9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4585220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3" name="Marcador de Posição d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39EF8C-F73B-419C-893B-8D7151F15D37}" type="datetime1">
              <a:rPr lang="pt-PT" smtClean="0"/>
              <a:pPr/>
              <a:t>16/05/2025</a:t>
            </a:fld>
            <a:endParaRPr lang="pt-PT" dirty="0"/>
          </a:p>
        </p:txBody>
      </p:sp>
      <p:sp>
        <p:nvSpPr>
          <p:cNvPr id="4" name="Marcador de Posição da Imagem do Diapositivo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pt-PT" noProof="0"/>
          </a:p>
        </p:txBody>
      </p:sp>
      <p:sp>
        <p:nvSpPr>
          <p:cNvPr id="5" name="Marcador de Posição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6" name="Marcador de Posição do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pt-PT" noProof="0"/>
          </a:p>
        </p:txBody>
      </p:sp>
      <p:sp>
        <p:nvSpPr>
          <p:cNvPr id="7" name="Marcador de Posição do Número do Diapositivo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35BAF473-2665-42A7-89E3-C7BA7EB58D12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9354891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a Imagem do Diapositivo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Posição de Notas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pt-PT"/>
          </a:p>
        </p:txBody>
      </p:sp>
      <p:sp>
        <p:nvSpPr>
          <p:cNvPr id="4" name="Marcador de Posição do Número do Diapositivo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35BAF473-2665-42A7-89E3-C7BA7EB58D12}" type="slidenum">
              <a:rPr lang="pt-PT" smtClean="0"/>
              <a:t>1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3339736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35BAF473-2665-42A7-89E3-C7BA7EB58D12}" type="slidenum">
              <a:rPr lang="pt-PT" noProof="0" smtClean="0"/>
              <a:t>24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3181279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8610600" y="0"/>
            <a:ext cx="35814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38200" y="2465970"/>
            <a:ext cx="5739882" cy="2387600"/>
          </a:xfrm>
        </p:spPr>
        <p:txBody>
          <a:bodyPr rtlCol="0" anchor="b">
            <a:normAutofit/>
          </a:bodyPr>
          <a:lstStyle>
            <a:lvl1pPr algn="l">
              <a:defRPr sz="54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38395834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rganogram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95037"/>
            <a:ext cx="4573200" cy="1325563"/>
          </a:xfrm>
        </p:spPr>
        <p:txBody>
          <a:bodyPr rtlCol="0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5021635" y="2039382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4" name="Marcador de Posição do Texto 8">
            <a:extLst>
              <a:ext uri="{FF2B5EF4-FFF2-40B4-BE49-F238E27FC236}">
                <a16:creationId xmlns:a16="http://schemas.microsoft.com/office/drawing/2014/main" id="{16CC17AD-6E52-42E9-989B-FB086C64DFD1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5021635" y="2408260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36B0D72-6C95-4E3A-A679-D94CB154306B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5043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7E6E1537-8CF9-4C86-8E25-29BFFDAFDDD2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5043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755E9ED2-721A-416D-AFA6-B57E6B8D8C5D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2757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0DE1C87C-07E3-42FC-9B43-81D789BF794B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2757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8556C5D2-9D30-44C4-95EA-DA672356995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471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5" name="Marcador de Posição do Texto 8">
            <a:extLst>
              <a:ext uri="{FF2B5EF4-FFF2-40B4-BE49-F238E27FC236}">
                <a16:creationId xmlns:a16="http://schemas.microsoft.com/office/drawing/2014/main" id="{BB8DD76A-44FE-4266-9CE3-FC74ACF6147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471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6" name="Marcador de Posição do Texto 8">
            <a:extLst>
              <a:ext uri="{FF2B5EF4-FFF2-40B4-BE49-F238E27FC236}">
                <a16:creationId xmlns:a16="http://schemas.microsoft.com/office/drawing/2014/main" id="{BB7FB830-D9B0-43D8-B279-D8A3831911C7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615407" y="4758255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7" name="Marcador de Posição do Texto 8">
            <a:extLst>
              <a:ext uri="{FF2B5EF4-FFF2-40B4-BE49-F238E27FC236}">
                <a16:creationId xmlns:a16="http://schemas.microsoft.com/office/drawing/2014/main" id="{DA699CE9-2DCD-4D59-B359-D7D3511A2158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9615407" y="5127133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8" name="Marcador de Posição do Texto 8">
            <a:extLst>
              <a:ext uri="{FF2B5EF4-FFF2-40B4-BE49-F238E27FC236}">
                <a16:creationId xmlns:a16="http://schemas.microsoft.com/office/drawing/2014/main" id="{5B0C1AF9-7ECA-4F02-B71D-97228D05B03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7329407" y="4770420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9" name="Marcador de Posição do Texto 8">
            <a:extLst>
              <a:ext uri="{FF2B5EF4-FFF2-40B4-BE49-F238E27FC236}">
                <a16:creationId xmlns:a16="http://schemas.microsoft.com/office/drawing/2014/main" id="{FE515F87-B08B-4273-9427-B4477D68E33E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7329407" y="5139298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cxnSp>
        <p:nvCxnSpPr>
          <p:cNvPr id="5" name="Conexão Reta 4">
            <a:extLst>
              <a:ext uri="{FF2B5EF4-FFF2-40B4-BE49-F238E27FC236}">
                <a16:creationId xmlns:a16="http://schemas.microsoft.com/office/drawing/2014/main" id="{02353FBD-19BF-45E4-A6F5-4217CDAAA52E}"/>
              </a:ext>
            </a:extLst>
          </p:cNvPr>
          <p:cNvCxnSpPr/>
          <p:nvPr userDrawn="1"/>
        </p:nvCxnSpPr>
        <p:spPr>
          <a:xfrm>
            <a:off x="1513114" y="3875317"/>
            <a:ext cx="9111343" cy="0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1" name="Marcador de Posição da Data 4">
            <a:extLst>
              <a:ext uri="{FF2B5EF4-FFF2-40B4-BE49-F238E27FC236}">
                <a16:creationId xmlns:a16="http://schemas.microsoft.com/office/drawing/2014/main" id="{BA4BCF05-CDFF-42C0-A406-D762B747C7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42" name="Marcador de Posição do Rodapé 5">
            <a:extLst>
              <a:ext uri="{FF2B5EF4-FFF2-40B4-BE49-F238E27FC236}">
                <a16:creationId xmlns:a16="http://schemas.microsoft.com/office/drawing/2014/main" id="{FE043986-6365-4919-A13C-B1086DCFF1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43" name="Marcador de Posição do Número do Diapositivo 6">
            <a:extLst>
              <a:ext uri="{FF2B5EF4-FFF2-40B4-BE49-F238E27FC236}">
                <a16:creationId xmlns:a16="http://schemas.microsoft.com/office/drawing/2014/main" id="{4FD22B22-DA9C-4B3F-A67F-D07291278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  <p:cxnSp>
        <p:nvCxnSpPr>
          <p:cNvPr id="47" name="Conexão Reta 46">
            <a:extLst>
              <a:ext uri="{FF2B5EF4-FFF2-40B4-BE49-F238E27FC236}">
                <a16:creationId xmlns:a16="http://schemas.microsoft.com/office/drawing/2014/main" id="{AFAB3CE1-D027-49AE-8023-7D6E330C7E2D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0" y="2852057"/>
            <a:ext cx="0" cy="1643743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exão Reta 48">
            <a:extLst>
              <a:ext uri="{FF2B5EF4-FFF2-40B4-BE49-F238E27FC236}">
                <a16:creationId xmlns:a16="http://schemas.microsoft.com/office/drawing/2014/main" id="{6B59BE6F-06DF-4031-A366-9BF6A53377C4}"/>
              </a:ext>
            </a:extLst>
          </p:cNvPr>
          <p:cNvCxnSpPr>
            <a:cxnSpLocks/>
          </p:cNvCxnSpPr>
          <p:nvPr userDrawn="1"/>
        </p:nvCxnSpPr>
        <p:spPr>
          <a:xfrm flipV="1">
            <a:off x="10611592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Conexão Reta 53">
            <a:extLst>
              <a:ext uri="{FF2B5EF4-FFF2-40B4-BE49-F238E27FC236}">
                <a16:creationId xmlns:a16="http://schemas.microsoft.com/office/drawing/2014/main" id="{588442AB-AF81-4C81-B0CE-584EE410EB92}"/>
              </a:ext>
            </a:extLst>
          </p:cNvPr>
          <p:cNvCxnSpPr>
            <a:cxnSpLocks/>
          </p:cNvCxnSpPr>
          <p:nvPr userDrawn="1"/>
        </p:nvCxnSpPr>
        <p:spPr>
          <a:xfrm flipV="1">
            <a:off x="1513114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exão Reta 55">
            <a:extLst>
              <a:ext uri="{FF2B5EF4-FFF2-40B4-BE49-F238E27FC236}">
                <a16:creationId xmlns:a16="http://schemas.microsoft.com/office/drawing/2014/main" id="{35F27884-729D-4CA6-A08A-92EBC733CCB5}"/>
              </a:ext>
            </a:extLst>
          </p:cNvPr>
          <p:cNvCxnSpPr>
            <a:cxnSpLocks/>
          </p:cNvCxnSpPr>
          <p:nvPr userDrawn="1"/>
        </p:nvCxnSpPr>
        <p:spPr>
          <a:xfrm flipV="1">
            <a:off x="3815938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exão Reta 57">
            <a:extLst>
              <a:ext uri="{FF2B5EF4-FFF2-40B4-BE49-F238E27FC236}">
                <a16:creationId xmlns:a16="http://schemas.microsoft.com/office/drawing/2014/main" id="{A1F7E5A1-BEA5-447F-BED5-E18F7A1D9A37}"/>
              </a:ext>
            </a:extLst>
          </p:cNvPr>
          <p:cNvCxnSpPr>
            <a:cxnSpLocks/>
          </p:cNvCxnSpPr>
          <p:nvPr userDrawn="1"/>
        </p:nvCxnSpPr>
        <p:spPr>
          <a:xfrm flipV="1">
            <a:off x="8381011" y="3872164"/>
            <a:ext cx="0" cy="623636"/>
          </a:xfrm>
          <a:prstGeom prst="line">
            <a:avLst/>
          </a:prstGeom>
          <a:ln w="28575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850841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 à direit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2376805"/>
            <a:ext cx="501396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4150042"/>
            <a:ext cx="5013960" cy="1961198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371856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a Data 4">
            <a:extLst>
              <a:ext uri="{FF2B5EF4-FFF2-40B4-BE49-F238E27FC236}">
                <a16:creationId xmlns:a16="http://schemas.microsoft.com/office/drawing/2014/main" id="{9ECA7294-D791-453A-AEDA-C7BC2C83BAC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8" name="Marcador de Posição do Rodapé 5">
            <a:extLst>
              <a:ext uri="{FF2B5EF4-FFF2-40B4-BE49-F238E27FC236}">
                <a16:creationId xmlns:a16="http://schemas.microsoft.com/office/drawing/2014/main" id="{E3F008A3-FE03-4B55-99DE-C66C7215F5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561AA2A7-90C9-48FA-A998-4CB16275A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0305030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A fechar diapositivo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tângulo 6">
            <a:extLst>
              <a:ext uri="{FF2B5EF4-FFF2-40B4-BE49-F238E27FC236}">
                <a16:creationId xmlns:a16="http://schemas.microsoft.com/office/drawing/2014/main" id="{A3215B1E-B289-4C56-BCC0-2AB8CF93E2A1}"/>
              </a:ext>
            </a:extLst>
          </p:cNvPr>
          <p:cNvSpPr/>
          <p:nvPr userDrawn="1"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6C25C416-A3A2-4CF9-9532-2C0BFB51CF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313571"/>
            <a:ext cx="4419600" cy="1659716"/>
          </a:xfrm>
        </p:spPr>
        <p:txBody>
          <a:bodyPr rtlCol="0" anchor="ctr">
            <a:normAutofit/>
          </a:bodyPr>
          <a:lstStyle>
            <a:lvl1pPr algn="ctr">
              <a:defRPr sz="5400"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en-GB" noProof="0"/>
              <a:t>Click to edit Master title style</a:t>
            </a:r>
            <a:endParaRPr lang="pt-PT" noProof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3D32955-BB06-40DE-A14A-2170FD41AD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772402" y="2348318"/>
            <a:ext cx="2743200" cy="1659715"/>
          </a:xfrm>
        </p:spPr>
        <p:txBody>
          <a:bodyPr rtlCol="0" anchor="ctr">
            <a:norm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pt-PT" noProof="0"/>
              <a:t>Clique para editar o estilo do subtítulo do Modelo Global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74D64503-659B-472D-ABF8-01D077EB0D8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1632857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FE209C12-0CED-4CD5-B463-885A793CC2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743200" y="6356350"/>
            <a:ext cx="2514600" cy="365125"/>
          </a:xfrm>
        </p:spPr>
        <p:txBody>
          <a:bodyPr rtlCol="0"/>
          <a:lstStyle>
            <a:lvl1pPr algn="r"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1A8F03DA-3AA9-44AC-8E2B-D53B8EBEA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39096842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abeçalho da Secção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8434EB92-62CF-4273-86A4-59223DABDBB8}"/>
              </a:ext>
            </a:extLst>
          </p:cNvPr>
          <p:cNvSpPr/>
          <p:nvPr userDrawn="1"/>
        </p:nvSpPr>
        <p:spPr>
          <a:xfrm>
            <a:off x="0" y="3429000"/>
            <a:ext cx="12192000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29A25F60-1F94-4EB8-AECE-53F9C3EBF6AC}"/>
              </a:ext>
            </a:extLst>
          </p:cNvPr>
          <p:cNvSpPr/>
          <p:nvPr userDrawn="1"/>
        </p:nvSpPr>
        <p:spPr>
          <a:xfrm>
            <a:off x="0" y="6509657"/>
            <a:ext cx="12192000" cy="3483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DE3D039-0A18-4031-8A63-D83666B066F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1850" y="3429000"/>
            <a:ext cx="10515600" cy="3080657"/>
          </a:xfrm>
        </p:spPr>
        <p:txBody>
          <a:bodyPr rtlCol="0" anchor="ctr"/>
          <a:lstStyle>
            <a:lvl1pPr>
              <a:defRPr sz="6000"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</p:spTree>
    <p:extLst>
      <p:ext uri="{BB962C8B-B14F-4D97-AF65-F5344CB8AC3E}">
        <p14:creationId xmlns:p14="http://schemas.microsoft.com/office/powerpoint/2010/main" val="159165920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o de equipa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F8C642-49FB-4E16-A3A0-B2ACBEABFFD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6" name="Marcador de Posição da Imagem 15">
            <a:extLst>
              <a:ext uri="{FF2B5EF4-FFF2-40B4-BE49-F238E27FC236}">
                <a16:creationId xmlns:a16="http://schemas.microsoft.com/office/drawing/2014/main" id="{A74BA5A7-7918-4C65-BAAB-14B3A1E2B4E4}"/>
              </a:ext>
            </a:extLst>
          </p:cNvPr>
          <p:cNvSpPr>
            <a:spLocks noGrp="1"/>
          </p:cNvSpPr>
          <p:nvPr>
            <p:ph type="pic" sz="quarter" idx="42"/>
          </p:nvPr>
        </p:nvSpPr>
        <p:spPr>
          <a:xfrm>
            <a:off x="152161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7" name="Marcador de Posição da Imagem 15">
            <a:extLst>
              <a:ext uri="{FF2B5EF4-FFF2-40B4-BE49-F238E27FC236}">
                <a16:creationId xmlns:a16="http://schemas.microsoft.com/office/drawing/2014/main" id="{0C5DF728-AFC5-467F-86BF-45BBD7787257}"/>
              </a:ext>
            </a:extLst>
          </p:cNvPr>
          <p:cNvSpPr>
            <a:spLocks noGrp="1"/>
          </p:cNvSpPr>
          <p:nvPr>
            <p:ph type="pic" sz="quarter" idx="43"/>
          </p:nvPr>
        </p:nvSpPr>
        <p:spPr>
          <a:xfrm>
            <a:off x="407938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8" name="Marcador de Posição da Imagem 15">
            <a:extLst>
              <a:ext uri="{FF2B5EF4-FFF2-40B4-BE49-F238E27FC236}">
                <a16:creationId xmlns:a16="http://schemas.microsoft.com/office/drawing/2014/main" id="{BBFE7B80-0990-424B-A099-BFECB5508302}"/>
              </a:ext>
            </a:extLst>
          </p:cNvPr>
          <p:cNvSpPr>
            <a:spLocks noGrp="1"/>
          </p:cNvSpPr>
          <p:nvPr>
            <p:ph type="pic" sz="quarter" idx="44"/>
          </p:nvPr>
        </p:nvSpPr>
        <p:spPr>
          <a:xfrm>
            <a:off x="663715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9" name="Marcador de Posição da Imagem 15">
            <a:extLst>
              <a:ext uri="{FF2B5EF4-FFF2-40B4-BE49-F238E27FC236}">
                <a16:creationId xmlns:a16="http://schemas.microsoft.com/office/drawing/2014/main" id="{5B4A0F3D-F23F-4072-9FF5-6CFE888CE1E0}"/>
              </a:ext>
            </a:extLst>
          </p:cNvPr>
          <p:cNvSpPr>
            <a:spLocks noGrp="1"/>
          </p:cNvSpPr>
          <p:nvPr>
            <p:ph type="pic" sz="quarter" idx="45"/>
          </p:nvPr>
        </p:nvSpPr>
        <p:spPr>
          <a:xfrm>
            <a:off x="9194922" y="2601972"/>
            <a:ext cx="1476000" cy="1476000"/>
          </a:xfrm>
          <a:noFill/>
          <a:ln w="396875" cap="sq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80000" tIns="0" rIns="180000" bIns="0" numCol="1" spcCol="0" rtlCol="0" fromWordArt="0" anchor="ctr" anchorCtr="1" forceAA="0" compatLnSpc="1">
            <a:prstTxWarp prst="textNoShape">
              <a:avLst/>
            </a:prstTxWarp>
            <a:noAutofit/>
          </a:bodyPr>
          <a:lstStyle>
            <a:lvl1pPr marL="0" indent="0" algn="ctr">
              <a:buNone/>
              <a:defRPr lang="en-ZA" sz="1100" i="1">
                <a:solidFill>
                  <a:schemeClr val="tx1">
                    <a:lumMod val="50000"/>
                    <a:lumOff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pPr marL="266700" lvl="0" indent="-266700" algn="ctr" rtl="0"/>
            <a:r>
              <a:rPr lang="en-GB" noProof="0"/>
              <a:t>Click icon to add picture</a:t>
            </a:r>
            <a:endParaRPr lang="pt-PT" noProof="0"/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14F97182-060B-42D4-9BD6-AADEBB4691F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1214950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2" name="Marcador de Posição do Texto 8">
            <a:extLst>
              <a:ext uri="{FF2B5EF4-FFF2-40B4-BE49-F238E27FC236}">
                <a16:creationId xmlns:a16="http://schemas.microsoft.com/office/drawing/2014/main" id="{0C32DCEC-D4CF-4F91-ABA7-22726A1E9925}"/>
              </a:ext>
            </a:extLst>
          </p:cNvPr>
          <p:cNvSpPr>
            <a:spLocks noGrp="1"/>
          </p:cNvSpPr>
          <p:nvPr>
            <p:ph type="body" sz="quarter" idx="46" hasCustomPrompt="1"/>
          </p:nvPr>
        </p:nvSpPr>
        <p:spPr>
          <a:xfrm>
            <a:off x="1214950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04BECAB1-5EBD-4BC7-8F7A-8B4CA80746C4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3764623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D671F83-5A25-4513-86E5-FFBF3BF3106F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3764623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F6EE3639-A148-489C-A695-7EA2313AEF3B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314296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0" name="Marcador de Posição do Texto 8">
            <a:extLst>
              <a:ext uri="{FF2B5EF4-FFF2-40B4-BE49-F238E27FC236}">
                <a16:creationId xmlns:a16="http://schemas.microsoft.com/office/drawing/2014/main" id="{BB55BB21-9247-450C-9A9D-D2AD9161E10F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14296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2" name="Marcador de Posição do Texto 8">
            <a:extLst>
              <a:ext uri="{FF2B5EF4-FFF2-40B4-BE49-F238E27FC236}">
                <a16:creationId xmlns:a16="http://schemas.microsoft.com/office/drawing/2014/main" id="{934A7F7B-4591-45E6-AF17-EC81162B7336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>
            <a:off x="8863969" y="4624131"/>
            <a:ext cx="2105186" cy="365125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Nome</a:t>
            </a:r>
          </a:p>
        </p:txBody>
      </p:sp>
      <p:sp>
        <p:nvSpPr>
          <p:cNvPr id="23" name="Marcador de Posição do Texto 8">
            <a:extLst>
              <a:ext uri="{FF2B5EF4-FFF2-40B4-BE49-F238E27FC236}">
                <a16:creationId xmlns:a16="http://schemas.microsoft.com/office/drawing/2014/main" id="{730702B6-2129-4FAB-8868-58B59C11FFCD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863969" y="4993009"/>
            <a:ext cx="2105186" cy="365125"/>
          </a:xfrm>
        </p:spPr>
        <p:txBody>
          <a:bodyPr rtlCol="0">
            <a:normAutofit/>
          </a:bodyPr>
          <a:lstStyle>
            <a:lvl1pPr marL="0" indent="0" algn="ctr">
              <a:buFont typeface="Arial" panose="020B0604020202020204" pitchFamily="34" charset="0"/>
              <a:buNone/>
              <a:defRPr sz="12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Título</a:t>
            </a:r>
          </a:p>
        </p:txBody>
      </p:sp>
      <p:sp>
        <p:nvSpPr>
          <p:cNvPr id="24" name="Marcador de Posição da Data 4">
            <a:extLst>
              <a:ext uri="{FF2B5EF4-FFF2-40B4-BE49-F238E27FC236}">
                <a16:creationId xmlns:a16="http://schemas.microsoft.com/office/drawing/2014/main" id="{AD0AC7DB-F500-41DA-8326-3ED61B33F92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5" name="Marcador de Posição do Rodapé 5">
            <a:extLst>
              <a:ext uri="{FF2B5EF4-FFF2-40B4-BE49-F238E27FC236}">
                <a16:creationId xmlns:a16="http://schemas.microsoft.com/office/drawing/2014/main" id="{798612DF-528A-42D7-8634-25EFF6159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6" name="Marcador de Posição do Número do Diapositivo 6">
            <a:extLst>
              <a:ext uri="{FF2B5EF4-FFF2-40B4-BE49-F238E27FC236}">
                <a16:creationId xmlns:a16="http://schemas.microsoft.com/office/drawing/2014/main" id="{1E3817B4-A707-4ACC-9CAC-E32B5E0A4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663862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66928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669280" y="2595562"/>
            <a:ext cx="5684520" cy="3181034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0" y="0"/>
            <a:ext cx="4175760" cy="384048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0" y="3840480"/>
            <a:ext cx="4175760" cy="20878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0" y="5928360"/>
            <a:ext cx="4175760" cy="92964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2FF674D8-A0B1-4D60-AB18-A733984F704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7E0AFFFB-7406-40B3-B2D5-18288BEA52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0D2AF818-9E4C-485A-8EA3-3BD5917D52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1164587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duplo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822325"/>
            <a:ext cx="5684520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2595562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 smtClean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29197FF6-6321-41EE-A0C4-DEC0761A3C01}"/>
              </a:ext>
            </a:extLst>
          </p:cNvPr>
          <p:cNvSpPr/>
          <p:nvPr userDrawn="1"/>
        </p:nvSpPr>
        <p:spPr>
          <a:xfrm>
            <a:off x="8016240" y="0"/>
            <a:ext cx="2401389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1" name="Retângulo 10">
            <a:extLst>
              <a:ext uri="{FF2B5EF4-FFF2-40B4-BE49-F238E27FC236}">
                <a16:creationId xmlns:a16="http://schemas.microsoft.com/office/drawing/2014/main" id="{E545EFDD-D97D-44D9-8A6D-0FACEE0964B3}"/>
              </a:ext>
            </a:extLst>
          </p:cNvPr>
          <p:cNvSpPr/>
          <p:nvPr userDrawn="1"/>
        </p:nvSpPr>
        <p:spPr>
          <a:xfrm flipV="1">
            <a:off x="10417629" y="0"/>
            <a:ext cx="177437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3" name="Retângulo 12">
            <a:extLst>
              <a:ext uri="{FF2B5EF4-FFF2-40B4-BE49-F238E27FC236}">
                <a16:creationId xmlns:a16="http://schemas.microsoft.com/office/drawing/2014/main" id="{B54E59D1-0F68-4FA3-944D-63FCD442DA66}"/>
              </a:ext>
            </a:extLst>
          </p:cNvPr>
          <p:cNvSpPr/>
          <p:nvPr userDrawn="1"/>
        </p:nvSpPr>
        <p:spPr>
          <a:xfrm flipV="1">
            <a:off x="11800114" y="0"/>
            <a:ext cx="391886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Marcador de Posição de Conteúdo 2">
            <a:extLst>
              <a:ext uri="{FF2B5EF4-FFF2-40B4-BE49-F238E27FC236}">
                <a16:creationId xmlns:a16="http://schemas.microsoft.com/office/drawing/2014/main" id="{620C3808-5997-40A2-83EF-E2136C52EFE1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838200" y="4529818"/>
            <a:ext cx="5684520" cy="441552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lang="en-US" sz="1800" b="1" kern="1200" dirty="0">
                <a:solidFill>
                  <a:schemeClr val="accent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lvl="0" indent="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</a:pPr>
            <a:r>
              <a:rPr lang="pt-PT" noProof="0"/>
              <a:t>Clique para editar os Estilos de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EAD9A34D-2599-4944-8F4B-6953690367EE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838200" y="3040514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Marcador de Posição de Conteúdo 2">
            <a:extLst>
              <a:ext uri="{FF2B5EF4-FFF2-40B4-BE49-F238E27FC236}">
                <a16:creationId xmlns:a16="http://schemas.microsoft.com/office/drawing/2014/main" id="{4D123A04-698E-4E6B-BB2C-C4FCA2CFBB9A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838200" y="4993888"/>
            <a:ext cx="5684520" cy="1106942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8BC6F0B0-7E88-4658-BED0-B126DDE797A0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1B454B68-B7BD-4197-BF00-63964D76348E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AA42605-D696-484D-B611-62CB3140EAC3}"/>
              </a:ext>
            </a:extLst>
          </p:cNvPr>
          <p:cNvSpPr>
            <a:spLocks noGrp="1"/>
          </p:cNvSpPr>
          <p:nvPr>
            <p:ph type="sldNum" sz="quarter" idx="15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655682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quatro conteúdo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C2A3DF3F-0A0C-4018-A9D5-6DE43170F37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024742" y="822325"/>
            <a:ext cx="9329058" cy="1325563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B2E9ED8E-C27B-434B-BABA-E66DF12C5036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24742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CA9EBAE4-D52F-453F-8270-8B6E097489BF}"/>
              </a:ext>
            </a:extLst>
          </p:cNvPr>
          <p:cNvSpPr/>
          <p:nvPr userDrawn="1"/>
        </p:nvSpPr>
        <p:spPr>
          <a:xfrm>
            <a:off x="0" y="-1"/>
            <a:ext cx="674914" cy="6857999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E9FC540D-D53A-486F-96EA-3488254DA8F1}"/>
              </a:ext>
            </a:extLst>
          </p:cNvPr>
          <p:cNvSpPr/>
          <p:nvPr userDrawn="1"/>
        </p:nvSpPr>
        <p:spPr>
          <a:xfrm flipV="1">
            <a:off x="674914" y="0"/>
            <a:ext cx="67491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e Conteúdo 2">
            <a:extLst>
              <a:ext uri="{FF2B5EF4-FFF2-40B4-BE49-F238E27FC236}">
                <a16:creationId xmlns:a16="http://schemas.microsoft.com/office/drawing/2014/main" id="{AA5699F8-E412-4D90-AD9E-5A933F03D673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019111" y="259556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5" name="Marcador de Posição de Conteúdo 2">
            <a:extLst>
              <a:ext uri="{FF2B5EF4-FFF2-40B4-BE49-F238E27FC236}">
                <a16:creationId xmlns:a16="http://schemas.microsoft.com/office/drawing/2014/main" id="{3C6CD4EE-A2DF-4227-8E8E-061E1811B311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2024742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e Conteúdo 2">
            <a:extLst>
              <a:ext uri="{FF2B5EF4-FFF2-40B4-BE49-F238E27FC236}">
                <a16:creationId xmlns:a16="http://schemas.microsoft.com/office/drawing/2014/main" id="{2BD7E863-25A7-4713-A3A0-9A5F432FE00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019111" y="4446132"/>
            <a:ext cx="4334689" cy="474211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800" b="1">
                <a:solidFill>
                  <a:schemeClr val="accent2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7" name="Marcador de Posição de Conteúdo 2">
            <a:extLst>
              <a:ext uri="{FF2B5EF4-FFF2-40B4-BE49-F238E27FC236}">
                <a16:creationId xmlns:a16="http://schemas.microsoft.com/office/drawing/2014/main" id="{13EEC52D-9939-4E0F-B26E-6287735877FF}"/>
              </a:ext>
            </a:extLst>
          </p:cNvPr>
          <p:cNvSpPr>
            <a:spLocks noGrp="1"/>
          </p:cNvSpPr>
          <p:nvPr>
            <p:ph idx="13" hasCustomPrompt="1"/>
          </p:nvPr>
        </p:nvSpPr>
        <p:spPr>
          <a:xfrm>
            <a:off x="2024740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8" name="Marcador de Posição de Conteúdo 2">
            <a:extLst>
              <a:ext uri="{FF2B5EF4-FFF2-40B4-BE49-F238E27FC236}">
                <a16:creationId xmlns:a16="http://schemas.microsoft.com/office/drawing/2014/main" id="{3F6A9263-89CC-446B-AA55-FA0F0180A706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7019109" y="306977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9" name="Marcador de Posição de Conteúdo 2">
            <a:extLst>
              <a:ext uri="{FF2B5EF4-FFF2-40B4-BE49-F238E27FC236}">
                <a16:creationId xmlns:a16="http://schemas.microsoft.com/office/drawing/2014/main" id="{73A562DC-F1FD-4766-B507-CC08FBA1EE68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2024740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0" name="Marcador de Posição de Conteúdo 2">
            <a:extLst>
              <a:ext uri="{FF2B5EF4-FFF2-40B4-BE49-F238E27FC236}">
                <a16:creationId xmlns:a16="http://schemas.microsoft.com/office/drawing/2014/main" id="{B4A99B91-CC4B-4964-B372-94ED4BB9A772}"/>
              </a:ext>
            </a:extLst>
          </p:cNvPr>
          <p:cNvSpPr>
            <a:spLocks noGrp="1"/>
          </p:cNvSpPr>
          <p:nvPr>
            <p:ph idx="16" hasCustomPrompt="1"/>
          </p:nvPr>
        </p:nvSpPr>
        <p:spPr>
          <a:xfrm>
            <a:off x="7019109" y="4920343"/>
            <a:ext cx="4334689" cy="1219201"/>
          </a:xfrm>
        </p:spPr>
        <p:txBody>
          <a:bodyPr rtlCol="0">
            <a:normAutofit/>
          </a:bodyPr>
          <a:lstStyle>
            <a:lvl1pPr marL="285750" indent="-285750">
              <a:lnSpc>
                <a:spcPct val="100000"/>
              </a:lnSpc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21" name="Marcador de Posição da Data 4">
            <a:extLst>
              <a:ext uri="{FF2B5EF4-FFF2-40B4-BE49-F238E27FC236}">
                <a16:creationId xmlns:a16="http://schemas.microsoft.com/office/drawing/2014/main" id="{5413A312-123E-4C7A-864E-C120568D6037}"/>
              </a:ext>
            </a:extLst>
          </p:cNvPr>
          <p:cNvSpPr>
            <a:spLocks noGrp="1"/>
          </p:cNvSpPr>
          <p:nvPr>
            <p:ph type="dt" sz="half" idx="17"/>
          </p:nvPr>
        </p:nvSpPr>
        <p:spPr>
          <a:xfrm>
            <a:off x="2024740" y="6356350"/>
            <a:ext cx="1556659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2" name="Marcador de Posição do Rodapé 5">
            <a:extLst>
              <a:ext uri="{FF2B5EF4-FFF2-40B4-BE49-F238E27FC236}">
                <a16:creationId xmlns:a16="http://schemas.microsoft.com/office/drawing/2014/main" id="{F3306EE3-B07E-48BA-A4EE-EAFE9A458C38}"/>
              </a:ext>
            </a:extLst>
          </p:cNvPr>
          <p:cNvSpPr>
            <a:spLocks noGrp="1"/>
          </p:cNvSpPr>
          <p:nvPr>
            <p:ph type="ftr" sz="quarter" idx="18"/>
          </p:nvPr>
        </p:nvSpPr>
        <p:spPr>
          <a:xfrm>
            <a:off x="4038600" y="6356350"/>
            <a:ext cx="5268686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3" name="Marcador de Posição do Número do Diapositivo 6">
            <a:extLst>
              <a:ext uri="{FF2B5EF4-FFF2-40B4-BE49-F238E27FC236}">
                <a16:creationId xmlns:a16="http://schemas.microsoft.com/office/drawing/2014/main" id="{6A049DF0-5C6A-4542-841D-C03F62304820}"/>
              </a:ext>
            </a:extLst>
          </p:cNvPr>
          <p:cNvSpPr>
            <a:spLocks noGrp="1"/>
          </p:cNvSpPr>
          <p:nvPr>
            <p:ph type="sldNum" sz="quarter" idx="19"/>
          </p:nvPr>
        </p:nvSpPr>
        <p:spPr>
          <a:xfrm>
            <a:off x="9764486" y="6356350"/>
            <a:ext cx="1589314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821530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 e conteúdo à esquerda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ítulo 1">
            <a:extLst>
              <a:ext uri="{FF2B5EF4-FFF2-40B4-BE49-F238E27FC236}">
                <a16:creationId xmlns:a16="http://schemas.microsoft.com/office/drawing/2014/main" id="{79BF9015-BE24-42C7-B20B-596FE57DE3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73480" y="3864426"/>
            <a:ext cx="5684520" cy="737734"/>
          </a:xfrm>
        </p:spPr>
        <p:txBody>
          <a:bodyPr rtlCol="0" anchor="b"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título</a:t>
            </a:r>
          </a:p>
        </p:txBody>
      </p:sp>
      <p:sp>
        <p:nvSpPr>
          <p:cNvPr id="8" name="Marcador de Posição de Conteúdo 2">
            <a:extLst>
              <a:ext uri="{FF2B5EF4-FFF2-40B4-BE49-F238E27FC236}">
                <a16:creationId xmlns:a16="http://schemas.microsoft.com/office/drawing/2014/main" id="{37368391-D103-4780-88AC-9746C035960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73480" y="4879291"/>
            <a:ext cx="5684520" cy="1325563"/>
          </a:xfrm>
        </p:spPr>
        <p:txBody>
          <a:bodyPr rtlCol="0">
            <a:normAutofit/>
          </a:bodyPr>
          <a:lstStyle>
            <a:lvl1pPr marL="0" indent="0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0" name="Retângulo 9">
            <a:extLst>
              <a:ext uri="{FF2B5EF4-FFF2-40B4-BE49-F238E27FC236}">
                <a16:creationId xmlns:a16="http://schemas.microsoft.com/office/drawing/2014/main" id="{AA0B4B24-EFFA-49CE-88D9-B8E2ECE17208}"/>
              </a:ext>
            </a:extLst>
          </p:cNvPr>
          <p:cNvSpPr/>
          <p:nvPr userDrawn="1"/>
        </p:nvSpPr>
        <p:spPr>
          <a:xfrm>
            <a:off x="0" y="0"/>
            <a:ext cx="121920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2" name="Retângulo 11">
            <a:extLst>
              <a:ext uri="{FF2B5EF4-FFF2-40B4-BE49-F238E27FC236}">
                <a16:creationId xmlns:a16="http://schemas.microsoft.com/office/drawing/2014/main" id="{A94AD39F-C2DD-4F6A-8AB9-EA5E0024EB1C}"/>
              </a:ext>
            </a:extLst>
          </p:cNvPr>
          <p:cNvSpPr/>
          <p:nvPr userDrawn="1"/>
        </p:nvSpPr>
        <p:spPr>
          <a:xfrm flipV="1">
            <a:off x="8016240" y="0"/>
            <a:ext cx="417576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4" name="Marcador de Posição da Data 4">
            <a:extLst>
              <a:ext uri="{FF2B5EF4-FFF2-40B4-BE49-F238E27FC236}">
                <a16:creationId xmlns:a16="http://schemas.microsoft.com/office/drawing/2014/main" id="{38ABA718-1AEF-413D-964E-FA9CA8EDD8A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Retângulo 8">
            <a:extLst>
              <a:ext uri="{FF2B5EF4-FFF2-40B4-BE49-F238E27FC236}">
                <a16:creationId xmlns:a16="http://schemas.microsoft.com/office/drawing/2014/main" id="{0EE83AD3-B30F-42CE-99A0-D50CDB9C951F}"/>
              </a:ext>
            </a:extLst>
          </p:cNvPr>
          <p:cNvSpPr/>
          <p:nvPr userDrawn="1"/>
        </p:nvSpPr>
        <p:spPr>
          <a:xfrm>
            <a:off x="8011886" y="3429000"/>
            <a:ext cx="4180114" cy="3429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15" name="Marcador de Posição do Rodapé 5">
            <a:extLst>
              <a:ext uri="{FF2B5EF4-FFF2-40B4-BE49-F238E27FC236}">
                <a16:creationId xmlns:a16="http://schemas.microsoft.com/office/drawing/2014/main" id="{BCCB3A69-6840-43C8-94EB-C3EF41DBCE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6" name="Marcador de Posição do Número do Diapositivo 6">
            <a:extLst>
              <a:ext uri="{FF2B5EF4-FFF2-40B4-BE49-F238E27FC236}">
                <a16:creationId xmlns:a16="http://schemas.microsoft.com/office/drawing/2014/main" id="{B374594B-C272-477C-B1DB-A1E214CEDA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2">
                    <a:lumMod val="5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694643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 com limite superior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2B217CA4-9423-45D5-AD1D-2415B600F1DD}"/>
              </a:ext>
            </a:extLst>
          </p:cNvPr>
          <p:cNvSpPr/>
          <p:nvPr userDrawn="1"/>
        </p:nvSpPr>
        <p:spPr>
          <a:xfrm>
            <a:off x="0" y="0"/>
            <a:ext cx="12192000" cy="108140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5" name="Marcador de Posição da Data 4">
            <a:extLst>
              <a:ext uri="{FF2B5EF4-FFF2-40B4-BE49-F238E27FC236}">
                <a16:creationId xmlns:a16="http://schemas.microsoft.com/office/drawing/2014/main" id="{4F525B7F-8292-4AE6-B9B3-F6C0621F11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6" name="Marcador de Posição do Rodapé 5">
            <a:extLst>
              <a:ext uri="{FF2B5EF4-FFF2-40B4-BE49-F238E27FC236}">
                <a16:creationId xmlns:a16="http://schemas.microsoft.com/office/drawing/2014/main" id="{E3E86D52-9DFB-4D69-BF39-2C163B3946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7" name="Marcador de Posição do Número do Diapositivo 6">
            <a:extLst>
              <a:ext uri="{FF2B5EF4-FFF2-40B4-BE49-F238E27FC236}">
                <a16:creationId xmlns:a16="http://schemas.microsoft.com/office/drawing/2014/main" id="{A0B91A39-D816-4317-AA23-55510F9D35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39816077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exto central: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4AE12D1-08AF-45E9-A34A-BDE9E860BAA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53740" y="1957701"/>
            <a:ext cx="5684520" cy="1305562"/>
          </a:xfrm>
        </p:spPr>
        <p:txBody>
          <a:bodyPr rtlCol="0" anchor="b"/>
          <a:lstStyle>
            <a:lvl1pPr algn="ctr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e Conteúdo 2">
            <a:extLst>
              <a:ext uri="{FF2B5EF4-FFF2-40B4-BE49-F238E27FC236}">
                <a16:creationId xmlns:a16="http://schemas.microsoft.com/office/drawing/2014/main" id="{BF8F5A6A-E29E-401A-801A-8FD9CAABA7A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3253740" y="3429000"/>
            <a:ext cx="5684520" cy="2347596"/>
          </a:xfrm>
        </p:spPr>
        <p:txBody>
          <a:bodyPr rtlCol="0">
            <a:normAutofit/>
          </a:bodyPr>
          <a:lstStyle>
            <a:lvl1pPr marL="0" indent="0" algn="ctr">
              <a:lnSpc>
                <a:spcPct val="100000"/>
              </a:lnSpc>
              <a:buNone/>
              <a:defRPr sz="1600">
                <a:solidFill>
                  <a:schemeClr val="accent4"/>
                </a:solidFill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D7B514D1-FFF2-4784-BC98-5C209566EB25}"/>
              </a:ext>
            </a:extLst>
          </p:cNvPr>
          <p:cNvSpPr/>
          <p:nvPr userDrawn="1"/>
        </p:nvSpPr>
        <p:spPr>
          <a:xfrm>
            <a:off x="0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9F775047-FCCD-48A9-AE4B-E4619B3FA069}"/>
              </a:ext>
            </a:extLst>
          </p:cNvPr>
          <p:cNvSpPr/>
          <p:nvPr userDrawn="1"/>
        </p:nvSpPr>
        <p:spPr>
          <a:xfrm>
            <a:off x="10276114" y="0"/>
            <a:ext cx="1915886" cy="6858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8" name="Marcador de Posição da Data 4">
            <a:extLst>
              <a:ext uri="{FF2B5EF4-FFF2-40B4-BE49-F238E27FC236}">
                <a16:creationId xmlns:a16="http://schemas.microsoft.com/office/drawing/2014/main" id="{E57E5351-59BE-4BC8-83D8-BABF23172D8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9" name="Marcador de Posição do Rodapé 5">
            <a:extLst>
              <a:ext uri="{FF2B5EF4-FFF2-40B4-BE49-F238E27FC236}">
                <a16:creationId xmlns:a16="http://schemas.microsoft.com/office/drawing/2014/main" id="{7F2C600D-D61A-47D7-88A2-66D269DCB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10" name="Marcador de Posição do Número do Diapositivo 6">
            <a:extLst>
              <a:ext uri="{FF2B5EF4-FFF2-40B4-BE49-F238E27FC236}">
                <a16:creationId xmlns:a16="http://schemas.microsoft.com/office/drawing/2014/main" id="{E257B2EA-F7F2-4B84-A989-76BF9D0F8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/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2555260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atro conteúdos">
    <p:bg>
      <p:bgPr>
        <a:solidFill>
          <a:schemeClr val="accent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0"/>
            <a:ext cx="12192000" cy="198148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rtlCol="0"/>
          <a:lstStyle>
            <a:lvl1pPr algn="ctr">
              <a:defRPr b="1">
                <a:solidFill>
                  <a:schemeClr val="bg1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7756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36208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4660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9311207" y="4553832"/>
            <a:ext cx="2105186" cy="678667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accent4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1090200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3935025" y="3080256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779850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625612" y="3079044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5" name="Marcador de Posição da Data 4">
            <a:extLst>
              <a:ext uri="{FF2B5EF4-FFF2-40B4-BE49-F238E27FC236}">
                <a16:creationId xmlns:a16="http://schemas.microsoft.com/office/drawing/2014/main" id="{8B2D064B-EC57-4EA9-96ED-918E61BFD5F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26" name="Marcador de Posição do Rodapé 5">
            <a:extLst>
              <a:ext uri="{FF2B5EF4-FFF2-40B4-BE49-F238E27FC236}">
                <a16:creationId xmlns:a16="http://schemas.microsoft.com/office/drawing/2014/main" id="{B2A70FF9-0C32-4443-A788-56E40DD78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27" name="Marcador de Posição do Número do Diapositivo 6">
            <a:extLst>
              <a:ext uri="{FF2B5EF4-FFF2-40B4-BE49-F238E27FC236}">
                <a16:creationId xmlns:a16="http://schemas.microsoft.com/office/drawing/2014/main" id="{D51176E4-E898-4497-ACF7-72CFF75FE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5">
                    <a:lumMod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7152369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ítulo, conteúdo e quatro imagens"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tângulo 7">
            <a:extLst>
              <a:ext uri="{FF2B5EF4-FFF2-40B4-BE49-F238E27FC236}">
                <a16:creationId xmlns:a16="http://schemas.microsoft.com/office/drawing/2014/main" id="{FBCCBC51-CB80-441C-9628-70A3BFA8C31A}"/>
              </a:ext>
            </a:extLst>
          </p:cNvPr>
          <p:cNvSpPr/>
          <p:nvPr userDrawn="1"/>
        </p:nvSpPr>
        <p:spPr>
          <a:xfrm>
            <a:off x="0" y="3429000"/>
            <a:ext cx="4876800" cy="342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E90D749F-1509-46B1-B8ED-3506AC084799}"/>
              </a:ext>
            </a:extLst>
          </p:cNvPr>
          <p:cNvSpPr/>
          <p:nvPr userDrawn="1"/>
        </p:nvSpPr>
        <p:spPr>
          <a:xfrm>
            <a:off x="0" y="1"/>
            <a:ext cx="4876800" cy="3429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pt-PT" noProof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FC626A5-4FF6-42BD-858A-AE4B2C23A6BC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65125"/>
            <a:ext cx="3200400" cy="2621139"/>
          </a:xfrm>
        </p:spPr>
        <p:txBody>
          <a:bodyPr rtlCol="0" anchor="b"/>
          <a:lstStyle>
            <a:lvl1pPr algn="l">
              <a:defRPr b="1">
                <a:solidFill>
                  <a:schemeClr val="accent4"/>
                </a:solidFill>
              </a:defRPr>
            </a:lvl1pPr>
          </a:lstStyle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9" name="Marcador de Posição do Texto 8">
            <a:extLst>
              <a:ext uri="{FF2B5EF4-FFF2-40B4-BE49-F238E27FC236}">
                <a16:creationId xmlns:a16="http://schemas.microsoft.com/office/drawing/2014/main" id="{07F18567-9326-411F-BA8D-561D58C7DD91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07336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1" name="Marcador de Posição do Texto 8">
            <a:extLst>
              <a:ext uri="{FF2B5EF4-FFF2-40B4-BE49-F238E27FC236}">
                <a16:creationId xmlns:a16="http://schemas.microsoft.com/office/drawing/2014/main" id="{97E7DC10-1618-471B-9441-C640C7FEDD37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924518" y="21314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3" name="Marcador de Posição do Texto 8">
            <a:extLst>
              <a:ext uri="{FF2B5EF4-FFF2-40B4-BE49-F238E27FC236}">
                <a16:creationId xmlns:a16="http://schemas.microsoft.com/office/drawing/2014/main" id="{FDB26B40-5901-4EF0-BCF0-55677E28B176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60741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5" name="Marcador de Posição do Texto 8">
            <a:extLst>
              <a:ext uri="{FF2B5EF4-FFF2-40B4-BE49-F238E27FC236}">
                <a16:creationId xmlns:a16="http://schemas.microsoft.com/office/drawing/2014/main" id="{9CB783F5-ED01-464E-9185-F05CFA0E84C4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8919318" y="4874657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 b="1">
                <a:solidFill>
                  <a:schemeClr val="accent2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1" name="Marcador de Posição de Imagem Online 20">
            <a:extLst>
              <a:ext uri="{FF2B5EF4-FFF2-40B4-BE49-F238E27FC236}">
                <a16:creationId xmlns:a16="http://schemas.microsoft.com/office/drawing/2014/main" id="{D25CFAE9-00ED-42E0-BC9A-37BA858979B3}"/>
              </a:ext>
            </a:extLst>
          </p:cNvPr>
          <p:cNvSpPr>
            <a:spLocks noGrp="1"/>
          </p:cNvSpPr>
          <p:nvPr>
            <p:ph type="clipArt" sz="quarter" idx="48"/>
          </p:nvPr>
        </p:nvSpPr>
        <p:spPr>
          <a:xfrm>
            <a:off x="6387961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2" name="Marcador de Posição de Imagem Online 20">
            <a:extLst>
              <a:ext uri="{FF2B5EF4-FFF2-40B4-BE49-F238E27FC236}">
                <a16:creationId xmlns:a16="http://schemas.microsoft.com/office/drawing/2014/main" id="{280D5B0E-3D2E-4146-9670-B596E8EBD129}"/>
              </a:ext>
            </a:extLst>
          </p:cNvPr>
          <p:cNvSpPr>
            <a:spLocks noGrp="1"/>
          </p:cNvSpPr>
          <p:nvPr>
            <p:ph type="clipArt" sz="quarter" idx="49"/>
          </p:nvPr>
        </p:nvSpPr>
        <p:spPr>
          <a:xfrm>
            <a:off x="9238736" y="643469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3" name="Marcador de Posição de Imagem Online 20">
            <a:extLst>
              <a:ext uri="{FF2B5EF4-FFF2-40B4-BE49-F238E27FC236}">
                <a16:creationId xmlns:a16="http://schemas.microsoft.com/office/drawing/2014/main" id="{03D89936-E0D7-4618-9E72-EC1467568C21}"/>
              </a:ext>
            </a:extLst>
          </p:cNvPr>
          <p:cNvSpPr>
            <a:spLocks noGrp="1"/>
          </p:cNvSpPr>
          <p:nvPr>
            <p:ph type="clipArt" sz="quarter" idx="50"/>
          </p:nvPr>
        </p:nvSpPr>
        <p:spPr>
          <a:xfrm>
            <a:off x="6387961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24" name="Marcador de Posição de Imagem Online 20">
            <a:extLst>
              <a:ext uri="{FF2B5EF4-FFF2-40B4-BE49-F238E27FC236}">
                <a16:creationId xmlns:a16="http://schemas.microsoft.com/office/drawing/2014/main" id="{08A2E99E-9F83-4666-BD35-056C88AEBFB1}"/>
              </a:ext>
            </a:extLst>
          </p:cNvPr>
          <p:cNvSpPr>
            <a:spLocks noGrp="1"/>
          </p:cNvSpPr>
          <p:nvPr>
            <p:ph type="clipArt" sz="quarter" idx="51"/>
          </p:nvPr>
        </p:nvSpPr>
        <p:spPr>
          <a:xfrm>
            <a:off x="9233723" y="3385457"/>
            <a:ext cx="1476375" cy="1474788"/>
          </a:xfrm>
        </p:spPr>
        <p:txBody>
          <a:bodyPr rtlCol="0">
            <a:normAutofit/>
          </a:bodyPr>
          <a:lstStyle>
            <a:lvl1pPr>
              <a:defRPr sz="1600"/>
            </a:lvl1pPr>
          </a:lstStyle>
          <a:p>
            <a:pPr rtl="0"/>
            <a:r>
              <a:rPr lang="en-GB" noProof="0"/>
              <a:t>Click icon to add online image</a:t>
            </a:r>
            <a:endParaRPr lang="pt-PT" noProof="0"/>
          </a:p>
        </p:txBody>
      </p:sp>
      <p:sp>
        <p:nvSpPr>
          <p:cNvPr id="5" name="Marcador de Posição do Texto 4">
            <a:extLst>
              <a:ext uri="{FF2B5EF4-FFF2-40B4-BE49-F238E27FC236}">
                <a16:creationId xmlns:a16="http://schemas.microsoft.com/office/drawing/2014/main" id="{E8A1CBAE-F2E5-4866-A865-C55E62573492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838200" y="4112198"/>
            <a:ext cx="3200400" cy="1395974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6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16" name="Marcador de Posição do Texto 8">
            <a:extLst>
              <a:ext uri="{FF2B5EF4-FFF2-40B4-BE49-F238E27FC236}">
                <a16:creationId xmlns:a16="http://schemas.microsoft.com/office/drawing/2014/main" id="{DA996B3F-2EC7-495F-920F-B21C55D9428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7336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1</a:t>
            </a:r>
          </a:p>
        </p:txBody>
      </p:sp>
      <p:sp>
        <p:nvSpPr>
          <p:cNvPr id="17" name="Marcador de Posição do Texto 8">
            <a:extLst>
              <a:ext uri="{FF2B5EF4-FFF2-40B4-BE49-F238E27FC236}">
                <a16:creationId xmlns:a16="http://schemas.microsoft.com/office/drawing/2014/main" id="{8F06E2A5-B7ED-4E1B-9B77-DFF175FA257A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8924518" y="25775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2</a:t>
            </a:r>
          </a:p>
        </p:txBody>
      </p:sp>
      <p:sp>
        <p:nvSpPr>
          <p:cNvPr id="18" name="Marcador de Posição do Texto 8">
            <a:extLst>
              <a:ext uri="{FF2B5EF4-FFF2-40B4-BE49-F238E27FC236}">
                <a16:creationId xmlns:a16="http://schemas.microsoft.com/office/drawing/2014/main" id="{D12A97F1-04F3-48EA-99B9-030059505D91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741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3</a:t>
            </a:r>
          </a:p>
        </p:txBody>
      </p:sp>
      <p:sp>
        <p:nvSpPr>
          <p:cNvPr id="19" name="Marcador de Posição do Texto 8">
            <a:extLst>
              <a:ext uri="{FF2B5EF4-FFF2-40B4-BE49-F238E27FC236}">
                <a16:creationId xmlns:a16="http://schemas.microsoft.com/office/drawing/2014/main" id="{8884A8E9-B6DB-4ADD-A85B-593F618E457A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8919318" y="5320795"/>
            <a:ext cx="2105186" cy="365126"/>
          </a:xfrm>
        </p:spPr>
        <p:txBody>
          <a:bodyPr rtlCol="0"/>
          <a:lstStyle>
            <a:lvl1pPr marL="0" indent="0" algn="ctr"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j-lt"/>
              </a:defRPr>
            </a:lvl1pPr>
          </a:lstStyle>
          <a:p>
            <a:pPr lvl="0" rtl="0"/>
            <a:r>
              <a:rPr lang="pt-PT" noProof="0"/>
              <a:t>Marca de Lista 4</a:t>
            </a:r>
          </a:p>
        </p:txBody>
      </p:sp>
      <p:sp>
        <p:nvSpPr>
          <p:cNvPr id="28" name="Marcador de Posição do Texto 4">
            <a:extLst>
              <a:ext uri="{FF2B5EF4-FFF2-40B4-BE49-F238E27FC236}">
                <a16:creationId xmlns:a16="http://schemas.microsoft.com/office/drawing/2014/main" id="{19E1EA5F-9EF0-45C3-94DD-6DF64F4DFA15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38201" y="5511642"/>
            <a:ext cx="3200400" cy="844707"/>
          </a:xfrm>
        </p:spPr>
        <p:txBody>
          <a:bodyPr rtlCol="0" anchor="t">
            <a:normAutofit/>
          </a:bodyPr>
          <a:lstStyle>
            <a:lvl1pPr marL="0" indent="0" algn="l">
              <a:lnSpc>
                <a:spcPct val="100000"/>
              </a:lnSpc>
              <a:buNone/>
              <a:defRPr sz="1200">
                <a:solidFill>
                  <a:schemeClr val="bg1"/>
                </a:solidFill>
              </a:defRPr>
            </a:lvl1pPr>
          </a:lstStyle>
          <a:p>
            <a:pPr lvl="0" rtl="0"/>
            <a:r>
              <a:rPr lang="pt-PT" noProof="0"/>
              <a:t>Clique para editar os Estilos de título do modelo global</a:t>
            </a:r>
          </a:p>
        </p:txBody>
      </p:sp>
      <p:sp>
        <p:nvSpPr>
          <p:cNvPr id="30" name="Marcador de Posição da Data 4">
            <a:extLst>
              <a:ext uri="{FF2B5EF4-FFF2-40B4-BE49-F238E27FC236}">
                <a16:creationId xmlns:a16="http://schemas.microsoft.com/office/drawing/2014/main" id="{5EBE65FE-7980-4861-93F3-178D1931E7A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1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31" name="Marcador de Posição do Rodapé 5">
            <a:extLst>
              <a:ext uri="{FF2B5EF4-FFF2-40B4-BE49-F238E27FC236}">
                <a16:creationId xmlns:a16="http://schemas.microsoft.com/office/drawing/2014/main" id="{5941D839-A1FC-4620-8485-F69D66D599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32" name="Marcador de Posição do Número do Diapositivo 6">
            <a:extLst>
              <a:ext uri="{FF2B5EF4-FFF2-40B4-BE49-F238E27FC236}">
                <a16:creationId xmlns:a16="http://schemas.microsoft.com/office/drawing/2014/main" id="{B3B8613F-19BE-4CDB-BC4C-C321B4B8F2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 rtlCol="0"/>
          <a:lstStyle>
            <a:lvl1pPr>
              <a:defRPr sz="900">
                <a:solidFill>
                  <a:schemeClr val="accent4">
                    <a:lumMod val="40000"/>
                    <a:lumOff val="60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pPr rtl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418557342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776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Posição do Título 1">
            <a:extLst>
              <a:ext uri="{FF2B5EF4-FFF2-40B4-BE49-F238E27FC236}">
                <a16:creationId xmlns:a16="http://schemas.microsoft.com/office/drawing/2014/main" id="{DB4660D4-B0ED-42D9-BC6D-AF4F1F9CB6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pt-PT" noProof="0"/>
              <a:t>Clique para editar o estilo do título do Modelo Global</a:t>
            </a:r>
          </a:p>
        </p:txBody>
      </p:sp>
      <p:sp>
        <p:nvSpPr>
          <p:cNvPr id="3" name="Marcador de Posição do Texto 2">
            <a:extLst>
              <a:ext uri="{FF2B5EF4-FFF2-40B4-BE49-F238E27FC236}">
                <a16:creationId xmlns:a16="http://schemas.microsoft.com/office/drawing/2014/main" id="{74C607AE-E8B7-4C3B-A6DA-04289E2F0A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pt-PT" noProof="0"/>
              <a:t>Clique para editar os Estilos de título do modelo global</a:t>
            </a:r>
          </a:p>
          <a:p>
            <a:pPr lvl="1" rtl="0"/>
            <a:r>
              <a:rPr lang="pt-PT" noProof="0"/>
              <a:t>Segundo nível</a:t>
            </a:r>
          </a:p>
          <a:p>
            <a:pPr lvl="2" rtl="0"/>
            <a:r>
              <a:rPr lang="pt-PT" noProof="0"/>
              <a:t>Terceiro nível</a:t>
            </a:r>
          </a:p>
          <a:p>
            <a:pPr lvl="3" rtl="0"/>
            <a:r>
              <a:rPr lang="pt-PT" noProof="0"/>
              <a:t>Quarto nível</a:t>
            </a:r>
          </a:p>
          <a:p>
            <a:pPr lvl="4" rtl="0"/>
            <a:r>
              <a:rPr lang="pt-PT" noProof="0"/>
              <a:t>Quinto nível</a:t>
            </a:r>
          </a:p>
        </p:txBody>
      </p:sp>
      <p:sp>
        <p:nvSpPr>
          <p:cNvPr id="4" name="Marcador de Posição da Data 3">
            <a:extLst>
              <a:ext uri="{FF2B5EF4-FFF2-40B4-BE49-F238E27FC236}">
                <a16:creationId xmlns:a16="http://schemas.microsoft.com/office/drawing/2014/main" id="{001917CC-671D-47EA-B065-51E87EC27B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29/07/20XX</a:t>
            </a:r>
          </a:p>
        </p:txBody>
      </p:sp>
      <p:sp>
        <p:nvSpPr>
          <p:cNvPr id="5" name="Marcador de Posição do Rodapé 4">
            <a:extLst>
              <a:ext uri="{FF2B5EF4-FFF2-40B4-BE49-F238E27FC236}">
                <a16:creationId xmlns:a16="http://schemas.microsoft.com/office/drawing/2014/main" id="{3F2D0B54-5D87-4D1B-9C6E-5A7B87C833A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r>
              <a:rPr lang="pt-PT" noProof="0"/>
              <a:t>Orientação de Colaboradores</a:t>
            </a:r>
          </a:p>
        </p:txBody>
      </p:sp>
      <p:sp>
        <p:nvSpPr>
          <p:cNvPr id="6" name="Marcador de Posição do Número do Diapositivo 5">
            <a:extLst>
              <a:ext uri="{FF2B5EF4-FFF2-40B4-BE49-F238E27FC236}">
                <a16:creationId xmlns:a16="http://schemas.microsoft.com/office/drawing/2014/main" id="{C5CADFFD-0FF7-4DDC-8879-918576F63E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B5CEABB6-07DC-46E8-9B57-56EC44A396E5}" type="slidenum">
              <a:rPr lang="pt-PT" noProof="0" smtClean="0"/>
              <a:t>‹#›</a:t>
            </a:fld>
            <a:endParaRPr lang="pt-PT" noProof="0"/>
          </a:p>
        </p:txBody>
      </p:sp>
    </p:spTree>
    <p:extLst>
      <p:ext uri="{BB962C8B-B14F-4D97-AF65-F5344CB8AC3E}">
        <p14:creationId xmlns:p14="http://schemas.microsoft.com/office/powerpoint/2010/main" val="2464305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7" r:id="rId3"/>
    <p:sldLayoutId id="2147483674" r:id="rId4"/>
    <p:sldLayoutId id="2147483671" r:id="rId5"/>
    <p:sldLayoutId id="2147483666" r:id="rId6"/>
    <p:sldLayoutId id="2147483669" r:id="rId7"/>
    <p:sldLayoutId id="2147483661" r:id="rId8"/>
    <p:sldLayoutId id="2147483676" r:id="rId9"/>
    <p:sldLayoutId id="2147483670" r:id="rId10"/>
    <p:sldLayoutId id="2147483667" r:id="rId11"/>
    <p:sldLayoutId id="2147483673" r:id="rId12"/>
    <p:sldLayoutId id="2147483651" r:id="rId13"/>
    <p:sldLayoutId id="2147483672" r:id="rId14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815C6-3AD0-46E6-A74A-1967BD91AF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465970"/>
            <a:ext cx="5739882" cy="2387600"/>
          </a:xfrm>
        </p:spPr>
        <p:txBody>
          <a:bodyPr rtlCol="0"/>
          <a:lstStyle/>
          <a:p>
            <a:pPr rtl="0"/>
            <a:r>
              <a:rPr lang="pt-PT" dirty="0"/>
              <a:t>Apresentação de desenvolvimento do projeto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901B20D-4C28-4DA3-ABBD-718C22A5E58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8200" y="5159827"/>
            <a:ext cx="5739882" cy="783773"/>
          </a:xfrm>
        </p:spPr>
        <p:txBody>
          <a:bodyPr rtlCol="0"/>
          <a:lstStyle/>
          <a:p>
            <a:pPr rtl="0"/>
            <a:r>
              <a:rPr lang="pt-PT" dirty="0"/>
              <a:t>Sofia Rodrigues</a:t>
            </a:r>
          </a:p>
        </p:txBody>
      </p:sp>
    </p:spTree>
    <p:extLst>
      <p:ext uri="{BB962C8B-B14F-4D97-AF65-F5344CB8AC3E}">
        <p14:creationId xmlns:p14="http://schemas.microsoft.com/office/powerpoint/2010/main" val="1642425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D6644-5173-AA48-8EDB-A43B313616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BA5AB-FD83-233F-658B-68D5B21C57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010AA7-05E6-2F22-E7A5-1DD250E9E5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71BEC119-8DB7-1107-43E3-C99C6BA779C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6328" y="1846453"/>
            <a:ext cx="8679344" cy="4306824"/>
          </a:xfrm>
        </p:spPr>
      </p:pic>
    </p:spTree>
    <p:extLst>
      <p:ext uri="{BB962C8B-B14F-4D97-AF65-F5344CB8AC3E}">
        <p14:creationId xmlns:p14="http://schemas.microsoft.com/office/powerpoint/2010/main" val="3614966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C66AFD-33E4-C82B-AA23-044F2DBEB7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0D3F26-1877-27A6-96EE-BE8BFC357C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2F19F-96EB-6997-7613-118D2418CA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11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041DBC-B48B-19DB-5B35-3B9E4BF8D0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380677" y="3974333"/>
            <a:ext cx="5811324" cy="2883668"/>
          </a:xfr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B257BF8-9D27-725C-7EA5-B03FA51E6E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76754"/>
            <a:ext cx="5806440" cy="2881245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768F0DE6-C3D2-DF56-16E3-38EDD8C81FC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081087"/>
            <a:ext cx="5806441" cy="2881245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DB59EBA1-8048-2318-CE9E-671827E86E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380677" y="1081087"/>
            <a:ext cx="5811324" cy="28812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57224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758F98-7D49-4D56-CFB8-6EF8C0D96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2C7B5-8F3F-875F-2D4E-BB47CDCE9F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50F518-5F22-F8D0-C647-AB09CB4F59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12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9AAE7A-20CF-8111-60C9-34AB0ECF9F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250676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FA742A-DE9B-F882-68E2-7B6D64D1A6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A83A5-E824-4441-638F-840F99B11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78500F-CA38-FFC1-11A9-CA188FADFA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13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28D334-B677-641C-AF4A-15D1D9FC685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7867702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142888-D75C-1ED7-CCEB-4396E08F44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E891A3-E3E1-98C5-15B9-B7113A108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O3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5DE61C-19FF-5D02-C03B-9D67ED5AE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14</a:t>
            </a:fld>
            <a:endParaRPr lang="pt-PT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5CD89-CEF4-BC1E-7321-0A165C22B0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53740" y="2857500"/>
            <a:ext cx="5684520" cy="2347596"/>
          </a:xfrm>
        </p:spPr>
        <p:txBody>
          <a:bodyPr>
            <a:normAutofit/>
          </a:bodyPr>
          <a:lstStyle/>
          <a:p>
            <a:r>
              <a:rPr lang="pt-PT" sz="2800" dirty="0"/>
              <a:t>Ainda não foi feito porque, pela WHO, os valores estabelecidos são de 8 em 8 horas ou </a:t>
            </a:r>
            <a:r>
              <a:rPr lang="pt-PT" sz="2800" dirty="0" err="1"/>
              <a:t>peak</a:t>
            </a:r>
            <a:r>
              <a:rPr lang="pt-PT" sz="2800" dirty="0"/>
              <a:t> </a:t>
            </a:r>
            <a:r>
              <a:rPr lang="pt-PT" sz="2800" dirty="0" err="1"/>
              <a:t>season</a:t>
            </a:r>
            <a:endParaRPr lang="pt-PT" sz="2800" dirty="0"/>
          </a:p>
        </p:txBody>
      </p:sp>
    </p:spTree>
    <p:extLst>
      <p:ext uri="{BB962C8B-B14F-4D97-AF65-F5344CB8AC3E}">
        <p14:creationId xmlns:p14="http://schemas.microsoft.com/office/powerpoint/2010/main" val="34425133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543482-65F8-45AA-862A-64953F4AA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1D360E-E6FE-4A97-8CFC-3764444F87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2C5A9-AB6A-C528-520E-D5905CE2C4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15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E0EA44C7-9F68-9B97-EF73-2E9B6F28F99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74536" y="1572768"/>
            <a:ext cx="9442927" cy="4690872"/>
          </a:xfrm>
        </p:spPr>
      </p:pic>
    </p:spTree>
    <p:extLst>
      <p:ext uri="{BB962C8B-B14F-4D97-AF65-F5344CB8AC3E}">
        <p14:creationId xmlns:p14="http://schemas.microsoft.com/office/powerpoint/2010/main" val="1676550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04849D-73B6-8B38-69F1-25AACDE333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B9B69E-9533-E843-91C8-B29A9EC979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54993-3542-839C-046B-F131C1BE2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16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BD619452-3C6F-A814-9F1F-9F7B62AF4D2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05858" y="1664208"/>
            <a:ext cx="8380283" cy="4158425"/>
          </a:xfrm>
        </p:spPr>
      </p:pic>
    </p:spTree>
    <p:extLst>
      <p:ext uri="{BB962C8B-B14F-4D97-AF65-F5344CB8AC3E}">
        <p14:creationId xmlns:p14="http://schemas.microsoft.com/office/powerpoint/2010/main" val="17430937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535462-C0BD-656E-FEB3-6920887A2E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F3685C-995F-EEBD-B78D-D75E42BD1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PM2.5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C0709E-8222-FBC2-4322-6508FFEC8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17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F93FC2C9-8C66-1052-CEBE-6856C8DFDD1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46847" y="1081087"/>
            <a:ext cx="5745153" cy="2850833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855676F6-6370-1C51-B3DD-A77035594F3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847" y="4007167"/>
            <a:ext cx="5745153" cy="2850833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4E6EA7D-4AD4-867A-ACA5-CDB3D277DD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007167"/>
            <a:ext cx="5745152" cy="2850833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F04E15CE-A62C-EEF3-E596-F8C395F63FD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-1" y="1081087"/>
            <a:ext cx="5745153" cy="28508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7349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EB346C-469F-4742-8070-C08D32E84E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4109E-C0AE-D28C-B39F-B42EB830E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FAB98-696B-B082-4BEA-96C91507C3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18</a:t>
            </a:fld>
            <a:endParaRPr lang="pt-PT" noProof="0"/>
          </a:p>
        </p:txBody>
      </p:sp>
      <p:pic>
        <p:nvPicPr>
          <p:cNvPr id="7" name="Content Placeholder 6" descr="A graph with different colored lines&#10;&#10;AI-generated content may be incorrect.">
            <a:extLst>
              <a:ext uri="{FF2B5EF4-FFF2-40B4-BE49-F238E27FC236}">
                <a16:creationId xmlns:a16="http://schemas.microsoft.com/office/drawing/2014/main" id="{04DFEA26-A3F6-9447-C410-A495470965F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64054" y="1536192"/>
            <a:ext cx="9463892" cy="4701286"/>
          </a:xfrm>
        </p:spPr>
      </p:pic>
    </p:spTree>
    <p:extLst>
      <p:ext uri="{BB962C8B-B14F-4D97-AF65-F5344CB8AC3E}">
        <p14:creationId xmlns:p14="http://schemas.microsoft.com/office/powerpoint/2010/main" val="40593786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4EE46A-4430-14B1-D5EF-F38B4B5885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BA386-6F73-532E-5583-CD4E71F3FB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92E3EE-8CEE-248F-274C-7325438913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19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5684B47E-FF4F-AB23-402B-2564CC36FBE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32149" y="1737360"/>
            <a:ext cx="8527702" cy="4231577"/>
          </a:xfrm>
        </p:spPr>
      </p:pic>
    </p:spTree>
    <p:extLst>
      <p:ext uri="{BB962C8B-B14F-4D97-AF65-F5344CB8AC3E}">
        <p14:creationId xmlns:p14="http://schemas.microsoft.com/office/powerpoint/2010/main" val="42711503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9549-6C72-D3A5-F3F3-912D412B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 err="1"/>
              <a:t>Study</a:t>
            </a:r>
            <a:r>
              <a:rPr lang="pt-PT" dirty="0"/>
              <a:t> </a:t>
            </a:r>
            <a:r>
              <a:rPr lang="pt-PT" dirty="0" err="1"/>
              <a:t>Area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9F4D07-9CE8-1D13-1652-9C759AE44D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</a:t>
            </a:fld>
            <a:endParaRPr lang="pt-PT" noProof="0"/>
          </a:p>
        </p:txBody>
      </p:sp>
      <p:pic>
        <p:nvPicPr>
          <p:cNvPr id="7" name="Content Placeholder 6" descr="A map of europe with different colored squares&#10;&#10;AI-generated content may be incorrect.">
            <a:extLst>
              <a:ext uri="{FF2B5EF4-FFF2-40B4-BE49-F238E27FC236}">
                <a16:creationId xmlns:a16="http://schemas.microsoft.com/office/drawing/2014/main" id="{F5EA2F16-5767-3B46-6E59-5560C61DDE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368377" y="1359082"/>
            <a:ext cx="7455246" cy="5239329"/>
          </a:xfrm>
        </p:spPr>
      </p:pic>
    </p:spTree>
    <p:extLst>
      <p:ext uri="{BB962C8B-B14F-4D97-AF65-F5344CB8AC3E}">
        <p14:creationId xmlns:p14="http://schemas.microsoft.com/office/powerpoint/2010/main" val="34052394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378B0-96A0-2461-424D-E735559A50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9BE730-BA75-1B02-28C8-4012472DF4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PM10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471D09-8CC4-49E9-798A-767D0CDE9C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20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C420179E-86FA-949D-106B-14239DD267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09945" y="3988856"/>
            <a:ext cx="5782056" cy="2869145"/>
          </a:xfrm>
        </p:spPr>
      </p:pic>
      <p:pic>
        <p:nvPicPr>
          <p:cNvPr id="8" name="Picture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4DF7BFCF-A7BF-52E5-1EF3-B82EF868F6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3988855"/>
            <a:ext cx="5782056" cy="2869145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8265F9DF-6840-B7C7-CEBA-249659F609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1" y="1081087"/>
            <a:ext cx="5782055" cy="286914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5A8874DE-9525-BCF5-5845-77CBB1C4F2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09944" y="1081086"/>
            <a:ext cx="5782056" cy="2869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618213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B87715-78EF-1B31-E63A-DBE6CAE29B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BAD94D-268F-DEF2-2E85-D4B6CA1FB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Excedentes Poluentes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05378-D874-7830-E34A-91E4DF3EA3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21</a:t>
            </a:fld>
            <a:endParaRPr lang="pt-PT" noProof="0"/>
          </a:p>
        </p:txBody>
      </p:sp>
      <p:pic>
        <p:nvPicPr>
          <p:cNvPr id="9" name="Content Placeholder 8" descr="A graph of different colored bars&#10;&#10;AI-generated content may be incorrect.">
            <a:extLst>
              <a:ext uri="{FF2B5EF4-FFF2-40B4-BE49-F238E27FC236}">
                <a16:creationId xmlns:a16="http://schemas.microsoft.com/office/drawing/2014/main" id="{2D768C6F-2E23-492A-5AFE-90D5DFDEA53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2304" y="1862196"/>
            <a:ext cx="7489662" cy="3713362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492FD02-DF57-9440-5139-683CD3108D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11759" y="2761481"/>
            <a:ext cx="3982006" cy="1914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2730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7130E7-9DDC-081D-BB54-A559527703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CB2FC-B2B1-A2E8-15BD-D486FD1E7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8EB405-D936-F068-CF07-FFAA9B9F47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22</a:t>
            </a:fld>
            <a:endParaRPr lang="pt-PT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139226D-5F93-146F-1649-0437E9E1C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1097" y="1546962"/>
            <a:ext cx="9389806" cy="46644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7695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E333EC-3167-7258-BF2A-76F4AF290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5D7693-F0D4-E3AE-CCAD-8BD463B90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6E1D88-1E67-CD19-AC58-62A705E98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23</a:t>
            </a:fld>
            <a:endParaRPr lang="pt-PT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816A12-B2D7-907D-F932-86E3809381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79857" y="1258262"/>
            <a:ext cx="10273943" cy="5098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455574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3151B5-873F-DCF8-F06F-5F32D252BB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DFCBA-19FB-E4C5-F95C-724FB4F291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FRP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DB6CE7-D750-664B-25D1-C04BAE573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24</a:t>
            </a:fld>
            <a:endParaRPr lang="pt-PT" noProof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90D341-014C-35E1-B0EA-0E50112AD1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5771" y="1081403"/>
            <a:ext cx="5786229" cy="2871215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56860EBC-95CB-68EE-A021-60DEA51DD4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05770" y="3986784"/>
            <a:ext cx="5786230" cy="2871216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DC71B2C-71AB-BCC9-0BBF-F7B36EDE9D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" y="1081403"/>
            <a:ext cx="5786230" cy="287121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3B44B40-895E-81C6-2088-FBB4903F1F5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" y="3986784"/>
            <a:ext cx="5786230" cy="28712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788587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4C80C1-A61E-6F83-5AC4-2225BA14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EFAE2F-845B-7339-B65E-4E14353C77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33066" y="259589"/>
            <a:ext cx="7325868" cy="821815"/>
          </a:xfrm>
        </p:spPr>
        <p:txBody>
          <a:bodyPr>
            <a:normAutofit/>
          </a:bodyPr>
          <a:lstStyle/>
          <a:p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r>
              <a:rPr lang="pt-PT" dirty="0"/>
              <a:t> </a:t>
            </a:r>
            <a:r>
              <a:rPr lang="pt-PT" dirty="0" err="1"/>
              <a:t>and</a:t>
            </a:r>
            <a:r>
              <a:rPr lang="pt-PT" dirty="0"/>
              <a:t> No </a:t>
            </a:r>
            <a:r>
              <a:rPr lang="pt-PT" dirty="0" err="1"/>
              <a:t>Fire</a:t>
            </a:r>
            <a:r>
              <a:rPr lang="pt-PT" dirty="0"/>
              <a:t> </a:t>
            </a:r>
            <a:r>
              <a:rPr lang="pt-PT" dirty="0" err="1"/>
              <a:t>Days</a:t>
            </a:r>
            <a:endParaRPr lang="pt-PT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E27B88-65F1-0FAF-0631-B2816FDDDC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25</a:t>
            </a:fld>
            <a:endParaRPr lang="pt-PT" noProof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F2D0CE-B853-EE36-202C-254C505F49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84973" y="3280513"/>
            <a:ext cx="4124901" cy="11622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E2FD3A8-9D1C-CECA-D21A-30C25F5E68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0616" y="1617252"/>
            <a:ext cx="7243890" cy="4321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051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D14C41-2FBE-4948-C085-0E3A5F7C8F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9DC08C-AF91-B64F-CA5B-38F5FDBA38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E4C94B-CA54-D8E6-942F-4E1537E6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3</a:t>
            </a:fld>
            <a:endParaRPr lang="pt-PT" noProof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F8E6DB6-E04F-5FD6-3271-8177ED8652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8361" y="1563443"/>
            <a:ext cx="9655277" cy="4792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257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13D1F3-68FC-A517-395E-8BA85385B1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A3F69A-C0B7-198A-A6C5-B251FD7684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369EE2-6D8E-4476-ACDB-3FA96B8BEE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4</a:t>
            </a:fld>
            <a:endParaRPr lang="pt-PT" noProof="0"/>
          </a:p>
        </p:txBody>
      </p:sp>
      <p:pic>
        <p:nvPicPr>
          <p:cNvPr id="16" name="Picture 15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F314B983-AF2C-5309-82BF-4D1476CA0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91412" y="1691296"/>
            <a:ext cx="9409176" cy="4665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1539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A87772-A269-9AAD-8A07-9508092DCC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CCC8F-BAF9-8419-02D6-FC9781BC78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Variabilidade CO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8F8F63-B308-1A38-DD89-C9900B4D25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5</a:t>
            </a:fld>
            <a:endParaRPr lang="pt-PT" noProof="0"/>
          </a:p>
        </p:txBody>
      </p:sp>
      <p:pic>
        <p:nvPicPr>
          <p:cNvPr id="8" name="Content Placeholder 7" descr="A graph with blue squares&#10;&#10;AI-generated content may be incorrect.">
            <a:extLst>
              <a:ext uri="{FF2B5EF4-FFF2-40B4-BE49-F238E27FC236}">
                <a16:creationId xmlns:a16="http://schemas.microsoft.com/office/drawing/2014/main" id="{A03754D7-7A0B-20CD-60F9-9174E9DE747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37779" y="4005066"/>
            <a:ext cx="5754221" cy="2852933"/>
          </a:xfrm>
        </p:spPr>
      </p:pic>
      <p:pic>
        <p:nvPicPr>
          <p:cNvPr id="10" name="Picture 9" descr="A graph with blue squares and black text&#10;&#10;AI-generated content may be incorrect.">
            <a:extLst>
              <a:ext uri="{FF2B5EF4-FFF2-40B4-BE49-F238E27FC236}">
                <a16:creationId xmlns:a16="http://schemas.microsoft.com/office/drawing/2014/main" id="{A3A24389-FED9-48A8-300D-76A3E6CE3C3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005066"/>
            <a:ext cx="5754224" cy="2852934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4781340C-2241-BA18-B38B-478FBE6903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" y="1081087"/>
            <a:ext cx="5754218" cy="2852932"/>
          </a:xfrm>
          <a:prstGeom prst="rect">
            <a:avLst/>
          </a:prstGeom>
        </p:spPr>
      </p:pic>
      <p:pic>
        <p:nvPicPr>
          <p:cNvPr id="14" name="Picture 13" descr="A graph with blue squares&#10;&#10;AI-generated content may be incorrect.">
            <a:extLst>
              <a:ext uri="{FF2B5EF4-FFF2-40B4-BE49-F238E27FC236}">
                <a16:creationId xmlns:a16="http://schemas.microsoft.com/office/drawing/2014/main" id="{39F28556-C499-8306-5451-90B8832FE28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37779" y="1081086"/>
            <a:ext cx="5754225" cy="28529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609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405B58-AA82-046C-658A-5FA0443FDA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164068-638D-B35D-035A-5A8B333A3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47C39D-B26F-67C2-88EC-72D92081E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6</a:t>
            </a:fld>
            <a:endParaRPr lang="pt-PT" noProof="0"/>
          </a:p>
        </p:txBody>
      </p:sp>
      <p:pic>
        <p:nvPicPr>
          <p:cNvPr id="8" name="Content Placeholder 7" descr="A graph of a graph&#10;&#10;AI-generated content may be incorrect.">
            <a:extLst>
              <a:ext uri="{FF2B5EF4-FFF2-40B4-BE49-F238E27FC236}">
                <a16:creationId xmlns:a16="http://schemas.microsoft.com/office/drawing/2014/main" id="{BD7B8646-47C1-5609-E679-F8F2BB0BDA3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11834" y="1503830"/>
            <a:ext cx="9768332" cy="4852520"/>
          </a:xfrm>
        </p:spPr>
      </p:pic>
    </p:spTree>
    <p:extLst>
      <p:ext uri="{BB962C8B-B14F-4D97-AF65-F5344CB8AC3E}">
        <p14:creationId xmlns:p14="http://schemas.microsoft.com/office/powerpoint/2010/main" val="91773250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F90BBF-A11B-D7D7-1339-353BEE56E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2296D-1810-3245-4A24-F2C4F64F6D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0A96BA-67E1-200E-B0D0-F2DCCFF30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7</a:t>
            </a:fld>
            <a:endParaRPr lang="pt-PT" noProof="0"/>
          </a:p>
        </p:txBody>
      </p:sp>
      <p:pic>
        <p:nvPicPr>
          <p:cNvPr id="7" name="Content Placeholder 6" descr="A graph with blue squares&#10;&#10;AI-generated content may be incorrect.">
            <a:extLst>
              <a:ext uri="{FF2B5EF4-FFF2-40B4-BE49-F238E27FC236}">
                <a16:creationId xmlns:a16="http://schemas.microsoft.com/office/drawing/2014/main" id="{3B9EB15B-0D4E-6948-FD4A-F0228A39F8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2714" y="1856232"/>
            <a:ext cx="8306572" cy="4121849"/>
          </a:xfrm>
        </p:spPr>
      </p:pic>
    </p:spTree>
    <p:extLst>
      <p:ext uri="{BB962C8B-B14F-4D97-AF65-F5344CB8AC3E}">
        <p14:creationId xmlns:p14="http://schemas.microsoft.com/office/powerpoint/2010/main" val="36188348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E82592-AE30-A049-9E5C-8AAD57F902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CD660-1A7E-31C5-4DF6-8CA8D4775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>
            <a:normAutofit/>
          </a:bodyPr>
          <a:lstStyle/>
          <a:p>
            <a:r>
              <a:rPr lang="pt-PT" dirty="0"/>
              <a:t>Variabilidade NO2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B05E35-6DF7-329F-9F32-9937C69CC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8</a:t>
            </a:fld>
            <a:endParaRPr lang="pt-PT" noProof="0"/>
          </a:p>
        </p:txBody>
      </p:sp>
      <p:pic>
        <p:nvPicPr>
          <p:cNvPr id="5" name="Content Placeholder 4" descr="A graph with blue squares&#10;&#10;AI-generated content may be incorrect.">
            <a:extLst>
              <a:ext uri="{FF2B5EF4-FFF2-40B4-BE49-F238E27FC236}">
                <a16:creationId xmlns:a16="http://schemas.microsoft.com/office/drawing/2014/main" id="{EC6397F9-997C-D21A-F346-FC0DDEB130B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4705" y="1081087"/>
            <a:ext cx="5767295" cy="2861821"/>
          </a:xfrm>
        </p:spPr>
      </p:pic>
      <p:pic>
        <p:nvPicPr>
          <p:cNvPr id="8" name="Picture 7" descr="A graph with blue squares and black lines&#10;&#10;AI-generated content may be incorrect.">
            <a:extLst>
              <a:ext uri="{FF2B5EF4-FFF2-40B4-BE49-F238E27FC236}">
                <a16:creationId xmlns:a16="http://schemas.microsoft.com/office/drawing/2014/main" id="{2180BEBF-DCCD-5144-BD28-43D17110E7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4705" y="3996180"/>
            <a:ext cx="5767294" cy="2861820"/>
          </a:xfrm>
          <a:prstGeom prst="rect">
            <a:avLst/>
          </a:prstGeom>
        </p:spPr>
      </p:pic>
      <p:pic>
        <p:nvPicPr>
          <p:cNvPr id="10" name="Picture 9" descr="A graph with blue squares&#10;&#10;AI-generated content may be incorrect.">
            <a:extLst>
              <a:ext uri="{FF2B5EF4-FFF2-40B4-BE49-F238E27FC236}">
                <a16:creationId xmlns:a16="http://schemas.microsoft.com/office/drawing/2014/main" id="{071379CC-E7D5-CE45-ED52-A690929D30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96180"/>
            <a:ext cx="5767294" cy="2861820"/>
          </a:xfrm>
          <a:prstGeom prst="rect">
            <a:avLst/>
          </a:prstGeom>
        </p:spPr>
      </p:pic>
      <p:pic>
        <p:nvPicPr>
          <p:cNvPr id="12" name="Picture 11" descr="A graph with blue squares&#10;&#10;AI-generated content may be incorrect.">
            <a:extLst>
              <a:ext uri="{FF2B5EF4-FFF2-40B4-BE49-F238E27FC236}">
                <a16:creationId xmlns:a16="http://schemas.microsoft.com/office/drawing/2014/main" id="{8486FF0C-B223-8E2D-5B7F-4ABBF3C53B6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1081088"/>
            <a:ext cx="5767294" cy="2859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215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11CA13-20B2-E4C8-0D0C-800766284F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D2825B-47A0-31B8-D396-C1FF9762A1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3740" y="259589"/>
            <a:ext cx="5684520" cy="821815"/>
          </a:xfrm>
        </p:spPr>
        <p:txBody>
          <a:bodyPr/>
          <a:lstStyle/>
          <a:p>
            <a:r>
              <a:rPr lang="pt-PT" dirty="0"/>
              <a:t>Time Series NO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E4E72-7537-299C-8983-D187F2185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B5CEABB6-07DC-46E8-9B57-56EC44A396E5}" type="slidenum">
              <a:rPr lang="pt-PT" noProof="0" smtClean="0"/>
              <a:pPr rtl="0"/>
              <a:t>9</a:t>
            </a:fld>
            <a:endParaRPr lang="pt-PT" noProof="0"/>
          </a:p>
        </p:txBody>
      </p:sp>
      <p:pic>
        <p:nvPicPr>
          <p:cNvPr id="7" name="Content Placeholder 6" descr="A graph with numbers and lines&#10;&#10;AI-generated content may be incorrect.">
            <a:extLst>
              <a:ext uri="{FF2B5EF4-FFF2-40B4-BE49-F238E27FC236}">
                <a16:creationId xmlns:a16="http://schemas.microsoft.com/office/drawing/2014/main" id="{F04B0F8E-E13B-8D2C-07D9-1619AEAD20F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203374" y="1495425"/>
            <a:ext cx="9785252" cy="4860925"/>
          </a:xfrm>
        </p:spPr>
      </p:pic>
    </p:spTree>
    <p:extLst>
      <p:ext uri="{BB962C8B-B14F-4D97-AF65-F5344CB8AC3E}">
        <p14:creationId xmlns:p14="http://schemas.microsoft.com/office/powerpoint/2010/main" val="49725094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Custom 18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62A25D"/>
      </a:accent1>
      <a:accent2>
        <a:srgbClr val="A0DADE"/>
      </a:accent2>
      <a:accent3>
        <a:srgbClr val="CCB5E5"/>
      </a:accent3>
      <a:accent4>
        <a:srgbClr val="29285D"/>
      </a:accent4>
      <a:accent5>
        <a:srgbClr val="EDF1F2"/>
      </a:accent5>
      <a:accent6>
        <a:srgbClr val="70AD47"/>
      </a:accent6>
      <a:hlink>
        <a:srgbClr val="A0DADE"/>
      </a:hlink>
      <a:folHlink>
        <a:srgbClr val="954F72"/>
      </a:folHlink>
    </a:clrScheme>
    <a:fontScheme name="Custom 62">
      <a:majorFont>
        <a:latin typeface="Skeena"/>
        <a:ea typeface=""/>
        <a:cs typeface=""/>
      </a:majorFont>
      <a:minorFont>
        <a:latin typeface="Skeen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59396271_TF03460514_Win32" id="{82D2ED73-FC48-416C-9223-11C87A53BE82}" vid="{652533D6-F04E-421C-9A54-99F9C3502810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1" ma:contentTypeDescription="Create a new document." ma:contentTypeScope="" ma:versionID="64dfb1555687e0874b4304b796b5b0c7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e6e4c555b5e194d05b7203de9c4567b3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618C13B-9D83-4AF4-B64D-33362D5133F8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CA4F7154-AFAC-4BE7-8A74-7F4B6FC2743C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67ACD96E-49A0-4DA4-A7BB-AC2D8874213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Standar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{010D6C65-9368-495F-81FC-712D4748E68E}tf03460514_win32</Template>
  <TotalTime>32</TotalTime>
  <Words>155</Words>
  <Application>Microsoft Office PowerPoint</Application>
  <PresentationFormat>Widescreen</PresentationFormat>
  <Paragraphs>55</Paragraphs>
  <Slides>25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Arial</vt:lpstr>
      <vt:lpstr>Calibri</vt:lpstr>
      <vt:lpstr>Skeena</vt:lpstr>
      <vt:lpstr>Times New Roman</vt:lpstr>
      <vt:lpstr>Tema do Office</vt:lpstr>
      <vt:lpstr>Apresentação de desenvolvimento do projeto</vt:lpstr>
      <vt:lpstr>Study Area</vt:lpstr>
      <vt:lpstr>Time Series CO</vt:lpstr>
      <vt:lpstr>Variabilidade CO</vt:lpstr>
      <vt:lpstr>Variabilidade CO</vt:lpstr>
      <vt:lpstr>Time Series NO2</vt:lpstr>
      <vt:lpstr>Variabilidade NO2</vt:lpstr>
      <vt:lpstr>Variabilidade NO2</vt:lpstr>
      <vt:lpstr>Time Series NO</vt:lpstr>
      <vt:lpstr>Variabilidade NO</vt:lpstr>
      <vt:lpstr>Variabilidade NO</vt:lpstr>
      <vt:lpstr>Time Series O3</vt:lpstr>
      <vt:lpstr>Variabilidade O3</vt:lpstr>
      <vt:lpstr>Variabilidade O3</vt:lpstr>
      <vt:lpstr>Time Series PM2.5</vt:lpstr>
      <vt:lpstr>Variabilidade PM2.5</vt:lpstr>
      <vt:lpstr>Variabilidade PM2.5</vt:lpstr>
      <vt:lpstr>Time Series PM10</vt:lpstr>
      <vt:lpstr>Variabilidade PM10</vt:lpstr>
      <vt:lpstr>Variabilidade PM10</vt:lpstr>
      <vt:lpstr>Excedentes Poluentes</vt:lpstr>
      <vt:lpstr>Time Series FRP</vt:lpstr>
      <vt:lpstr>Variabilidade FRP</vt:lpstr>
      <vt:lpstr>Variabilidade FRP</vt:lpstr>
      <vt:lpstr>Fire Days and No Fire Days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Sofia Margarida Matias Rodrigues</dc:creator>
  <cp:lastModifiedBy>Sofia Margarida Matias Rodrigues</cp:lastModifiedBy>
  <cp:revision>5</cp:revision>
  <dcterms:created xsi:type="dcterms:W3CDTF">2025-05-06T14:09:40Z</dcterms:created>
  <dcterms:modified xsi:type="dcterms:W3CDTF">2025-05-16T14:16:51Z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