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19/05/2025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19/05/2025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noProof="0" smtClean="0"/>
              <a:t>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81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4682327C-91C0-A5AE-331E-270ADD02AE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58857" y="1655064"/>
            <a:ext cx="9474286" cy="4701286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3263B725-226A-B067-0263-33E0D1F207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7" name="Picture 6" descr="A graph of blue boxes&#10;&#10;AI-generated content may be incorrect.">
            <a:extLst>
              <a:ext uri="{FF2B5EF4-FFF2-40B4-BE49-F238E27FC236}">
                <a16:creationId xmlns:a16="http://schemas.microsoft.com/office/drawing/2014/main" id="{26D9D753-68AC-69F2-290C-FF4332BC4B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5"/>
            <a:ext cx="5806441" cy="2881245"/>
          </a:xfrm>
          <a:prstGeom prst="rect">
            <a:avLst/>
          </a:prstGeom>
        </p:spPr>
      </p:pic>
      <p:pic>
        <p:nvPicPr>
          <p:cNvPr id="11" name="Picture 10" descr="A graph of blue squares&#10;&#10;AI-generated content may be incorrect.">
            <a:extLst>
              <a:ext uri="{FF2B5EF4-FFF2-40B4-BE49-F238E27FC236}">
                <a16:creationId xmlns:a16="http://schemas.microsoft.com/office/drawing/2014/main" id="{B6410E14-5F5C-CF98-8430-3AEA80E7C4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765" y="1081087"/>
            <a:ext cx="5782235" cy="2866822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5190DA6E-6B3F-81B7-6B09-AAC1E55730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5" y="3974330"/>
            <a:ext cx="5811325" cy="288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7" name="Content Placeholder 6" descr="A graph of a graph&#10;&#10;AI-generated content may be incorrect.">
            <a:extLst>
              <a:ext uri="{FF2B5EF4-FFF2-40B4-BE49-F238E27FC236}">
                <a16:creationId xmlns:a16="http://schemas.microsoft.com/office/drawing/2014/main" id="{8AB47808-0EF6-AD13-0F5F-FC8062E50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5883" y="1426464"/>
            <a:ext cx="9740234" cy="4835081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8" name="Content Placeholder 7" descr="A graph of blue squares&#10;&#10;AI-generated content may be incorrect.">
            <a:extLst>
              <a:ext uri="{FF2B5EF4-FFF2-40B4-BE49-F238E27FC236}">
                <a16:creationId xmlns:a16="http://schemas.microsoft.com/office/drawing/2014/main" id="{FF08838D-0995-09EF-33E6-F13E220E043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678" y="1456308"/>
            <a:ext cx="9462643" cy="4695509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5A383066-B407-8F4C-5C79-739C42F11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7"/>
            <a:ext cx="5745153" cy="2850833"/>
          </a:xfrm>
          <a:prstGeom prst="rect">
            <a:avLst/>
          </a:prstGeom>
        </p:spPr>
      </p:pic>
      <p:pic>
        <p:nvPicPr>
          <p:cNvPr id="9" name="Picture 8" descr="A graph with blue squares&#10;&#10;AI-generated content may be incorrect.">
            <a:extLst>
              <a:ext uri="{FF2B5EF4-FFF2-40B4-BE49-F238E27FC236}">
                <a16:creationId xmlns:a16="http://schemas.microsoft.com/office/drawing/2014/main" id="{03A25D85-9C98-4F19-0E85-AC7445D3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7167"/>
            <a:ext cx="5745153" cy="2850833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84720B67-581E-F3ED-7D3D-FACDBF42C2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6846" y="1081087"/>
            <a:ext cx="5745153" cy="2850833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7751AF60-9D62-54FD-5015-D353F71F1B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46846" y="4007167"/>
            <a:ext cx="5745154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8" name="Content Placeholder 7" descr="A graph of a number of data&#10;&#10;AI-generated content may be incorrect.">
            <a:extLst>
              <a:ext uri="{FF2B5EF4-FFF2-40B4-BE49-F238E27FC236}">
                <a16:creationId xmlns:a16="http://schemas.microsoft.com/office/drawing/2014/main" id="{F1A06DCC-CDC1-9BBB-4A74-92FD5BBE4C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2341" y="1407539"/>
            <a:ext cx="9727317" cy="4828669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7" name="Content Placeholder 6" descr="A graph of blue squares&#10;&#10;AI-generated content may be incorrect.">
            <a:extLst>
              <a:ext uri="{FF2B5EF4-FFF2-40B4-BE49-F238E27FC236}">
                <a16:creationId xmlns:a16="http://schemas.microsoft.com/office/drawing/2014/main" id="{7B22FD0F-D69A-8B5E-4849-0540CDE58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0702" y="1572768"/>
            <a:ext cx="9250596" cy="4590288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  <p:pic>
        <p:nvPicPr>
          <p:cNvPr id="7" name="Content Placeholder 6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F5EA2F16-5767-3B46-6E59-5560C61D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77" y="1359082"/>
            <a:ext cx="7455246" cy="5239329"/>
          </a:xfrm>
        </p:spPr>
      </p:pic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CBAC31FA-61AB-4305-6129-38773EE97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6"/>
            <a:ext cx="5782057" cy="2869145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5B3FC125-964F-525B-E0F9-29F3149279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3" name="Picture 12" descr="A graph of blue squares&#10;&#10;AI-generated content may be incorrect.">
            <a:extLst>
              <a:ext uri="{FF2B5EF4-FFF2-40B4-BE49-F238E27FC236}">
                <a16:creationId xmlns:a16="http://schemas.microsoft.com/office/drawing/2014/main" id="{87943340-FA24-AF0D-C779-ACBBE90132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9942" y="1081086"/>
            <a:ext cx="5782057" cy="2869145"/>
          </a:xfrm>
          <a:prstGeom prst="rect">
            <a:avLst/>
          </a:prstGeom>
        </p:spPr>
      </p:pic>
      <p:pic>
        <p:nvPicPr>
          <p:cNvPr id="17" name="Content Placeholder 16" descr="A graph of blue squares&#10;&#10;AI-generated content may be incorrect.">
            <a:extLst>
              <a:ext uri="{FF2B5EF4-FFF2-40B4-BE49-F238E27FC236}">
                <a16:creationId xmlns:a16="http://schemas.microsoft.com/office/drawing/2014/main" id="{A8ED3545-EDD1-2F5C-9239-B82A373F8D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409942" y="3988855"/>
            <a:ext cx="5782057" cy="2869146"/>
          </a:xfr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CDDC4D67-F685-F524-FE42-1A16064602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" y="1184017"/>
            <a:ext cx="10936224" cy="543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FE39-E560-CFF0-383D-EB72C239A1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0035" y="1199716"/>
            <a:ext cx="10391929" cy="5156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635D29-4121-12E4-4F55-1B51C1D1A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3986784"/>
            <a:ext cx="5786230" cy="28712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E82BAF3-EC22-15F9-1148-9DA60CF26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" y="1081402"/>
            <a:ext cx="5786228" cy="28712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90144C7-3FFA-C0D0-010B-A5CEB6C08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5771" y="3992426"/>
            <a:ext cx="5774860" cy="286557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6FE3095-EA34-7F21-9E28-2E9492F07E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17140" y="1081402"/>
            <a:ext cx="5774860" cy="2865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B2C24-3027-F1F4-7A46-2B5056C606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10223" y="3280207"/>
            <a:ext cx="4143953" cy="114316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5DA56CE-1A3C-A958-1674-91ABF40AFD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523846"/>
            <a:ext cx="7804519" cy="4655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4" name="Picture 3" descr="A graph of a graph&#10;&#10;AI-generated content may be incorrect.">
            <a:extLst>
              <a:ext uri="{FF2B5EF4-FFF2-40B4-BE49-F238E27FC236}">
                <a16:creationId xmlns:a16="http://schemas.microsoft.com/office/drawing/2014/main" id="{9E16037D-80F8-9D35-683C-11BB7BBD1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116" y="1603904"/>
            <a:ext cx="9573768" cy="4752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FC727010-ABD9-1FBD-E110-A8C769E5C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529" y="1378176"/>
            <a:ext cx="10408942" cy="5160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4" name="Picture 3" descr="A graph of blue boxes&#10;&#10;AI-generated content may be incorrect.">
            <a:extLst>
              <a:ext uri="{FF2B5EF4-FFF2-40B4-BE49-F238E27FC236}">
                <a16:creationId xmlns:a16="http://schemas.microsoft.com/office/drawing/2014/main" id="{79F3B7DB-33E6-EE76-FCEE-672F9B615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1086"/>
            <a:ext cx="5754222" cy="2852934"/>
          </a:xfrm>
          <a:prstGeom prst="rect">
            <a:avLst/>
          </a:prstGeom>
        </p:spPr>
      </p:pic>
      <p:pic>
        <p:nvPicPr>
          <p:cNvPr id="7" name="Picture 6" descr="A graph of blue squares and black text&#10;&#10;AI-generated content may be incorrect.">
            <a:extLst>
              <a:ext uri="{FF2B5EF4-FFF2-40B4-BE49-F238E27FC236}">
                <a16:creationId xmlns:a16="http://schemas.microsoft.com/office/drawing/2014/main" id="{3B6E6198-1DF8-7A05-EDDB-B92A1DF337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1" cy="2852933"/>
          </a:xfrm>
          <a:prstGeom prst="rect">
            <a:avLst/>
          </a:prstGeom>
        </p:spPr>
      </p:pic>
      <p:pic>
        <p:nvPicPr>
          <p:cNvPr id="11" name="Picture 10" descr="A graph of blue and black squares&#10;&#10;AI-generated content may be incorrect.">
            <a:extLst>
              <a:ext uri="{FF2B5EF4-FFF2-40B4-BE49-F238E27FC236}">
                <a16:creationId xmlns:a16="http://schemas.microsoft.com/office/drawing/2014/main" id="{B9163C52-4982-3511-0B5E-E1237CE22D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7776" y="1081087"/>
            <a:ext cx="5754223" cy="2852934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C4A9F197-892E-3142-B763-23FC3080A0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5" y="4005064"/>
            <a:ext cx="5754224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7" name="Picture 6" descr="A graph of a graph&#10;&#10;AI-generated content may be incorrect.">
            <a:extLst>
              <a:ext uri="{FF2B5EF4-FFF2-40B4-BE49-F238E27FC236}">
                <a16:creationId xmlns:a16="http://schemas.microsoft.com/office/drawing/2014/main" id="{CEE3B696-7849-F791-A62F-053421FC2D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372" y="1457448"/>
            <a:ext cx="10049256" cy="4988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8" name="Picture 7" descr="A graph of blue squares&#10;&#10;AI-generated content may be incorrect.">
            <a:extLst>
              <a:ext uri="{FF2B5EF4-FFF2-40B4-BE49-F238E27FC236}">
                <a16:creationId xmlns:a16="http://schemas.microsoft.com/office/drawing/2014/main" id="{667F6540-07B9-EF53-84BF-3CC9A6B594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432" y="1515703"/>
            <a:ext cx="9755135" cy="4840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4" name="Picture 3" descr="A graph of blue squares&#10;&#10;AI-generated content may be incorrect.">
            <a:extLst>
              <a:ext uri="{FF2B5EF4-FFF2-40B4-BE49-F238E27FC236}">
                <a16:creationId xmlns:a16="http://schemas.microsoft.com/office/drawing/2014/main" id="{86AEF84D-594D-808E-4AE7-BC76051E7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1088"/>
            <a:ext cx="5772145" cy="2861820"/>
          </a:xfrm>
          <a:prstGeom prst="rect">
            <a:avLst/>
          </a:prstGeom>
        </p:spPr>
      </p:pic>
      <p:pic>
        <p:nvPicPr>
          <p:cNvPr id="9" name="Picture 8" descr="A graph of blue squares&#10;&#10;AI-generated content may be incorrect.">
            <a:extLst>
              <a:ext uri="{FF2B5EF4-FFF2-40B4-BE49-F238E27FC236}">
                <a16:creationId xmlns:a16="http://schemas.microsoft.com/office/drawing/2014/main" id="{BEFA5603-46FA-D5B4-402A-F0094BDEC3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5" name="Picture 14" descr="A graph of blue squares&#10;&#10;AI-generated content may be incorrect.">
            <a:extLst>
              <a:ext uri="{FF2B5EF4-FFF2-40B4-BE49-F238E27FC236}">
                <a16:creationId xmlns:a16="http://schemas.microsoft.com/office/drawing/2014/main" id="{1D96CD75-61F1-0FF0-368C-6FBB9CA4AD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9854" y="1081088"/>
            <a:ext cx="5772145" cy="2864227"/>
          </a:xfrm>
          <a:prstGeom prst="rect">
            <a:avLst/>
          </a:prstGeom>
        </p:spPr>
      </p:pic>
      <p:pic>
        <p:nvPicPr>
          <p:cNvPr id="17" name="Picture 16" descr="A graph of blue squares&#10;&#10;AI-generated content may be incorrect.">
            <a:extLst>
              <a:ext uri="{FF2B5EF4-FFF2-40B4-BE49-F238E27FC236}">
                <a16:creationId xmlns:a16="http://schemas.microsoft.com/office/drawing/2014/main" id="{4621085C-A5E0-D694-DAB6-A83D1BCD69C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19854" y="3993773"/>
            <a:ext cx="5772146" cy="2864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8" name="Picture 7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854D4A07-E4A5-8B0A-1FAE-102EFE450B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6696" y="1476294"/>
            <a:ext cx="10198608" cy="506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225</TotalTime>
  <Words>155</Words>
  <Application>Microsoft Office PowerPoint</Application>
  <PresentationFormat>Widescreen</PresentationFormat>
  <Paragraphs>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7</cp:revision>
  <dcterms:created xsi:type="dcterms:W3CDTF">2025-05-06T14:09:40Z</dcterms:created>
  <dcterms:modified xsi:type="dcterms:W3CDTF">2025-05-19T14:25:25Z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