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8" r:id="rId6"/>
    <p:sldId id="259" r:id="rId7"/>
    <p:sldId id="270" r:id="rId8"/>
    <p:sldId id="271" r:id="rId9"/>
    <p:sldId id="260" r:id="rId10"/>
    <p:sldId id="269" r:id="rId11"/>
    <p:sldId id="272" r:id="rId12"/>
    <p:sldId id="261" r:id="rId13"/>
    <p:sldId id="273" r:id="rId14"/>
    <p:sldId id="268" r:id="rId15"/>
    <p:sldId id="262" r:id="rId16"/>
    <p:sldId id="267" r:id="rId17"/>
    <p:sldId id="274" r:id="rId18"/>
    <p:sldId id="263" r:id="rId19"/>
    <p:sldId id="266" r:id="rId20"/>
    <p:sldId id="275" r:id="rId21"/>
    <p:sldId id="264" r:id="rId22"/>
    <p:sldId id="265" r:id="rId23"/>
    <p:sldId id="276" r:id="rId24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A4D0B-D289-44C5-ACD1-1D74B1774596}" type="datetime1">
              <a:rPr lang="pt-PT" smtClean="0"/>
              <a:t>06/05/2025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EF8C-F73B-419C-893B-8D7151F15D37}" type="datetime1">
              <a:rPr lang="pt-PT" smtClean="0"/>
              <a:pPr/>
              <a:t>06/05/2025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5" name="Marcador de Posição do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7" name="Marcador de Posição do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9" name="Marcador de Posição do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Posição d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42" name="Marcador de Posição do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43" name="Marcador de Posição do Número do Diapositivo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 fechar diapositiv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pt-PT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equip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7" name="Marcador de Posição d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8" name="Marcador de Posição d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2" name="Marcador de Posição do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4" name="Marcador de Posição d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5" name="Marcador de Posição do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6" name="Marcador de Posição do Número do Diapositivo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up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à esqu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 com limite superi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: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Marcador de Posição d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5" name="Marcador de Posição d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6" name="Marcador de Posição do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7" name="Marcador de Posição do Número do Diapositivo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8" name="Marcador de Posição do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31" name="Marcador de Posição do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32" name="Marcador de Posição do Número do Diapositivo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pt-PT" dirty="0"/>
              <a:t>Apresentação de desenvolvimento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pt-PT" dirty="0"/>
              <a:t>Sofia Rodrigues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6644-5173-AA48-8EDB-A43B31361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A5AB-FD83-233F-658B-68D5B21C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0AA7-05E6-2F22-E7A5-1DD250E9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10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71BEC119-8DB7-1107-43E3-C99C6BA77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328" y="1846453"/>
            <a:ext cx="8679344" cy="4306824"/>
          </a:xfrm>
        </p:spPr>
      </p:pic>
    </p:spTree>
    <p:extLst>
      <p:ext uri="{BB962C8B-B14F-4D97-AF65-F5344CB8AC3E}">
        <p14:creationId xmlns:p14="http://schemas.microsoft.com/office/powerpoint/2010/main" val="3614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6AFD-33E4-C82B-AA23-044F2DBE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3F26-1877-27A6-96EE-BE8BFC35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F19F-96EB-6997-7613-118D2418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11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07041DBC-B48B-19DB-5B35-3B9E4BF8D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677" y="3974333"/>
            <a:ext cx="5811324" cy="2883668"/>
          </a:xfr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B257BF8-9D27-725C-7EA5-B03FA51E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6754"/>
            <a:ext cx="5806440" cy="2881245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768F0DE6-C3D2-DF56-16E3-38EDD8C81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1087"/>
            <a:ext cx="5806441" cy="2881245"/>
          </a:xfrm>
          <a:prstGeom prst="rect">
            <a:avLst/>
          </a:prstGeom>
        </p:spPr>
      </p:pic>
      <p:pic>
        <p:nvPicPr>
          <p:cNvPr id="14" name="Picture 13" descr="A graph with blue squares&#10;&#10;AI-generated content may be incorrect.">
            <a:extLst>
              <a:ext uri="{FF2B5EF4-FFF2-40B4-BE49-F238E27FC236}">
                <a16:creationId xmlns:a16="http://schemas.microsoft.com/office/drawing/2014/main" id="{DB59EBA1-8048-2318-CE9E-671827E86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77" y="1081087"/>
            <a:ext cx="5811324" cy="28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58F98-7D49-4D56-CFB8-6EF8C0D9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C7B5-8F3F-875F-2D4E-BB47CDCE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F518-5F22-F8D0-C647-AB09CB4F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12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AE7A-20CF-8111-60C9-34AB0ECF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5067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A742A-DE9B-F882-68E2-7B6D64D1A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3A5-E824-4441-638F-840F99B1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500F-CA38-FFC1-11A9-CA188FAD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13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8D334-B677-641C-AF4A-15D1D9FC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7867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42888-D75C-1ED7-CCEB-4396E08F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91A3-E3E1-98C5-15B9-B7113A1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E61C-19FF-5D02-C03B-9D67ED5A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14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CD89-CEF4-BC1E-7321-0A165C22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4425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3482-65F8-45AA-862A-64953F4A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360E-E6FE-4A97-8CFC-3764444F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C5A9-AB6A-C528-520E-D5905CE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15</a:t>
            </a:fld>
            <a:endParaRPr lang="pt-PT" noProof="0"/>
          </a:p>
        </p:txBody>
      </p:sp>
      <p:pic>
        <p:nvPicPr>
          <p:cNvPr id="8" name="Content Placeholder 7" descr="A graph of a graph&#10;&#10;AI-generated content may be incorrect.">
            <a:extLst>
              <a:ext uri="{FF2B5EF4-FFF2-40B4-BE49-F238E27FC236}">
                <a16:creationId xmlns:a16="http://schemas.microsoft.com/office/drawing/2014/main" id="{E0EA44C7-9F68-9B97-EF73-2E9B6F28F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36" y="1572768"/>
            <a:ext cx="9442927" cy="4690872"/>
          </a:xfrm>
        </p:spPr>
      </p:pic>
    </p:spTree>
    <p:extLst>
      <p:ext uri="{BB962C8B-B14F-4D97-AF65-F5344CB8AC3E}">
        <p14:creationId xmlns:p14="http://schemas.microsoft.com/office/powerpoint/2010/main" val="167655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4849D-73B6-8B38-69F1-25AACDE3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69E-9533-E843-91C8-B29A9EC9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4993-3542-839C-046B-F131C1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16</a:t>
            </a:fld>
            <a:endParaRPr lang="pt-PT" noProof="0"/>
          </a:p>
        </p:txBody>
      </p:sp>
      <p:pic>
        <p:nvPicPr>
          <p:cNvPr id="7" name="Content Placeholder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BD619452-3C6F-A814-9F1F-9F7B62AF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858" y="1664208"/>
            <a:ext cx="8380283" cy="4158425"/>
          </a:xfrm>
        </p:spPr>
      </p:pic>
    </p:spTree>
    <p:extLst>
      <p:ext uri="{BB962C8B-B14F-4D97-AF65-F5344CB8AC3E}">
        <p14:creationId xmlns:p14="http://schemas.microsoft.com/office/powerpoint/2010/main" val="174309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5462-C0BD-656E-FEB3-6920887A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685C-995F-EEBD-B78D-D75E42BD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709E-8222-FBC2-4322-6508FFEC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17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F93FC2C9-8C66-1052-CEBE-6856C8DF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847" y="1081087"/>
            <a:ext cx="5745153" cy="2850833"/>
          </a:xfrm>
        </p:spPr>
      </p:pic>
      <p:pic>
        <p:nvPicPr>
          <p:cNvPr id="8" name="Picture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855676F6-6370-1C51-B3DD-A7703559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47" y="4007167"/>
            <a:ext cx="5745153" cy="2850833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4E6EA7D-4AD4-867A-ACA5-CDB3D277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7167"/>
            <a:ext cx="5745152" cy="2850833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F04E15CE-A62C-EEF3-E596-F8C395F63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081087"/>
            <a:ext cx="5745153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346C-469F-4742-8070-C08D32E84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109E-C0AE-D28C-B39F-B42EB830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AB98-696B-B082-4BEA-96C9150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18</a:t>
            </a:fld>
            <a:endParaRPr lang="pt-PT" noProof="0"/>
          </a:p>
        </p:txBody>
      </p:sp>
      <p:pic>
        <p:nvPicPr>
          <p:cNvPr id="7" name="Content Placeholder 6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04DFEA26-A3F6-9447-C410-A49547096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054" y="1536192"/>
            <a:ext cx="9463892" cy="4701286"/>
          </a:xfrm>
        </p:spPr>
      </p:pic>
    </p:spTree>
    <p:extLst>
      <p:ext uri="{BB962C8B-B14F-4D97-AF65-F5344CB8AC3E}">
        <p14:creationId xmlns:p14="http://schemas.microsoft.com/office/powerpoint/2010/main" val="40593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EE46A-4430-14B1-D5EF-F38B4B5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386-6F73-532E-5583-CD4E71F3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E3EE-8CEE-248F-274C-73254389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19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5684B47E-FF4F-AB23-402B-2564CC36F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149" y="1737360"/>
            <a:ext cx="8527702" cy="4231577"/>
          </a:xfrm>
        </p:spPr>
      </p:pic>
    </p:spTree>
    <p:extLst>
      <p:ext uri="{BB962C8B-B14F-4D97-AF65-F5344CB8AC3E}">
        <p14:creationId xmlns:p14="http://schemas.microsoft.com/office/powerpoint/2010/main" val="427115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549-6C72-D3A5-F3F3-912D412B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 err="1"/>
              <a:t>Study</a:t>
            </a:r>
            <a:r>
              <a:rPr lang="pt-PT" dirty="0"/>
              <a:t> </a:t>
            </a:r>
            <a:r>
              <a:rPr lang="pt-PT" dirty="0" err="1"/>
              <a:t>Area</a:t>
            </a:r>
            <a:endParaRPr lang="pt-PT" dirty="0"/>
          </a:p>
        </p:txBody>
      </p:sp>
      <p:pic>
        <p:nvPicPr>
          <p:cNvPr id="8" name="Content Placeholder 7" descr="A map of europe with different colored squares&#10;&#10;AI-generated content may be incorrect.">
            <a:extLst>
              <a:ext uri="{FF2B5EF4-FFF2-40B4-BE49-F238E27FC236}">
                <a16:creationId xmlns:a16="http://schemas.microsoft.com/office/drawing/2014/main" id="{A56243D6-DBD6-C32F-BE87-FF890A01B8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7307" y="1227803"/>
            <a:ext cx="7557385" cy="531110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4D07-9CE8-1D13-1652-9C759AE4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4052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378B0-96A0-2461-424D-E735559A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E730-BA75-1B02-28C8-4012472D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D09-8CC4-49E9-798A-767D0CDE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20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C420179E-86FA-949D-106B-14239DD2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945" y="3988856"/>
            <a:ext cx="5782056" cy="2869145"/>
          </a:xfrm>
        </p:spPr>
      </p:pic>
      <p:pic>
        <p:nvPicPr>
          <p:cNvPr id="8" name="Picture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4DF7BFCF-A7BF-52E5-1EF3-B82EF868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8855"/>
            <a:ext cx="5782056" cy="2869145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8265F9DF-6840-B7C7-CEBA-249659F6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81087"/>
            <a:ext cx="5782055" cy="2869144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5A8874DE-9525-BCF5-5845-77CBB1C4F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944" y="1081086"/>
            <a:ext cx="5782056" cy="28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8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4C41-2FBE-4948-C085-0E3A5F7C8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C08C-AF91-B64F-CA5B-38F5FDB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C94B-CA54-D8E6-942F-4E1537E6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3</a:t>
            </a:fld>
            <a:endParaRPr lang="pt-PT" noProof="0"/>
          </a:p>
        </p:txBody>
      </p:sp>
      <p:pic>
        <p:nvPicPr>
          <p:cNvPr id="7" name="Content Placeholder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FF390129-613E-5B05-046D-1589FDA92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1203" y="1622425"/>
            <a:ext cx="9529594" cy="4733925"/>
          </a:xfrm>
        </p:spPr>
      </p:pic>
    </p:spTree>
    <p:extLst>
      <p:ext uri="{BB962C8B-B14F-4D97-AF65-F5344CB8AC3E}">
        <p14:creationId xmlns:p14="http://schemas.microsoft.com/office/powerpoint/2010/main" val="156425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D1F3-68FC-A517-395E-8BA85385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F69A-C0B7-198A-A6C5-B251FD7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9EE2-6D8E-4476-ACDB-3FA96B8B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4</a:t>
            </a:fld>
            <a:endParaRPr lang="pt-PT" noProof="0"/>
          </a:p>
        </p:txBody>
      </p:sp>
      <p:pic>
        <p:nvPicPr>
          <p:cNvPr id="16" name="Picture 15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F314B983-AF2C-5309-82BF-4D1476CA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12" y="1691296"/>
            <a:ext cx="9409176" cy="46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87772-A269-9AAD-8A07-9508092D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CC8F-BAF9-8419-02D6-FC9781BC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8F63-B308-1A38-DD89-C9900B4D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5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A03754D7-7A0B-20CD-60F9-9174E9DE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7779" y="4005066"/>
            <a:ext cx="5754221" cy="2852933"/>
          </a:xfrm>
        </p:spPr>
      </p:pic>
      <p:pic>
        <p:nvPicPr>
          <p:cNvPr id="10" name="Picture 9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A3A24389-FED9-48A8-300D-76A3E6CE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66"/>
            <a:ext cx="5754224" cy="2852934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4781340C-2241-BA18-B38B-478FBE690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" y="1081087"/>
            <a:ext cx="5754218" cy="2852932"/>
          </a:xfrm>
          <a:prstGeom prst="rect">
            <a:avLst/>
          </a:prstGeom>
        </p:spPr>
      </p:pic>
      <p:pic>
        <p:nvPicPr>
          <p:cNvPr id="14" name="Picture 13" descr="A graph with blue squares&#10;&#10;AI-generated content may be incorrect.">
            <a:extLst>
              <a:ext uri="{FF2B5EF4-FFF2-40B4-BE49-F238E27FC236}">
                <a16:creationId xmlns:a16="http://schemas.microsoft.com/office/drawing/2014/main" id="{39F28556-C499-8306-5451-90B8832FE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79" y="1081086"/>
            <a:ext cx="5754225" cy="2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05B58-AA82-046C-658A-5FA0443F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4068-638D-B35D-035A-5A8B333A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C39D-B26F-67C2-88EC-72D9208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6</a:t>
            </a:fld>
            <a:endParaRPr lang="pt-PT" noProof="0"/>
          </a:p>
        </p:txBody>
      </p:sp>
      <p:pic>
        <p:nvPicPr>
          <p:cNvPr id="8" name="Content Placeholder 7" descr="A graph of a graph&#10;&#10;AI-generated content may be incorrect.">
            <a:extLst>
              <a:ext uri="{FF2B5EF4-FFF2-40B4-BE49-F238E27FC236}">
                <a16:creationId xmlns:a16="http://schemas.microsoft.com/office/drawing/2014/main" id="{BD7B8646-47C1-5609-E679-F8F2BB0BD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834" y="1503830"/>
            <a:ext cx="9768332" cy="4852520"/>
          </a:xfrm>
        </p:spPr>
      </p:pic>
    </p:spTree>
    <p:extLst>
      <p:ext uri="{BB962C8B-B14F-4D97-AF65-F5344CB8AC3E}">
        <p14:creationId xmlns:p14="http://schemas.microsoft.com/office/powerpoint/2010/main" val="91773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0BBF-A11B-D7D7-1339-353BEE56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296D-1810-3245-4A24-F2C4F64F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96BA-67E1-200E-B0D0-F2DCCFF3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7</a:t>
            </a:fld>
            <a:endParaRPr lang="pt-PT" noProof="0"/>
          </a:p>
        </p:txBody>
      </p:sp>
      <p:pic>
        <p:nvPicPr>
          <p:cNvPr id="7" name="Content Placeholder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3B9EB15B-0D4E-6948-FD4A-F0228A39F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714" y="1856232"/>
            <a:ext cx="8306572" cy="4121849"/>
          </a:xfrm>
        </p:spPr>
      </p:pic>
    </p:spTree>
    <p:extLst>
      <p:ext uri="{BB962C8B-B14F-4D97-AF65-F5344CB8AC3E}">
        <p14:creationId xmlns:p14="http://schemas.microsoft.com/office/powerpoint/2010/main" val="361883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82592-AE30-A049-9E5C-8AAD57F9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660-1A7E-31C5-4DF6-8CA8D477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5E35-6DF7-329F-9F32-9937C69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8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EC6397F9-997C-D21A-F346-FC0DDEB13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4705" y="1081087"/>
            <a:ext cx="5767295" cy="2861821"/>
          </a:xfrm>
        </p:spPr>
      </p:pic>
      <p:pic>
        <p:nvPicPr>
          <p:cNvPr id="8" name="Picture 7" descr="A graph with blue squares and black lines&#10;&#10;AI-generated content may be incorrect.">
            <a:extLst>
              <a:ext uri="{FF2B5EF4-FFF2-40B4-BE49-F238E27FC236}">
                <a16:creationId xmlns:a16="http://schemas.microsoft.com/office/drawing/2014/main" id="{2180BEBF-DCCD-5144-BD28-43D17110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05" y="3996180"/>
            <a:ext cx="5767294" cy="2861820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71379CC-E7D5-CE45-ED52-A690929D3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96180"/>
            <a:ext cx="5767294" cy="2861820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8486FF0C-B223-8E2D-5B7F-4ABBF3C53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81088"/>
            <a:ext cx="5767294" cy="285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CA13-20B2-E4C8-0D0C-80076628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825B-47A0-31B8-D396-C1FF9762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4E72-7537-299C-8983-D187F21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9</a:t>
            </a:fld>
            <a:endParaRPr lang="pt-PT" noProof="0"/>
          </a:p>
        </p:txBody>
      </p:sp>
      <p:pic>
        <p:nvPicPr>
          <p:cNvPr id="7" name="Content Placeholder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F04B0F8E-E13B-8D2C-07D9-1619AEAD2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74" y="1495425"/>
            <a:ext cx="9785252" cy="4860925"/>
          </a:xfrm>
        </p:spPr>
      </p:pic>
    </p:spTree>
    <p:extLst>
      <p:ext uri="{BB962C8B-B14F-4D97-AF65-F5344CB8AC3E}">
        <p14:creationId xmlns:p14="http://schemas.microsoft.com/office/powerpoint/2010/main" val="49725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1_TF03460514_Win32" id="{82D2ED73-FC48-416C-9223-11C87A53BE82}" vid="{652533D6-F04E-421C-9A54-99F9C35028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{010D6C65-9368-495F-81FC-712D4748E68E}tf03460514_win32</Template>
  <TotalTime>19</TotalTime>
  <Words>134</Words>
  <Application>Microsoft Office PowerPoint</Application>
  <PresentationFormat>Widescreen</PresentationFormat>
  <Paragraphs>44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Skeena</vt:lpstr>
      <vt:lpstr>Times New Roman</vt:lpstr>
      <vt:lpstr>Tema do Office</vt:lpstr>
      <vt:lpstr>Apresentação de desenvolvimento do projeto</vt:lpstr>
      <vt:lpstr>Study Area</vt:lpstr>
      <vt:lpstr>Time Series CO</vt:lpstr>
      <vt:lpstr>Variabilidade CO</vt:lpstr>
      <vt:lpstr>Variabilidade CO</vt:lpstr>
      <vt:lpstr>Time Series NO2</vt:lpstr>
      <vt:lpstr>Variabilidade NO2</vt:lpstr>
      <vt:lpstr>Variabilidade NO2</vt:lpstr>
      <vt:lpstr>Time Series NO</vt:lpstr>
      <vt:lpstr>Variabilidade NO</vt:lpstr>
      <vt:lpstr>Variabilidade NO</vt:lpstr>
      <vt:lpstr>Time Series O3</vt:lpstr>
      <vt:lpstr>Variabilidade O3</vt:lpstr>
      <vt:lpstr>Variabilidade O3</vt:lpstr>
      <vt:lpstr>Time Series PM2.5</vt:lpstr>
      <vt:lpstr>Variabilidade PM2.5</vt:lpstr>
      <vt:lpstr>Variabilidade PM2.5</vt:lpstr>
      <vt:lpstr>Time Series PM10</vt:lpstr>
      <vt:lpstr>Variabilidade PM10</vt:lpstr>
      <vt:lpstr>Variabilidade PM10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Margarida Matias Rodrigues</dc:creator>
  <cp:lastModifiedBy>Sofia Margarida Matias Rodrigues</cp:lastModifiedBy>
  <cp:revision>1</cp:revision>
  <dcterms:created xsi:type="dcterms:W3CDTF">2025-05-06T14:09:40Z</dcterms:created>
  <dcterms:modified xsi:type="dcterms:W3CDTF">2025-05-06T14:29:08Z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