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9" r:id="rId7"/>
    <p:sldId id="270" r:id="rId8"/>
    <p:sldId id="271" r:id="rId9"/>
    <p:sldId id="260" r:id="rId10"/>
    <p:sldId id="269" r:id="rId11"/>
    <p:sldId id="272" r:id="rId12"/>
    <p:sldId id="261" r:id="rId13"/>
    <p:sldId id="273" r:id="rId14"/>
    <p:sldId id="268" r:id="rId15"/>
    <p:sldId id="262" r:id="rId16"/>
    <p:sldId id="267" r:id="rId17"/>
    <p:sldId id="274" r:id="rId18"/>
    <p:sldId id="263" r:id="rId19"/>
    <p:sldId id="266" r:id="rId20"/>
    <p:sldId id="275" r:id="rId21"/>
    <p:sldId id="264" r:id="rId22"/>
    <p:sldId id="265" r:id="rId23"/>
    <p:sldId id="276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19/05/2025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19/05/2025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noProof="0" smtClean="0"/>
              <a:t>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812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8" name="Content Placeholder 7" descr="A graph of blue squares&#10;&#10;AI-generated content may be incorrect.">
            <a:extLst>
              <a:ext uri="{FF2B5EF4-FFF2-40B4-BE49-F238E27FC236}">
                <a16:creationId xmlns:a16="http://schemas.microsoft.com/office/drawing/2014/main" id="{4682327C-91C0-A5AE-331E-270ADD02A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857" y="1655064"/>
            <a:ext cx="9474286" cy="4701286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3263B725-226A-B067-0263-33E0D1F2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7" name="Picture 6" descr="A graph of blue boxes&#10;&#10;AI-generated content may be incorrect.">
            <a:extLst>
              <a:ext uri="{FF2B5EF4-FFF2-40B4-BE49-F238E27FC236}">
                <a16:creationId xmlns:a16="http://schemas.microsoft.com/office/drawing/2014/main" id="{26D9D753-68AC-69F2-290C-FF4332BC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5"/>
            <a:ext cx="5806441" cy="2881245"/>
          </a:xfrm>
          <a:prstGeom prst="rect">
            <a:avLst/>
          </a:prstGeom>
        </p:spPr>
      </p:pic>
      <p:pic>
        <p:nvPicPr>
          <p:cNvPr id="11" name="Picture 10" descr="A graph of blue squares&#10;&#10;AI-generated content may be incorrect.">
            <a:extLst>
              <a:ext uri="{FF2B5EF4-FFF2-40B4-BE49-F238E27FC236}">
                <a16:creationId xmlns:a16="http://schemas.microsoft.com/office/drawing/2014/main" id="{B6410E14-5F5C-CF98-8430-3AEA80E7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65" y="1081087"/>
            <a:ext cx="5782235" cy="2866822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5190DA6E-6B3F-81B7-6B09-AAC1E557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5" y="3974330"/>
            <a:ext cx="5811325" cy="28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pic>
        <p:nvPicPr>
          <p:cNvPr id="7" name="Content Placeholder 6" descr="A graph of a graph&#10;&#10;AI-generated content may be incorrect.">
            <a:extLst>
              <a:ext uri="{FF2B5EF4-FFF2-40B4-BE49-F238E27FC236}">
                <a16:creationId xmlns:a16="http://schemas.microsoft.com/office/drawing/2014/main" id="{8AB47808-0EF6-AD13-0F5F-FC8062E5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83" y="1426464"/>
            <a:ext cx="9740234" cy="4835081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8" name="Content Placeholder 7" descr="A graph of blue squares&#10;&#10;AI-generated content may be incorrect.">
            <a:extLst>
              <a:ext uri="{FF2B5EF4-FFF2-40B4-BE49-F238E27FC236}">
                <a16:creationId xmlns:a16="http://schemas.microsoft.com/office/drawing/2014/main" id="{FF08838D-0995-09EF-33E6-F13E220E0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78" y="1456308"/>
            <a:ext cx="9462643" cy="4695509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5A383066-B407-8F4C-5C79-739C42F1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5745153" cy="2850833"/>
          </a:xfrm>
          <a:prstGeom prst="rect">
            <a:avLst/>
          </a:prstGeom>
        </p:spPr>
      </p:pic>
      <p:pic>
        <p:nvPicPr>
          <p:cNvPr id="9" name="Picture 8" descr="A graph with blue squares&#10;&#10;AI-generated content may be incorrect.">
            <a:extLst>
              <a:ext uri="{FF2B5EF4-FFF2-40B4-BE49-F238E27FC236}">
                <a16:creationId xmlns:a16="http://schemas.microsoft.com/office/drawing/2014/main" id="{03A25D85-9C98-4F19-0E85-AC7445D3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7167"/>
            <a:ext cx="5745153" cy="2850833"/>
          </a:xfrm>
          <a:prstGeom prst="rect">
            <a:avLst/>
          </a:prstGeom>
        </p:spPr>
      </p:pic>
      <p:pic>
        <p:nvPicPr>
          <p:cNvPr id="15" name="Picture 14" descr="A graph of blue squares&#10;&#10;AI-generated content may be incorrect.">
            <a:extLst>
              <a:ext uri="{FF2B5EF4-FFF2-40B4-BE49-F238E27FC236}">
                <a16:creationId xmlns:a16="http://schemas.microsoft.com/office/drawing/2014/main" id="{84720B67-581E-F3ED-7D3D-FACDBF42C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46" y="1081087"/>
            <a:ext cx="5745153" cy="2850833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7751AF60-9D62-54FD-5015-D353F71F1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846" y="4007167"/>
            <a:ext cx="5745154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8" name="Content Placeholder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F1A06DCC-CDC1-9BBB-4A74-92FD5BBE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341" y="1407539"/>
            <a:ext cx="9727317" cy="4828669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7" name="Content Placeholder 6" descr="A graph of blue squares&#10;&#10;AI-generated content may be incorrect.">
            <a:extLst>
              <a:ext uri="{FF2B5EF4-FFF2-40B4-BE49-F238E27FC236}">
                <a16:creationId xmlns:a16="http://schemas.microsoft.com/office/drawing/2014/main" id="{7B22FD0F-D69A-8B5E-4849-0540CDE58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702" y="1572768"/>
            <a:ext cx="9250596" cy="4590288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  <p:pic>
        <p:nvPicPr>
          <p:cNvPr id="7" name="Content Placeholder 6" descr="A map of europe with different colored squares&#10;&#10;AI-generated content may be incorrect.">
            <a:extLst>
              <a:ext uri="{FF2B5EF4-FFF2-40B4-BE49-F238E27FC236}">
                <a16:creationId xmlns:a16="http://schemas.microsoft.com/office/drawing/2014/main" id="{F5EA2F16-5767-3B46-6E59-5560C61D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77" y="1359082"/>
            <a:ext cx="7455246" cy="5239329"/>
          </a:xfrm>
        </p:spPr>
      </p:pic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CBAC31FA-61AB-4305-6129-38773EE9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6"/>
            <a:ext cx="5782057" cy="2869145"/>
          </a:xfrm>
          <a:prstGeom prst="rect">
            <a:avLst/>
          </a:prstGeom>
        </p:spPr>
      </p:pic>
      <p:pic>
        <p:nvPicPr>
          <p:cNvPr id="9" name="Picture 8" descr="A graph of blue squares&#10;&#10;AI-generated content may be incorrect.">
            <a:extLst>
              <a:ext uri="{FF2B5EF4-FFF2-40B4-BE49-F238E27FC236}">
                <a16:creationId xmlns:a16="http://schemas.microsoft.com/office/drawing/2014/main" id="{5B3FC125-964F-525B-E0F9-29F31492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3" name="Picture 12" descr="A graph of blue squares&#10;&#10;AI-generated content may be incorrect.">
            <a:extLst>
              <a:ext uri="{FF2B5EF4-FFF2-40B4-BE49-F238E27FC236}">
                <a16:creationId xmlns:a16="http://schemas.microsoft.com/office/drawing/2014/main" id="{87943340-FA24-AF0D-C779-ACBBE9013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42" y="1081086"/>
            <a:ext cx="5782057" cy="2869145"/>
          </a:xfrm>
          <a:prstGeom prst="rect">
            <a:avLst/>
          </a:prstGeom>
        </p:spPr>
      </p:pic>
      <p:pic>
        <p:nvPicPr>
          <p:cNvPr id="17" name="Content Placeholder 16" descr="A graph of blue squares&#10;&#10;AI-generated content may be incorrect.">
            <a:extLst>
              <a:ext uri="{FF2B5EF4-FFF2-40B4-BE49-F238E27FC236}">
                <a16:creationId xmlns:a16="http://schemas.microsoft.com/office/drawing/2014/main" id="{A8ED3545-EDD1-2F5C-9239-B82A373F8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09942" y="3988855"/>
            <a:ext cx="5782057" cy="2869146"/>
          </a:xfr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7715-78EF-1B31-E63A-DBE6CAE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94D-268F-DEF2-2E85-D4B6CA1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Excedentes Poluentes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378-D874-7830-E34A-91E4DF3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21</a:t>
            </a:fld>
            <a:endParaRPr lang="pt-PT" noProof="0"/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768C6F-2E23-492A-5AFE-90D5DFDE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04" y="1862196"/>
            <a:ext cx="7489662" cy="3713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2FD02-DF57-9440-5139-683CD310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59" y="2761481"/>
            <a:ext cx="3982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30E7-9DDC-081D-BB54-A5595277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B2FC-B2B1-A2E8-15BD-D486FD1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B405-D936-F068-CF07-FFAA9B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22</a:t>
            </a:fld>
            <a:endParaRPr lang="pt-PT" noProof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CDDC4D67-F685-F524-FE42-1A160646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" y="1184017"/>
            <a:ext cx="10936224" cy="54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33EC-3167-7258-BF2A-76F4AF290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693-F0D4-E3AE-CCAD-8BD463B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1D88-1E67-CD19-AC58-62A705E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23</a:t>
            </a:fld>
            <a:endParaRPr lang="pt-PT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FE39-E560-CFF0-383D-EB72C239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5" y="1199716"/>
            <a:ext cx="10391929" cy="51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51B5-873F-DCF8-F06F-5F32D252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CBA-19FB-E4C5-F95C-724FB4F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6CE7-D750-664B-25D1-C04BAE5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24</a:t>
            </a:fld>
            <a:endParaRPr lang="pt-PT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35D29-4121-12E4-4F55-1B51C1D1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86784"/>
            <a:ext cx="5786230" cy="2871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2BAF3-EC22-15F9-1148-9DA60CF2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81402"/>
            <a:ext cx="5786228" cy="2871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144C7-3FFA-C0D0-010B-A5CEB6C08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771" y="3992426"/>
            <a:ext cx="5774860" cy="2865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FE3095-EA34-7F21-9E28-2E9492F07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140" y="1081402"/>
            <a:ext cx="5774860" cy="2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80C1-A61E-6F83-5AC4-2225BA14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AE2F-845B-7339-B65E-4E14353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No </a:t>
            </a:r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B88-65F1-0FAF-0631-B2816FD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25</a:t>
            </a:fld>
            <a:endParaRPr lang="pt-PT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B2C24-3027-F1F4-7A46-2B5056C6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23" y="3280207"/>
            <a:ext cx="4143953" cy="1143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A56CE-1A3C-A958-1674-91ABF40A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4" y="1523846"/>
            <a:ext cx="7804519" cy="465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9E16037D-80F8-9D35-683C-11BB7BBD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6" y="1603904"/>
            <a:ext cx="9573768" cy="47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FC727010-ABD9-1FBD-E110-A8C769E5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9" y="1378176"/>
            <a:ext cx="10408942" cy="5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4" name="Picture 3" descr="A graph of blue boxes&#10;&#10;AI-generated content may be incorrect.">
            <a:extLst>
              <a:ext uri="{FF2B5EF4-FFF2-40B4-BE49-F238E27FC236}">
                <a16:creationId xmlns:a16="http://schemas.microsoft.com/office/drawing/2014/main" id="{79F3B7DB-33E6-EE76-FCEE-672F9B61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086"/>
            <a:ext cx="5754222" cy="2852934"/>
          </a:xfrm>
          <a:prstGeom prst="rect">
            <a:avLst/>
          </a:prstGeom>
        </p:spPr>
      </p:pic>
      <p:pic>
        <p:nvPicPr>
          <p:cNvPr id="7" name="Picture 6" descr="A graph of blue squares and black text&#10;&#10;AI-generated content may be incorrect.">
            <a:extLst>
              <a:ext uri="{FF2B5EF4-FFF2-40B4-BE49-F238E27FC236}">
                <a16:creationId xmlns:a16="http://schemas.microsoft.com/office/drawing/2014/main" id="{3B6E6198-1DF8-7A05-EDDB-B92A1DF3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1" cy="2852933"/>
          </a:xfrm>
          <a:prstGeom prst="rect">
            <a:avLst/>
          </a:prstGeom>
        </p:spPr>
      </p:pic>
      <p:pic>
        <p:nvPicPr>
          <p:cNvPr id="11" name="Picture 10" descr="A graph of blue and black squares&#10;&#10;AI-generated content may be incorrect.">
            <a:extLst>
              <a:ext uri="{FF2B5EF4-FFF2-40B4-BE49-F238E27FC236}">
                <a16:creationId xmlns:a16="http://schemas.microsoft.com/office/drawing/2014/main" id="{B9163C52-4982-3511-0B5E-E1237CE22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776" y="1081087"/>
            <a:ext cx="5754223" cy="2852934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C4A9F197-892E-3142-B763-23FC3080A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5" y="4005064"/>
            <a:ext cx="5754224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CEE3B696-7849-F791-A62F-053421FC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2" y="1457448"/>
            <a:ext cx="10049256" cy="49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8" name="Picture 7" descr="A graph of blue squares&#10;&#10;AI-generated content may be incorrect.">
            <a:extLst>
              <a:ext uri="{FF2B5EF4-FFF2-40B4-BE49-F238E27FC236}">
                <a16:creationId xmlns:a16="http://schemas.microsoft.com/office/drawing/2014/main" id="{667F6540-07B9-EF53-84BF-3CC9A6B5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32" y="1515703"/>
            <a:ext cx="9755135" cy="48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86AEF84D-594D-808E-4AE7-BC76051E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8"/>
            <a:ext cx="5772145" cy="2861820"/>
          </a:xfrm>
          <a:prstGeom prst="rect">
            <a:avLst/>
          </a:prstGeom>
        </p:spPr>
      </p:pic>
      <p:pic>
        <p:nvPicPr>
          <p:cNvPr id="9" name="Picture 8" descr="A graph of blue squares&#10;&#10;AI-generated content may be incorrect.">
            <a:extLst>
              <a:ext uri="{FF2B5EF4-FFF2-40B4-BE49-F238E27FC236}">
                <a16:creationId xmlns:a16="http://schemas.microsoft.com/office/drawing/2014/main" id="{BEFA5603-46FA-D5B4-402A-F0094BDE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5" name="Picture 14" descr="A graph of blue squares&#10;&#10;AI-generated content may be incorrect.">
            <a:extLst>
              <a:ext uri="{FF2B5EF4-FFF2-40B4-BE49-F238E27FC236}">
                <a16:creationId xmlns:a16="http://schemas.microsoft.com/office/drawing/2014/main" id="{1D96CD75-61F1-0FF0-368C-6FBB9CA4A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4" y="1081088"/>
            <a:ext cx="5772145" cy="2864227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4621085C-A5E0-D694-DAB6-A83D1BCD6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4" y="3993773"/>
            <a:ext cx="5772146" cy="28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8" name="Picture 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54D4A07-E4A5-8B0A-1FAE-102EFE45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476294"/>
            <a:ext cx="10198608" cy="50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53</TotalTime>
  <Words>155</Words>
  <Application>Microsoft Office PowerPoint</Application>
  <PresentationFormat>Widescreen</PresentationFormat>
  <Paragraphs>55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Study Area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  <vt:lpstr>Excedentes Poluentes</vt:lpstr>
      <vt:lpstr>Time Series FRP</vt:lpstr>
      <vt:lpstr>Variabilidade FRP</vt:lpstr>
      <vt:lpstr>Variabilidade FRP</vt:lpstr>
      <vt:lpstr>Fire Days and No Fire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7</cp:revision>
  <dcterms:created xsi:type="dcterms:W3CDTF">2025-05-06T14:09:40Z</dcterms:created>
  <dcterms:modified xsi:type="dcterms:W3CDTF">2025-05-19T11:32:48Z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