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8" r:id="rId6"/>
    <p:sldId id="283" r:id="rId7"/>
    <p:sldId id="282" r:id="rId8"/>
    <p:sldId id="259" r:id="rId9"/>
    <p:sldId id="270" r:id="rId10"/>
    <p:sldId id="271" r:id="rId11"/>
    <p:sldId id="260" r:id="rId12"/>
    <p:sldId id="269" r:id="rId13"/>
    <p:sldId id="272" r:id="rId14"/>
    <p:sldId id="261" r:id="rId15"/>
    <p:sldId id="273" r:id="rId16"/>
    <p:sldId id="268" r:id="rId17"/>
    <p:sldId id="262" r:id="rId18"/>
    <p:sldId id="267" r:id="rId19"/>
    <p:sldId id="274" r:id="rId20"/>
    <p:sldId id="263" r:id="rId21"/>
    <p:sldId id="266" r:id="rId22"/>
    <p:sldId id="275" r:id="rId23"/>
    <p:sldId id="264" r:id="rId24"/>
    <p:sldId id="265" r:id="rId25"/>
    <p:sldId id="276" r:id="rId26"/>
    <p:sldId id="280" r:id="rId27"/>
    <p:sldId id="277" r:id="rId28"/>
    <p:sldId id="286" r:id="rId29"/>
    <p:sldId id="284" r:id="rId30"/>
    <p:sldId id="278" r:id="rId31"/>
    <p:sldId id="279" r:id="rId32"/>
    <p:sldId id="281" r:id="rId33"/>
    <p:sldId id="285" r:id="rId34"/>
    <p:sldId id="287" r:id="rId3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28/05/2025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28/05/2025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noProof="0" smtClean="0"/>
              <a:t>28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812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86AEF84D-594D-808E-4AE7-BC76051E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8"/>
            <a:ext cx="5772145" cy="2861820"/>
          </a:xfrm>
          <a:prstGeom prst="rect">
            <a:avLst/>
          </a:prstGeom>
        </p:spPr>
      </p:pic>
      <p:pic>
        <p:nvPicPr>
          <p:cNvPr id="9" name="Picture 8" descr="A graph of blue squares&#10;&#10;AI-generated content may be incorrect.">
            <a:extLst>
              <a:ext uri="{FF2B5EF4-FFF2-40B4-BE49-F238E27FC236}">
                <a16:creationId xmlns:a16="http://schemas.microsoft.com/office/drawing/2014/main" id="{BEFA5603-46FA-D5B4-402A-F0094BDE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5" name="Picture 14" descr="A graph of blue squares&#10;&#10;AI-generated content may be incorrect.">
            <a:extLst>
              <a:ext uri="{FF2B5EF4-FFF2-40B4-BE49-F238E27FC236}">
                <a16:creationId xmlns:a16="http://schemas.microsoft.com/office/drawing/2014/main" id="{1D96CD75-61F1-0FF0-368C-6FBB9CA4A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4" y="1081088"/>
            <a:ext cx="5772145" cy="2864227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4621085C-A5E0-D694-DAB6-A83D1BCD6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4" y="3993773"/>
            <a:ext cx="5772146" cy="28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8" name="Picture 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54D4A07-E4A5-8B0A-1FAE-102EFE45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476294"/>
            <a:ext cx="10198608" cy="50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pic>
        <p:nvPicPr>
          <p:cNvPr id="8" name="Content Placeholder 7" descr="A graph of blue squares&#10;&#10;AI-generated content may be incorrect.">
            <a:extLst>
              <a:ext uri="{FF2B5EF4-FFF2-40B4-BE49-F238E27FC236}">
                <a16:creationId xmlns:a16="http://schemas.microsoft.com/office/drawing/2014/main" id="{4682327C-91C0-A5AE-331E-270ADD02A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857" y="1655064"/>
            <a:ext cx="9474286" cy="4701286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3263B725-226A-B067-0263-33E0D1F2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7" name="Picture 6" descr="A graph of blue boxes&#10;&#10;AI-generated content may be incorrect.">
            <a:extLst>
              <a:ext uri="{FF2B5EF4-FFF2-40B4-BE49-F238E27FC236}">
                <a16:creationId xmlns:a16="http://schemas.microsoft.com/office/drawing/2014/main" id="{26D9D753-68AC-69F2-290C-FF4332BC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5"/>
            <a:ext cx="5806441" cy="2881245"/>
          </a:xfrm>
          <a:prstGeom prst="rect">
            <a:avLst/>
          </a:prstGeom>
        </p:spPr>
      </p:pic>
      <p:pic>
        <p:nvPicPr>
          <p:cNvPr id="11" name="Picture 10" descr="A graph of blue squares&#10;&#10;AI-generated content may be incorrect.">
            <a:extLst>
              <a:ext uri="{FF2B5EF4-FFF2-40B4-BE49-F238E27FC236}">
                <a16:creationId xmlns:a16="http://schemas.microsoft.com/office/drawing/2014/main" id="{B6410E14-5F5C-CF98-8430-3AEA80E7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65" y="1081087"/>
            <a:ext cx="5782235" cy="2866822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5190DA6E-6B3F-81B7-6B09-AAC1E557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5" y="3974330"/>
            <a:ext cx="5811325" cy="28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7" name="Content Placeholder 6" descr="A graph of a graph&#10;&#10;AI-generated content may be incorrect.">
            <a:extLst>
              <a:ext uri="{FF2B5EF4-FFF2-40B4-BE49-F238E27FC236}">
                <a16:creationId xmlns:a16="http://schemas.microsoft.com/office/drawing/2014/main" id="{8AB47808-0EF6-AD13-0F5F-FC8062E5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83" y="1426464"/>
            <a:ext cx="9740234" cy="4835081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8" name="Content Placeholder 7" descr="A graph of blue squares&#10;&#10;AI-generated content may be incorrect.">
            <a:extLst>
              <a:ext uri="{FF2B5EF4-FFF2-40B4-BE49-F238E27FC236}">
                <a16:creationId xmlns:a16="http://schemas.microsoft.com/office/drawing/2014/main" id="{FF08838D-0995-09EF-33E6-F13E220E0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78" y="1456308"/>
            <a:ext cx="9462643" cy="4695509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5A383066-B407-8F4C-5C79-739C42F1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5745153" cy="2850833"/>
          </a:xfrm>
          <a:prstGeom prst="rect">
            <a:avLst/>
          </a:prstGeom>
        </p:spPr>
      </p:pic>
      <p:pic>
        <p:nvPicPr>
          <p:cNvPr id="9" name="Picture 8" descr="A graph with blue squares&#10;&#10;AI-generated content may be incorrect.">
            <a:extLst>
              <a:ext uri="{FF2B5EF4-FFF2-40B4-BE49-F238E27FC236}">
                <a16:creationId xmlns:a16="http://schemas.microsoft.com/office/drawing/2014/main" id="{03A25D85-9C98-4F19-0E85-AC7445D3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7167"/>
            <a:ext cx="5745153" cy="2850833"/>
          </a:xfrm>
          <a:prstGeom prst="rect">
            <a:avLst/>
          </a:prstGeom>
        </p:spPr>
      </p:pic>
      <p:pic>
        <p:nvPicPr>
          <p:cNvPr id="15" name="Picture 14" descr="A graph of blue squares&#10;&#10;AI-generated content may be incorrect.">
            <a:extLst>
              <a:ext uri="{FF2B5EF4-FFF2-40B4-BE49-F238E27FC236}">
                <a16:creationId xmlns:a16="http://schemas.microsoft.com/office/drawing/2014/main" id="{84720B67-581E-F3ED-7D3D-FACDBF42C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46" y="1081087"/>
            <a:ext cx="5745153" cy="2850833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7751AF60-9D62-54FD-5015-D353F71F1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846" y="4007167"/>
            <a:ext cx="5745154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Raw</a:t>
            </a:r>
            <a:r>
              <a:rPr lang="pt-PT" dirty="0"/>
              <a:t>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  <p:pic>
        <p:nvPicPr>
          <p:cNvPr id="12" name="Content Placeholder 11" descr="A map of europe with green and orange spots&#10;&#10;AI-generated content may be incorrect.">
            <a:extLst>
              <a:ext uri="{FF2B5EF4-FFF2-40B4-BE49-F238E27FC236}">
                <a16:creationId xmlns:a16="http://schemas.microsoft.com/office/drawing/2014/main" id="{422826A5-ACA4-4C5A-CFD9-4CA64B6D2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986" y="1289309"/>
            <a:ext cx="7170027" cy="5249603"/>
          </a:xfrm>
        </p:spPr>
      </p:pic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8" name="Content Placeholder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F1A06DCC-CDC1-9BBB-4A74-92FD5BBE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341" y="1407539"/>
            <a:ext cx="9727317" cy="4828669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21</a:t>
            </a:fld>
            <a:endParaRPr lang="pt-PT" noProof="0"/>
          </a:p>
        </p:txBody>
      </p:sp>
      <p:pic>
        <p:nvPicPr>
          <p:cNvPr id="7" name="Content Placeholder 6" descr="A graph of blue squares&#10;&#10;AI-generated content may be incorrect.">
            <a:extLst>
              <a:ext uri="{FF2B5EF4-FFF2-40B4-BE49-F238E27FC236}">
                <a16:creationId xmlns:a16="http://schemas.microsoft.com/office/drawing/2014/main" id="{7B22FD0F-D69A-8B5E-4849-0540CDE58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702" y="1572768"/>
            <a:ext cx="9250596" cy="4590288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22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CBAC31FA-61AB-4305-6129-38773EE9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6"/>
            <a:ext cx="5782057" cy="2869145"/>
          </a:xfrm>
          <a:prstGeom prst="rect">
            <a:avLst/>
          </a:prstGeom>
        </p:spPr>
      </p:pic>
      <p:pic>
        <p:nvPicPr>
          <p:cNvPr id="9" name="Picture 8" descr="A graph of blue squares&#10;&#10;AI-generated content may be incorrect.">
            <a:extLst>
              <a:ext uri="{FF2B5EF4-FFF2-40B4-BE49-F238E27FC236}">
                <a16:creationId xmlns:a16="http://schemas.microsoft.com/office/drawing/2014/main" id="{5B3FC125-964F-525B-E0F9-29F31492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3" name="Picture 12" descr="A graph of blue squares&#10;&#10;AI-generated content may be incorrect.">
            <a:extLst>
              <a:ext uri="{FF2B5EF4-FFF2-40B4-BE49-F238E27FC236}">
                <a16:creationId xmlns:a16="http://schemas.microsoft.com/office/drawing/2014/main" id="{87943340-FA24-AF0D-C779-ACBBE9013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42" y="1081086"/>
            <a:ext cx="5782057" cy="2869145"/>
          </a:xfrm>
          <a:prstGeom prst="rect">
            <a:avLst/>
          </a:prstGeom>
        </p:spPr>
      </p:pic>
      <p:pic>
        <p:nvPicPr>
          <p:cNvPr id="17" name="Content Placeholder 16" descr="A graph of blue squares&#10;&#10;AI-generated content may be incorrect.">
            <a:extLst>
              <a:ext uri="{FF2B5EF4-FFF2-40B4-BE49-F238E27FC236}">
                <a16:creationId xmlns:a16="http://schemas.microsoft.com/office/drawing/2014/main" id="{A8ED3545-EDD1-2F5C-9239-B82A373F8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09942" y="3988855"/>
            <a:ext cx="5782057" cy="2869146"/>
          </a:xfr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2B87715-78EF-1B31-E63A-DBE6CAE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94D-268F-DEF2-2E85-D4B6CA1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Excedentes Poluentes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378-D874-7830-E34A-91E4DF3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23</a:t>
            </a:fld>
            <a:endParaRPr lang="pt-PT" noProof="0"/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768C6F-2E23-492A-5AFE-90D5DFDE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04" y="1862196"/>
            <a:ext cx="7489662" cy="3713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2FD02-DF57-9440-5139-683CD310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59" y="2761481"/>
            <a:ext cx="3982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3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30E7-9DDC-081D-BB54-A5595277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B2FC-B2B1-A2E8-15BD-D486FD1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91" y="232777"/>
            <a:ext cx="7703018" cy="821815"/>
          </a:xfrm>
        </p:spPr>
        <p:txBody>
          <a:bodyPr>
            <a:normAutofit/>
          </a:bodyPr>
          <a:lstStyle/>
          <a:p>
            <a:r>
              <a:rPr lang="pt-PT" dirty="0" err="1"/>
              <a:t>Transformation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to </a:t>
            </a:r>
            <a:r>
              <a:rPr lang="pt-PT" dirty="0" err="1"/>
              <a:t>Grid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B405-D936-F068-CF07-FFAA9B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24</a:t>
            </a:fld>
            <a:endParaRPr lang="pt-PT" noProof="0"/>
          </a:p>
        </p:txBody>
      </p:sp>
      <p:pic>
        <p:nvPicPr>
          <p:cNvPr id="8" name="Picture 7" descr="A map of europe with red and white lines&#10;&#10;AI-generated content may be incorrect.">
            <a:extLst>
              <a:ext uri="{FF2B5EF4-FFF2-40B4-BE49-F238E27FC236}">
                <a16:creationId xmlns:a16="http://schemas.microsoft.com/office/drawing/2014/main" id="{6C46C2D7-E263-0FB5-3271-0EE05256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60" y="1224480"/>
            <a:ext cx="7051080" cy="56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9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5FBF4-FAEB-E73B-50D3-9733584DF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B5A1-2B2C-046E-CAD1-0221DE94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E3B7-CA38-515E-0818-8CF874C9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25</a:t>
            </a:fld>
            <a:endParaRPr lang="pt-PT" noProof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3A37ACBE-6464-E474-B5B0-E74A9BD5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84" y="1155095"/>
            <a:ext cx="11213432" cy="556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4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44108-31A0-F991-5BA6-18F0F4162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3051-4D53-69B9-34A4-02FD3E32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26</a:t>
            </a:fld>
            <a:endParaRPr lang="pt-PT" noProof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C6D5EF8-AAB4-D891-DC17-C5638AFE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7690" cy="6858000"/>
          </a:xfrm>
          <a:prstGeom prst="rect">
            <a:avLst/>
          </a:prstGeom>
        </p:spPr>
      </p:pic>
      <p:pic>
        <p:nvPicPr>
          <p:cNvPr id="10" name="Picture 9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93997495-B9E3-546F-5BC5-E105AF91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64" y="1744427"/>
            <a:ext cx="6782236" cy="33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87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33EC-3167-7258-BF2A-76F4AF290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693-F0D4-E3AE-CCAD-8BD463B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1D88-1E67-CD19-AC58-62A705E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27</a:t>
            </a:fld>
            <a:endParaRPr lang="pt-PT" noProof="0"/>
          </a:p>
        </p:txBody>
      </p:sp>
      <p:pic>
        <p:nvPicPr>
          <p:cNvPr id="5" name="Picture 4" descr="A graph of a number of different colored boxes&#10;&#10;AI-generated content may be incorrect.">
            <a:extLst>
              <a:ext uri="{FF2B5EF4-FFF2-40B4-BE49-F238E27FC236}">
                <a16:creationId xmlns:a16="http://schemas.microsoft.com/office/drawing/2014/main" id="{B7C4FFA8-749D-6F2A-A660-6C8553FE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24" y="1422009"/>
            <a:ext cx="9943951" cy="49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51B5-873F-DCF8-F06F-5F32D252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CBA-19FB-E4C5-F95C-724FB4F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6CE7-D750-664B-25D1-C04BAE5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28</a:t>
            </a:fld>
            <a:endParaRPr lang="pt-PT" noProof="0"/>
          </a:p>
        </p:txBody>
      </p:sp>
      <p:pic>
        <p:nvPicPr>
          <p:cNvPr id="4" name="Picture 3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8CDE2AB6-2963-1450-131A-8DD0677C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404"/>
            <a:ext cx="5773611" cy="2864954"/>
          </a:xfrm>
          <a:prstGeom prst="rect">
            <a:avLst/>
          </a:prstGeom>
        </p:spPr>
      </p:pic>
      <p:pic>
        <p:nvPicPr>
          <p:cNvPr id="9" name="Picture 8" descr="A graph of a number of different levels&#10;&#10;AI-generated content may be incorrect.">
            <a:extLst>
              <a:ext uri="{FF2B5EF4-FFF2-40B4-BE49-F238E27FC236}">
                <a16:creationId xmlns:a16="http://schemas.microsoft.com/office/drawing/2014/main" id="{D5431C97-80B9-CED3-E934-48D6F105B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8" y="1081405"/>
            <a:ext cx="5773611" cy="2864954"/>
          </a:xfrm>
          <a:prstGeom prst="rect">
            <a:avLst/>
          </a:prstGeom>
        </p:spPr>
      </p:pic>
      <p:pic>
        <p:nvPicPr>
          <p:cNvPr id="13" name="Picture 12" descr="A graph with green squares&#10;&#10;AI-generated content may be incorrect.">
            <a:extLst>
              <a:ext uri="{FF2B5EF4-FFF2-40B4-BE49-F238E27FC236}">
                <a16:creationId xmlns:a16="http://schemas.microsoft.com/office/drawing/2014/main" id="{76189A9E-7FE8-B173-39C3-15800E37E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93046"/>
            <a:ext cx="5773611" cy="2864954"/>
          </a:xfrm>
          <a:prstGeom prst="rect">
            <a:avLst/>
          </a:prstGeom>
        </p:spPr>
      </p:pic>
      <p:pic>
        <p:nvPicPr>
          <p:cNvPr id="15" name="Picture 14" descr="A graph of a bar graph&#10;&#10;AI-generated content may be incorrect.">
            <a:extLst>
              <a:ext uri="{FF2B5EF4-FFF2-40B4-BE49-F238E27FC236}">
                <a16:creationId xmlns:a16="http://schemas.microsoft.com/office/drawing/2014/main" id="{BC2AFFD7-6218-B590-89FF-7D222FDB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388" y="3993045"/>
            <a:ext cx="5773612" cy="28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80C1-A61E-6F83-5AC4-2225BA14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AE2F-845B-7339-B65E-4E14353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No </a:t>
            </a:r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B88-65F1-0FAF-0631-B2816FD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29</a:t>
            </a:fld>
            <a:endParaRPr lang="pt-PT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E61EE-C5C8-1ADF-A2F4-65DB3CF5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276" y="2880560"/>
            <a:ext cx="3743847" cy="1676634"/>
          </a:xfrm>
          <a:prstGeom prst="rect">
            <a:avLst/>
          </a:prstGeom>
        </p:spPr>
      </p:pic>
      <p:pic>
        <p:nvPicPr>
          <p:cNvPr id="9" name="Picture 8" descr="A graph of a number of fire and no fire days by region&#10;&#10;AI-generated content may be incorrect.">
            <a:extLst>
              <a:ext uri="{FF2B5EF4-FFF2-40B4-BE49-F238E27FC236}">
                <a16:creationId xmlns:a16="http://schemas.microsoft.com/office/drawing/2014/main" id="{7A3FFAC6-1F8D-525A-6E36-00BCAB38B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0" y="1467836"/>
            <a:ext cx="7546710" cy="45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251EF-0584-2538-6DA8-F5586895A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DF7A-8EE4-41FC-8F76-ED1A63B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656F-5695-4424-BDF7-A3F9053B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8" name="Content Placeholder 7" descr="A map of europe with different countries/regions&#10;&#10;AI-generated content may be incorrect.">
            <a:extLst>
              <a:ext uri="{FF2B5EF4-FFF2-40B4-BE49-F238E27FC236}">
                <a16:creationId xmlns:a16="http://schemas.microsoft.com/office/drawing/2014/main" id="{DE22A430-0B44-D0F1-8F03-75A9762C4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45" y="1343295"/>
            <a:ext cx="7477710" cy="5255116"/>
          </a:xfrm>
        </p:spPr>
      </p:pic>
    </p:spTree>
    <p:extLst>
      <p:ext uri="{BB962C8B-B14F-4D97-AF65-F5344CB8AC3E}">
        <p14:creationId xmlns:p14="http://schemas.microsoft.com/office/powerpoint/2010/main" val="407021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AD421-4BFC-A996-8238-C9FF71E4A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4F3C-1855-910D-0601-C42F0D2C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/>
              <a:t>Hotspots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74B3-B155-EE53-7F4A-C00D8C2B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30</a:t>
            </a:fld>
            <a:endParaRPr lang="pt-PT" noProof="0"/>
          </a:p>
        </p:txBody>
      </p:sp>
      <p:pic>
        <p:nvPicPr>
          <p:cNvPr id="4" name="Picture 3" descr="A graph of a number of hotspots&#10;&#10;AI-generated content may be incorrect.">
            <a:extLst>
              <a:ext uri="{FF2B5EF4-FFF2-40B4-BE49-F238E27FC236}">
                <a16:creationId xmlns:a16="http://schemas.microsoft.com/office/drawing/2014/main" id="{DF1F2099-1391-16AB-2719-6854B288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405"/>
            <a:ext cx="5710989" cy="2829509"/>
          </a:xfrm>
          <a:prstGeom prst="rect">
            <a:avLst/>
          </a:prstGeom>
        </p:spPr>
      </p:pic>
      <p:pic>
        <p:nvPicPr>
          <p:cNvPr id="8" name="Picture 7" descr="A graph of a number of hotspots&#10;&#10;AI-generated content may be incorrect.">
            <a:extLst>
              <a:ext uri="{FF2B5EF4-FFF2-40B4-BE49-F238E27FC236}">
                <a16:creationId xmlns:a16="http://schemas.microsoft.com/office/drawing/2014/main" id="{484B9A31-E59D-F9D7-8AC9-021C91D05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010" y="1081404"/>
            <a:ext cx="5710989" cy="2829509"/>
          </a:xfrm>
          <a:prstGeom prst="rect">
            <a:avLst/>
          </a:prstGeom>
        </p:spPr>
      </p:pic>
      <p:pic>
        <p:nvPicPr>
          <p:cNvPr id="11" name="Picture 10" descr="A graph of green bars&#10;&#10;AI-generated content may be incorrect.">
            <a:extLst>
              <a:ext uri="{FF2B5EF4-FFF2-40B4-BE49-F238E27FC236}">
                <a16:creationId xmlns:a16="http://schemas.microsoft.com/office/drawing/2014/main" id="{886AC1CC-A802-AA6C-5283-E3EC951CA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4534"/>
            <a:ext cx="5710989" cy="2829509"/>
          </a:xfrm>
          <a:prstGeom prst="rect">
            <a:avLst/>
          </a:prstGeom>
        </p:spPr>
      </p:pic>
      <p:pic>
        <p:nvPicPr>
          <p:cNvPr id="13" name="Picture 12" descr="A graph of a number of hotspots&#10;&#10;AI-generated content may be incorrect.">
            <a:extLst>
              <a:ext uri="{FF2B5EF4-FFF2-40B4-BE49-F238E27FC236}">
                <a16:creationId xmlns:a16="http://schemas.microsoft.com/office/drawing/2014/main" id="{7047C03A-7BB6-97E2-2478-E747BDD3A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009" y="4028491"/>
            <a:ext cx="5710989" cy="28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97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F46F-3E40-A950-3C8F-3F8BDB5F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5BDB-3152-DE0F-671F-499331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/>
              <a:t>Total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8657-835B-A57C-1123-C619B3FF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31</a:t>
            </a:fld>
            <a:endParaRPr lang="pt-PT" noProof="0"/>
          </a:p>
        </p:txBody>
      </p:sp>
      <p:pic>
        <p:nvPicPr>
          <p:cNvPr id="5" name="Picture 4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914A7C70-823F-7416-EB8C-8A86E953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405"/>
            <a:ext cx="5847287" cy="2897038"/>
          </a:xfrm>
          <a:prstGeom prst="rect">
            <a:avLst/>
          </a:prstGeom>
        </p:spPr>
      </p:pic>
      <p:pic>
        <p:nvPicPr>
          <p:cNvPr id="9" name="Picture 8" descr="A graph of a number of red columns&#10;&#10;AI-generated content may be incorrect.">
            <a:extLst>
              <a:ext uri="{FF2B5EF4-FFF2-40B4-BE49-F238E27FC236}">
                <a16:creationId xmlns:a16="http://schemas.microsoft.com/office/drawing/2014/main" id="{59100A56-D74C-C8FA-BA90-76A89CDF2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712" y="1081405"/>
            <a:ext cx="5847287" cy="2897038"/>
          </a:xfrm>
          <a:prstGeom prst="rect">
            <a:avLst/>
          </a:prstGeom>
        </p:spPr>
      </p:pic>
      <p:pic>
        <p:nvPicPr>
          <p:cNvPr id="12" name="Picture 11" descr="A graph of green bars&#10;&#10;AI-generated content may be incorrect.">
            <a:extLst>
              <a:ext uri="{FF2B5EF4-FFF2-40B4-BE49-F238E27FC236}">
                <a16:creationId xmlns:a16="http://schemas.microsoft.com/office/drawing/2014/main" id="{D004095E-2ABF-0B6D-1C6A-882249AAA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60962"/>
            <a:ext cx="5847287" cy="2897038"/>
          </a:xfrm>
          <a:prstGeom prst="rect">
            <a:avLst/>
          </a:prstGeom>
        </p:spPr>
      </p:pic>
      <p:pic>
        <p:nvPicPr>
          <p:cNvPr id="15" name="Picture 14" descr="A graph of a number of orange bars&#10;&#10;AI-generated content may be incorrect.">
            <a:extLst>
              <a:ext uri="{FF2B5EF4-FFF2-40B4-BE49-F238E27FC236}">
                <a16:creationId xmlns:a16="http://schemas.microsoft.com/office/drawing/2014/main" id="{5700262F-512F-3075-18B8-54194DC21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711" y="3960962"/>
            <a:ext cx="5847287" cy="28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CA538-8444-D9E8-6F29-0E97F953B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A457-A71A-D06F-64C4-99AF41B3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Masks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514D-7611-2850-44A3-D37A0E40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7" name="Content Placeholder 6" descr="A map of the world&#10;&#10;AI-generated content may be incorrect.">
            <a:extLst>
              <a:ext uri="{FF2B5EF4-FFF2-40B4-BE49-F238E27FC236}">
                <a16:creationId xmlns:a16="http://schemas.microsoft.com/office/drawing/2014/main" id="{8B805E21-2E75-355F-4D07-9E1583CEA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423" y="1204468"/>
            <a:ext cx="7917153" cy="5517007"/>
          </a:xfrm>
        </p:spPr>
      </p:pic>
    </p:spTree>
    <p:extLst>
      <p:ext uri="{BB962C8B-B14F-4D97-AF65-F5344CB8AC3E}">
        <p14:creationId xmlns:p14="http://schemas.microsoft.com/office/powerpoint/2010/main" val="41226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9E16037D-80F8-9D35-683C-11BB7BBD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6" y="1603904"/>
            <a:ext cx="9573768" cy="47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FC727010-ABD9-1FBD-E110-A8C769E5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9" y="1378176"/>
            <a:ext cx="10408942" cy="5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4" name="Picture 3" descr="A graph of blue boxes&#10;&#10;AI-generated content may be incorrect.">
            <a:extLst>
              <a:ext uri="{FF2B5EF4-FFF2-40B4-BE49-F238E27FC236}">
                <a16:creationId xmlns:a16="http://schemas.microsoft.com/office/drawing/2014/main" id="{79F3B7DB-33E6-EE76-FCEE-672F9B61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086"/>
            <a:ext cx="5754222" cy="2852934"/>
          </a:xfrm>
          <a:prstGeom prst="rect">
            <a:avLst/>
          </a:prstGeom>
        </p:spPr>
      </p:pic>
      <p:pic>
        <p:nvPicPr>
          <p:cNvPr id="7" name="Picture 6" descr="A graph of blue squares and black text&#10;&#10;AI-generated content may be incorrect.">
            <a:extLst>
              <a:ext uri="{FF2B5EF4-FFF2-40B4-BE49-F238E27FC236}">
                <a16:creationId xmlns:a16="http://schemas.microsoft.com/office/drawing/2014/main" id="{3B6E6198-1DF8-7A05-EDDB-B92A1DF3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1" cy="2852933"/>
          </a:xfrm>
          <a:prstGeom prst="rect">
            <a:avLst/>
          </a:prstGeom>
        </p:spPr>
      </p:pic>
      <p:pic>
        <p:nvPicPr>
          <p:cNvPr id="11" name="Picture 10" descr="A graph of blue and black squares&#10;&#10;AI-generated content may be incorrect.">
            <a:extLst>
              <a:ext uri="{FF2B5EF4-FFF2-40B4-BE49-F238E27FC236}">
                <a16:creationId xmlns:a16="http://schemas.microsoft.com/office/drawing/2014/main" id="{B9163C52-4982-3511-0B5E-E1237CE22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776" y="1081087"/>
            <a:ext cx="5754223" cy="2852934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C4A9F197-892E-3142-B763-23FC3080A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5" y="4005064"/>
            <a:ext cx="5754224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CEE3B696-7849-F791-A62F-053421FC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2" y="1457448"/>
            <a:ext cx="10049256" cy="49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8" name="Picture 7" descr="A graph of blue squares&#10;&#10;AI-generated content may be incorrect.">
            <a:extLst>
              <a:ext uri="{FF2B5EF4-FFF2-40B4-BE49-F238E27FC236}">
                <a16:creationId xmlns:a16="http://schemas.microsoft.com/office/drawing/2014/main" id="{667F6540-07B9-EF53-84BF-3CC9A6B5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32" y="1515703"/>
            <a:ext cx="9755135" cy="48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245</TotalTime>
  <Words>171</Words>
  <Application>Microsoft Office PowerPoint</Application>
  <PresentationFormat>Widescreen</PresentationFormat>
  <Paragraphs>66</Paragraphs>
  <Slides>31</Slides>
  <Notes>2</Notes>
  <HiddenSlides>19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Raw Data</vt:lpstr>
      <vt:lpstr>Study Area</vt:lpstr>
      <vt:lpstr>Masks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  <vt:lpstr>Excedentes Poluentes</vt:lpstr>
      <vt:lpstr>Transformation Point to Grid</vt:lpstr>
      <vt:lpstr>Time Series FRP</vt:lpstr>
      <vt:lpstr>PowerPoint Presentation</vt:lpstr>
      <vt:lpstr>Variabilidade FRP</vt:lpstr>
      <vt:lpstr>Variabilidade FRP</vt:lpstr>
      <vt:lpstr>Fire Days and No Fire Days</vt:lpstr>
      <vt:lpstr>Hotspots</vt:lpstr>
      <vt:lpstr>Total FRP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8</cp:revision>
  <dcterms:created xsi:type="dcterms:W3CDTF">2025-05-06T14:09:40Z</dcterms:created>
  <dcterms:modified xsi:type="dcterms:W3CDTF">2025-05-28T14:59:33Z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