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9AB7-B538-4B5D-95E4-A9FE024E86C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0B27-CA86-4C18-AEC8-52A22BA325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3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9AB7-B538-4B5D-95E4-A9FE024E86C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0B27-CA86-4C18-AEC8-52A22BA325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09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9AB7-B538-4B5D-95E4-A9FE024E86C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0B27-CA86-4C18-AEC8-52A22BA325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40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9AB7-B538-4B5D-95E4-A9FE024E86C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0B27-CA86-4C18-AEC8-52A22BA325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6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9AB7-B538-4B5D-95E4-A9FE024E86C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0B27-CA86-4C18-AEC8-52A22BA325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9AB7-B538-4B5D-95E4-A9FE024E86C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0B27-CA86-4C18-AEC8-52A22BA325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55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9AB7-B538-4B5D-95E4-A9FE024E86C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0B27-CA86-4C18-AEC8-52A22BA325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7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9AB7-B538-4B5D-95E4-A9FE024E86C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0B27-CA86-4C18-AEC8-52A22BA325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9AB7-B538-4B5D-95E4-A9FE024E86C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0B27-CA86-4C18-AEC8-52A22BA325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9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9AB7-B538-4B5D-95E4-A9FE024E86C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0B27-CA86-4C18-AEC8-52A22BA325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65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9AB7-B538-4B5D-95E4-A9FE024E86C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0B27-CA86-4C18-AEC8-52A22BA325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20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9AB7-B538-4B5D-95E4-A9FE024E86C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0B27-CA86-4C18-AEC8-52A22BA325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93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«</a:t>
            </a:r>
            <a:r>
              <a:rPr lang="en-US" dirty="0" smtClean="0"/>
              <a:t>Star Wars: The Broken Future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Выполнили: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Орехов Сергей и </a:t>
            </a:r>
            <a:r>
              <a:rPr lang="ru-RU" sz="2800" dirty="0" err="1" smtClean="0">
                <a:solidFill>
                  <a:schemeClr val="tx1"/>
                </a:solidFill>
              </a:rPr>
              <a:t>Сайганов</a:t>
            </a:r>
            <a:r>
              <a:rPr lang="ru-RU" sz="2800" dirty="0" smtClean="0">
                <a:solidFill>
                  <a:schemeClr val="tx1"/>
                </a:solidFill>
              </a:rPr>
              <a:t> Илья</a:t>
            </a:r>
          </a:p>
        </p:txBody>
      </p:sp>
    </p:spTree>
    <p:extLst>
      <p:ext uri="{BB962C8B-B14F-4D97-AF65-F5344CB8AC3E}">
        <p14:creationId xmlns:p14="http://schemas.microsoft.com/office/powerpoint/2010/main" val="133302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реализации проекта мы вдохновились оригинальной трилогией фильмов Джорджа Лукаса «Звездные войны» и решили создать игру с альтернативным видением предшествующих событий.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9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использовали знания, полученные в основном в процессе обучения в </a:t>
            </a:r>
            <a:r>
              <a:rPr lang="ru-RU" dirty="0" err="1" smtClean="0"/>
              <a:t>Яндекс.лицее</a:t>
            </a:r>
            <a:r>
              <a:rPr lang="ru-RU" dirty="0" smtClean="0"/>
              <a:t>, а именно работа с библиотекой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PyQT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33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Нам удалось воплотить основную механику игры, которая получилась довольно неплохой. Мы довольны результатом и считаем, что у проекта есть будущее, и планируем продолжить начатое: добавить больше уровней, видов врагов и атак героя, а также доработать сюжет.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14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102</Words>
  <Application>Microsoft Office PowerPoint</Application>
  <PresentationFormat>Экран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Проект «Star Wars: The Broken Future»</vt:lpstr>
      <vt:lpstr>Ведение</vt:lpstr>
      <vt:lpstr>Реализация проекта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«Star Wars: The Broken Future»</dc:title>
  <dc:creator>User</dc:creator>
  <cp:lastModifiedBy>User</cp:lastModifiedBy>
  <cp:revision>3</cp:revision>
  <dcterms:created xsi:type="dcterms:W3CDTF">2020-03-02T11:45:36Z</dcterms:created>
  <dcterms:modified xsi:type="dcterms:W3CDTF">2020-03-02T12:07:40Z</dcterms:modified>
</cp:coreProperties>
</file>