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1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83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2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50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91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15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4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5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94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1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19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06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80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E319-7938-4F29-BC46-BD4701645F92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313681-891A-46DD-AE8B-4B261BBC6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images/search?pos=21&amp;from=tabbar&amp;img_url=https%3A%2F%2Ftechturfy.files.wordpress.com%2F2017%2F03%2Ffacebook-messenger-bot-01.png&amp;text=%D0%B1%D0%BE%D1%82+%D0%B2+%D0%B2%D0%BA+&amp;rpt=sim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Бот-помощник </a:t>
            </a:r>
            <a:r>
              <a:rPr lang="en-US" dirty="0" err="1" smtClean="0"/>
              <a:t>Vk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 </a:t>
            </a:r>
            <a:r>
              <a:rPr lang="ru-RU" dirty="0" err="1" smtClean="0"/>
              <a:t>Сайганов</a:t>
            </a:r>
            <a:r>
              <a:rPr lang="ru-RU" dirty="0" smtClean="0"/>
              <a:t> Илья и Орехов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2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бот?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252113" cy="3880773"/>
          </a:xfrm>
        </p:spPr>
        <p:txBody>
          <a:bodyPr/>
          <a:lstStyle/>
          <a:p>
            <a:r>
              <a:rPr lang="ru-RU" dirty="0"/>
              <a:t>Специальная программа, выполняющая автоматически и/или по заданному расписанию какие-либо действия через интерфейсы, предназначенные для людей.</a:t>
            </a:r>
            <a:endParaRPr lang="ru-RU" dirty="0"/>
          </a:p>
        </p:txBody>
      </p:sp>
      <p:pic>
        <p:nvPicPr>
          <p:cNvPr id="1026" name="Picture 2" descr="https://im0-tub-ru.yandex.net/i?id=a2a8af946ebfb98e3bc2a4f03da4df9c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94" y="4213630"/>
            <a:ext cx="2697792" cy="234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9010" y="1157669"/>
            <a:ext cx="1219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ru-RU" altLang="ru-RU" sz="19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</a:t>
            </a:r>
          </a:p>
        </p:txBody>
      </p:sp>
      <p:pic>
        <p:nvPicPr>
          <p:cNvPr id="1028" name="Picture 4" descr="Telegram bot за 1000 руб. 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73" y="888410"/>
            <a:ext cx="3471255" cy="231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4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Вконтакте</a:t>
            </a:r>
            <a:r>
              <a:rPr lang="ru-RU" dirty="0" smtClean="0"/>
              <a:t> – самая распространённая социальная сеть на русском языке, зачастую жители России и стран СНГ используют именно её. </a:t>
            </a:r>
          </a:p>
          <a:p>
            <a:r>
              <a:rPr lang="ru-RU" dirty="0" smtClean="0"/>
              <a:t>Понятно, что использование множества различных узкоспециализированных программ, каждая из которых используется не чаще чем раз или два за день менее удобно, чем одно комплексное приложение, которое может выполнить все функции программ. </a:t>
            </a:r>
          </a:p>
          <a:p>
            <a:r>
              <a:rPr lang="ru-RU" dirty="0" smtClean="0"/>
              <a:t>И в ботах для ВК как раз можно реализовать большую часть полезных функций, например, таких как напоминания или погода.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2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Напоминания</a:t>
            </a:r>
          </a:p>
          <a:p>
            <a:r>
              <a:rPr lang="ru-RU" sz="4400" dirty="0" smtClean="0"/>
              <a:t>Игра в города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5234" t="80824" r="40044" b="4855"/>
          <a:stretch/>
        </p:blipFill>
        <p:spPr>
          <a:xfrm>
            <a:off x="1023389" y="4493490"/>
            <a:ext cx="4521200" cy="14732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5878" t="88683" r="40835" b="4239"/>
          <a:stretch/>
        </p:blipFill>
        <p:spPr>
          <a:xfrm>
            <a:off x="6437437" y="4493490"/>
            <a:ext cx="4258732" cy="7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128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116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Бот-помощник Vk</vt:lpstr>
      <vt:lpstr>Что такое бот?</vt:lpstr>
      <vt:lpstr>Актуальность</vt:lpstr>
      <vt:lpstr>Функции 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Бот-помощник Vk</dc:title>
  <dc:creator>User</dc:creator>
  <cp:lastModifiedBy>User</cp:lastModifiedBy>
  <cp:revision>5</cp:revision>
  <dcterms:created xsi:type="dcterms:W3CDTF">2020-05-12T09:48:46Z</dcterms:created>
  <dcterms:modified xsi:type="dcterms:W3CDTF">2020-05-12T10:54:19Z</dcterms:modified>
</cp:coreProperties>
</file>