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21"/>
  </p:notesMasterIdLst>
  <p:sldIdLst>
    <p:sldId id="256" r:id="rId2"/>
    <p:sldId id="257" r:id="rId3"/>
    <p:sldId id="275" r:id="rId4"/>
    <p:sldId id="27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ontserrat" pitchFamily="2" charset="77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38" d="100"/>
          <a:sy n="138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06a5787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06a5787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06a5787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06a5787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106a5787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106a5787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7dfe20c6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7dfe20c6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06a5787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06a5787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dfe20c6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dfe20c6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06a5787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06a5787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06a578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06a578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06a5787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06a5787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59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rgbClr val="6FA8DC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rgbClr val="6FA8DC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6FA8DC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rgbClr val="6FA8D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-1" y="1900719"/>
            <a:ext cx="9144001" cy="2211781"/>
          </a:xfrm>
          <a:prstGeom prst="rect">
            <a:avLst/>
          </a:prstGeom>
          <a:solidFill>
            <a:srgbClr val="2855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7" descr="https://lh6.googleusercontent.com/7EiF_YxyUDyYGxv5ZTUAbNO2-8MPmjV8oAREp_4kJABF5wFPh6nc7hnJyPE5i7OYOaOe57-NwT4BExcfbUc6CKgszfKznaoRZ2CAANjDtkievietFRdgrhQAmD8nWOw-HC574Lq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5835" y="2073158"/>
            <a:ext cx="5553075" cy="186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l="33627" r="42734" b="56379"/>
          <a:stretch/>
        </p:blipFill>
        <p:spPr>
          <a:xfrm>
            <a:off x="3227626" y="36200"/>
            <a:ext cx="4897227" cy="2447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l="19132" t="43514" r="55227" b="6329"/>
          <a:stretch/>
        </p:blipFill>
        <p:spPr>
          <a:xfrm>
            <a:off x="2514801" y="2484150"/>
            <a:ext cx="4790883" cy="25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PRIMER PROTOTIPO DEL LOGIN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l="16739" t="38787" r="42895" b="19156"/>
          <a:stretch/>
        </p:blipFill>
        <p:spPr>
          <a:xfrm>
            <a:off x="2505575" y="517050"/>
            <a:ext cx="6223598" cy="364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VERSIÓN ACTUAL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l="56560" t="38787" r="6444" b="19156"/>
          <a:stretch/>
        </p:blipFill>
        <p:spPr>
          <a:xfrm>
            <a:off x="2472975" y="590900"/>
            <a:ext cx="6407824" cy="409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VERSIÓN ACTUAL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 idx="4294967295"/>
          </p:nvPr>
        </p:nvSpPr>
        <p:spPr>
          <a:xfrm>
            <a:off x="1219200" y="2573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s-MX" sz="7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USUARIOS</a:t>
            </a:r>
            <a:endParaRPr sz="7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4294967295"/>
          </p:nvPr>
        </p:nvSpPr>
        <p:spPr>
          <a:xfrm>
            <a:off x="1264101" y="3716350"/>
            <a:ext cx="6513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None/>
            </a:pPr>
            <a:endParaRPr sz="1800" b="0" i="0" u="none" strike="noStrike" cap="non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836939" y="98847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 rot="6223920">
            <a:off x="3953912" y="935426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2746847" y="2045899"/>
            <a:ext cx="250224" cy="2389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2580024" y="809608"/>
            <a:ext cx="921949" cy="99692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105400" y="2044662"/>
            <a:ext cx="17396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👨👩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>
            <a:spLocks noGrp="1"/>
          </p:cNvSpPr>
          <p:nvPr>
            <p:ph type="body" idx="1"/>
          </p:nvPr>
        </p:nvSpPr>
        <p:spPr>
          <a:xfrm>
            <a:off x="5628099" y="3087811"/>
            <a:ext cx="3516000" cy="1195500"/>
          </a:xfrm>
          <a:prstGeom prst="diamond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b="1"/>
              <a:t>ADULTOS MAYORES 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USUARIOS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623939" y="2898570"/>
            <a:ext cx="892617" cy="904903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0D0DB9-8359-5F43-B34D-8B24EC6C5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136" y="0"/>
            <a:ext cx="352572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USUARIOS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6701602" y="4247146"/>
            <a:ext cx="29814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dirty="0"/>
              <a:t>CUIDADORES</a:t>
            </a:r>
            <a:endParaRPr dirty="0"/>
          </a:p>
        </p:txBody>
      </p:sp>
      <p:sp>
        <p:nvSpPr>
          <p:cNvPr id="147" name="Google Shape;147;p21"/>
          <p:cNvSpPr/>
          <p:nvPr/>
        </p:nvSpPr>
        <p:spPr>
          <a:xfrm>
            <a:off x="623939" y="2898570"/>
            <a:ext cx="892617" cy="904903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2DDD8A-AB91-4A4D-B4CC-B068495ED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136" y="0"/>
            <a:ext cx="352572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USUARIOS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2947100" y="1170296"/>
            <a:ext cx="2981400" cy="20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/>
              <a:t>Se empezó a considerar al usuario Administrador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850" y="1238275"/>
            <a:ext cx="2910700" cy="1943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ctrTitle" idx="4294967295"/>
          </p:nvPr>
        </p:nvSpPr>
        <p:spPr>
          <a:xfrm>
            <a:off x="968549" y="1872550"/>
            <a:ext cx="79488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s-MX" sz="7200"/>
              <a:t>PLAN DE PRUEBAS DE USABILIDAD</a:t>
            </a:r>
            <a:endParaRPr sz="7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1836939" y="98847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/>
          <p:nvPr/>
        </p:nvSpPr>
        <p:spPr>
          <a:xfrm rot="6223920">
            <a:off x="3953912" y="935426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1870485" y="1723599"/>
            <a:ext cx="250224" cy="2389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23"/>
          <p:cNvGrpSpPr/>
          <p:nvPr/>
        </p:nvGrpSpPr>
        <p:grpSpPr>
          <a:xfrm>
            <a:off x="2823486" y="1109608"/>
            <a:ext cx="435022" cy="323445"/>
            <a:chOff x="5247525" y="3007275"/>
            <a:chExt cx="517575" cy="384825"/>
          </a:xfrm>
        </p:grpSpPr>
        <p:sp>
          <p:nvSpPr>
            <p:cNvPr id="164" name="Google Shape;164;p2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23"/>
          <p:cNvGrpSpPr/>
          <p:nvPr/>
        </p:nvGrpSpPr>
        <p:grpSpPr>
          <a:xfrm>
            <a:off x="2488198" y="809608"/>
            <a:ext cx="1105600" cy="1052878"/>
            <a:chOff x="2583100" y="2973775"/>
            <a:chExt cx="461550" cy="437200"/>
          </a:xfrm>
        </p:grpSpPr>
        <p:sp>
          <p:nvSpPr>
            <p:cNvPr id="167" name="Google Shape;167;p2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solidFill>
              <a:schemeClr val="lt1"/>
            </a:solidFill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solidFill>
              <a:schemeClr val="lt1"/>
            </a:solidFill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3"/>
          </p:nvPr>
        </p:nvSpPr>
        <p:spPr>
          <a:xfrm>
            <a:off x="2441075" y="146025"/>
            <a:ext cx="64140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/>
              <a:t>Primero elegimos un escenario a probar.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075" y="649000"/>
            <a:ext cx="553402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2493450" y="2228450"/>
            <a:ext cx="55341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Roboto"/>
                <a:ea typeface="Roboto"/>
                <a:cs typeface="Roboto"/>
                <a:sym typeface="Roboto"/>
              </a:rPr>
              <a:t>Luego elegimos las métricas que usaremos para probar que la implementación sea satisfactoria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4">
            <a:alphaModFix/>
          </a:blip>
          <a:srcRect t="50005"/>
          <a:stretch/>
        </p:blipFill>
        <p:spPr>
          <a:xfrm>
            <a:off x="2441075" y="2794600"/>
            <a:ext cx="5011000" cy="9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7775" y="3726300"/>
            <a:ext cx="48303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3"/>
          </p:nvPr>
        </p:nvSpPr>
        <p:spPr>
          <a:xfrm>
            <a:off x="2324825" y="275350"/>
            <a:ext cx="6530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/>
              <a:t>Por último aplicamos un cuestionario que el usuario responderá respecto al escenario presentado.</a:t>
            </a:r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825" y="1132750"/>
            <a:ext cx="5215775" cy="37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 idx="4294967295"/>
          </p:nvPr>
        </p:nvSpPr>
        <p:spPr>
          <a:xfrm>
            <a:off x="1219200" y="2573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s-MX" sz="7200"/>
              <a:t>AVANCES</a:t>
            </a:r>
            <a:endParaRPr sz="7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4294967295"/>
          </p:nvPr>
        </p:nvSpPr>
        <p:spPr>
          <a:xfrm>
            <a:off x="1264101" y="3716350"/>
            <a:ext cx="6513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None/>
            </a:pPr>
            <a:endParaRPr sz="1800" b="0" i="0" u="none" strike="noStrike" cap="non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1836939" y="98847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8"/>
          <p:cNvGrpSpPr/>
          <p:nvPr/>
        </p:nvGrpSpPr>
        <p:grpSpPr>
          <a:xfrm>
            <a:off x="2391963" y="496450"/>
            <a:ext cx="1426316" cy="1426403"/>
            <a:chOff x="6643075" y="3664250"/>
            <a:chExt cx="407950" cy="407975"/>
          </a:xfrm>
        </p:grpSpPr>
        <p:sp>
          <p:nvSpPr>
            <p:cNvPr id="49" name="Google Shape;49;p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8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52" name="Google Shape;52;p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8"/>
          <p:cNvSpPr/>
          <p:nvPr/>
        </p:nvSpPr>
        <p:spPr>
          <a:xfrm rot="6223920">
            <a:off x="3953912" y="935426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2746847" y="2045899"/>
            <a:ext cx="250224" cy="2389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F38605-4AC6-7645-B22B-CEF763C9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" y="0"/>
            <a:ext cx="91185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1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1A4666A-BD91-ED42-934C-29E6486CF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102"/>
            <a:ext cx="9144000" cy="41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4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 idx="4294967295"/>
          </p:nvPr>
        </p:nvSpPr>
        <p:spPr>
          <a:xfrm>
            <a:off x="990900" y="128471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s-MX" sz="7200"/>
              <a:t>CAMBIOS EN REQUISITOS</a:t>
            </a:r>
            <a:endParaRPr sz="7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34300" y="1747575"/>
            <a:ext cx="224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000"/>
              <a:t>Nuevos requisitos de usabilidad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000"/>
              <a:t> </a:t>
            </a:r>
            <a:endParaRPr sz="2000"/>
          </a:p>
        </p:txBody>
      </p:sp>
      <p:pic>
        <p:nvPicPr>
          <p:cNvPr id="78" name="Google Shape;78;p12"/>
          <p:cNvPicPr preferRelativeResize="0"/>
          <p:nvPr/>
        </p:nvPicPr>
        <p:blipFill rotWithShape="1">
          <a:blip r:embed="rId3">
            <a:alphaModFix/>
          </a:blip>
          <a:srcRect l="25306" t="31065" r="23173" b="29922"/>
          <a:stretch/>
        </p:blipFill>
        <p:spPr>
          <a:xfrm>
            <a:off x="2167700" y="953475"/>
            <a:ext cx="6866875" cy="29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0" y="1626750"/>
            <a:ext cx="205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2000">
                <a:solidFill>
                  <a:schemeClr val="lt1"/>
                </a:solidFill>
              </a:rPr>
              <a:t>Nuevos requisitos de usabilidad</a:t>
            </a: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2874625" y="275342"/>
            <a:ext cx="5562000" cy="11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549" y="1100725"/>
            <a:ext cx="6024150" cy="28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90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PROTOTIPOS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203875" y="2633618"/>
            <a:ext cx="770562" cy="1572649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708181" y="3558643"/>
            <a:ext cx="1006868" cy="1295247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750" y="214000"/>
            <a:ext cx="248138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l="7825" r="66373" b="55128"/>
          <a:stretch/>
        </p:blipFill>
        <p:spPr>
          <a:xfrm>
            <a:off x="2121725" y="604350"/>
            <a:ext cx="7022280" cy="34782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PRIMER PROTOTIPO DEL LOGIN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80</Words>
  <Application>Microsoft Macintosh PowerPoint</Application>
  <PresentationFormat>On-screen Show (16:9)</PresentationFormat>
  <Paragraphs>22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Roboto</vt:lpstr>
      <vt:lpstr>Montserrat</vt:lpstr>
      <vt:lpstr>Aemelia template</vt:lpstr>
      <vt:lpstr>PowerPoint Presentation</vt:lpstr>
      <vt:lpstr>AVANCES</vt:lpstr>
      <vt:lpstr>PowerPoint Presentation</vt:lpstr>
      <vt:lpstr>PowerPoint Presentation</vt:lpstr>
      <vt:lpstr>CAMBIOS EN REQUISITOS </vt:lpstr>
      <vt:lpstr>Nuevos requisitos de usabilidad  </vt:lpstr>
      <vt:lpstr>Nuevos requisitos de usabilidad </vt:lpstr>
      <vt:lpstr>PROTOTIPOS </vt:lpstr>
      <vt:lpstr>PRIMER PROTOTIPO DEL LOGIN</vt:lpstr>
      <vt:lpstr>PRIMER PROTOTIPO DEL LOGIN</vt:lpstr>
      <vt:lpstr>VERSIÓN ACTUAL </vt:lpstr>
      <vt:lpstr>VERSIÓN ACTUAL </vt:lpstr>
      <vt:lpstr>USUARIOS</vt:lpstr>
      <vt:lpstr>USUARIOS</vt:lpstr>
      <vt:lpstr>USUARIOS</vt:lpstr>
      <vt:lpstr>USUARIOS</vt:lpstr>
      <vt:lpstr>PLAN DE PRUEBAS DE USABILIDAD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HECTOR ELIAS BURGOS AMAYA</cp:lastModifiedBy>
  <cp:revision>2</cp:revision>
  <dcterms:modified xsi:type="dcterms:W3CDTF">2019-04-12T21:51:24Z</dcterms:modified>
</cp:coreProperties>
</file>