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2" r:id="rId3"/>
    <p:sldId id="261" r:id="rId4"/>
    <p:sldId id="285" r:id="rId5"/>
    <p:sldId id="286" r:id="rId6"/>
    <p:sldId id="263" r:id="rId7"/>
    <p:sldId id="287" r:id="rId8"/>
    <p:sldId id="288" r:id="rId9"/>
    <p:sldId id="264" r:id="rId10"/>
    <p:sldId id="289" r:id="rId11"/>
    <p:sldId id="265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9144000" cy="5143500" type="screen16x9"/>
  <p:notesSz cx="6858000" cy="9144000"/>
  <p:embeddedFontLs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54969-036C-4622-9049-A01E6DE2A10D}">
  <a:tblStyle styleId="{C1C54969-036C-4622-9049-A01E6DE2A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8" autoAdjust="0"/>
    <p:restoredTop sz="94654"/>
  </p:normalViewPr>
  <p:slideViewPr>
    <p:cSldViewPr snapToGrid="0">
      <p:cViewPr varScale="1">
        <p:scale>
          <a:sx n="111" d="100"/>
          <a:sy n="111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3383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80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18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27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40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64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06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21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242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1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33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01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-1" y="1900719"/>
            <a:ext cx="9144001" cy="221178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https://lh6.googleusercontent.com/7EiF_YxyUDyYGxv5ZTUAbNO2-8MPmjV8oAREp_4kJABF5wFPh6nc7hnJyPE5i7OYOaOe57-NwT4BExcfbUc6CKgszfKznaoRZ2CAANjDtkievietFRdgrhQAmD8nWOw-HC574Lq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35" y="2073158"/>
            <a:ext cx="555307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226351" y="2556550"/>
            <a:ext cx="874298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ELEMENTOS DE INNOVACION</a:t>
            </a:r>
            <a:endParaRPr sz="72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717;p40"/>
          <p:cNvGrpSpPr/>
          <p:nvPr/>
        </p:nvGrpSpPr>
        <p:grpSpPr>
          <a:xfrm>
            <a:off x="2566174" y="615369"/>
            <a:ext cx="611569" cy="943063"/>
            <a:chOff x="6718575" y="2318625"/>
            <a:chExt cx="256950" cy="407375"/>
          </a:xfrm>
        </p:grpSpPr>
        <p:sp>
          <p:nvSpPr>
            <p:cNvPr id="17" name="Google Shape;718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9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0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1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2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3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5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78;p40"/>
          <p:cNvGrpSpPr/>
          <p:nvPr/>
        </p:nvGrpSpPr>
        <p:grpSpPr>
          <a:xfrm>
            <a:off x="1750213" y="1463228"/>
            <a:ext cx="808071" cy="754760"/>
            <a:chOff x="576250" y="4319400"/>
            <a:chExt cx="442075" cy="442050"/>
          </a:xfrm>
        </p:grpSpPr>
        <p:sp>
          <p:nvSpPr>
            <p:cNvPr id="26" name="Google Shape;579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0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1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2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572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09075" y="1626749"/>
            <a:ext cx="1807200" cy="1023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INNOVACIÓN</a:t>
            </a:r>
            <a:endParaRPr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072050" y="522000"/>
            <a:ext cx="2587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2400" dirty="0"/>
              <a:t>Amigable con los usuarios con capacidades limitadas o que tengan poca experiencia con la tecnología.</a:t>
            </a:r>
            <a:endParaRPr sz="2400"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pic>
        <p:nvPicPr>
          <p:cNvPr id="6148" name="Picture 4" descr="ALZHEIMER-enfermedad-anciano-6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1" r="51224"/>
          <a:stretch/>
        </p:blipFill>
        <p:spPr bwMode="auto">
          <a:xfrm>
            <a:off x="2076814" y="0"/>
            <a:ext cx="297711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717;p40"/>
          <p:cNvGrpSpPr/>
          <p:nvPr/>
        </p:nvGrpSpPr>
        <p:grpSpPr>
          <a:xfrm>
            <a:off x="676531" y="2878657"/>
            <a:ext cx="672287" cy="1057044"/>
            <a:chOff x="6718575" y="2318625"/>
            <a:chExt cx="256950" cy="407375"/>
          </a:xfrm>
        </p:grpSpPr>
        <p:sp>
          <p:nvSpPr>
            <p:cNvPr id="9" name="Google Shape;718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9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0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4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5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26749"/>
            <a:ext cx="1916275" cy="921241"/>
          </a:xfrm>
        </p:spPr>
        <p:txBody>
          <a:bodyPr/>
          <a:lstStyle/>
          <a:p>
            <a:r>
              <a:rPr lang="es-MX" dirty="0"/>
              <a:t>MOTIVACIÓN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Ayudar a los auxiliares de enfermería a poder brindar sus servicios.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11</a:t>
            </a:r>
          </a:p>
        </p:txBody>
      </p:sp>
      <p:grpSp>
        <p:nvGrpSpPr>
          <p:cNvPr id="7" name="Google Shape;404;p40"/>
          <p:cNvGrpSpPr/>
          <p:nvPr/>
        </p:nvGrpSpPr>
        <p:grpSpPr>
          <a:xfrm>
            <a:off x="540663" y="2878673"/>
            <a:ext cx="834947" cy="928857"/>
            <a:chOff x="5254117" y="974850"/>
            <a:chExt cx="416500" cy="424581"/>
          </a:xfrm>
        </p:grpSpPr>
        <p:sp>
          <p:nvSpPr>
            <p:cNvPr id="8" name="Google Shape;405;p40"/>
            <p:cNvSpPr/>
            <p:nvPr/>
          </p:nvSpPr>
          <p:spPr>
            <a:xfrm>
              <a:off x="5294400" y="974850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6;p40"/>
            <p:cNvSpPr/>
            <p:nvPr/>
          </p:nvSpPr>
          <p:spPr>
            <a:xfrm>
              <a:off x="5254117" y="982331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015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226351" y="2556550"/>
            <a:ext cx="874298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7200" dirty="0"/>
              <a:t>Perfiles, Personas y Escenarios</a:t>
            </a:r>
            <a:endParaRPr sz="72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4;p40"/>
          <p:cNvSpPr/>
          <p:nvPr/>
        </p:nvSpPr>
        <p:spPr>
          <a:xfrm>
            <a:off x="2195368" y="1088440"/>
            <a:ext cx="738090" cy="801384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73;p40"/>
          <p:cNvGrpSpPr/>
          <p:nvPr/>
        </p:nvGrpSpPr>
        <p:grpSpPr>
          <a:xfrm>
            <a:off x="2638057" y="943932"/>
            <a:ext cx="1006082" cy="681280"/>
            <a:chOff x="1929775" y="320925"/>
            <a:chExt cx="423800" cy="372650"/>
          </a:xfrm>
        </p:grpSpPr>
        <p:sp>
          <p:nvSpPr>
            <p:cNvPr id="32" name="Google Shape;374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5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6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7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8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557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26749"/>
            <a:ext cx="1916275" cy="921241"/>
          </a:xfrm>
        </p:spPr>
        <p:txBody>
          <a:bodyPr/>
          <a:lstStyle/>
          <a:p>
            <a:r>
              <a:rPr lang="es-MX" dirty="0"/>
              <a:t>PERSONAS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Auxiliar de enfermería</a:t>
            </a:r>
          </a:p>
          <a:p>
            <a:r>
              <a:rPr lang="es-ES" dirty="0"/>
              <a:t>Dependientes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13</a:t>
            </a:r>
          </a:p>
        </p:txBody>
      </p:sp>
      <p:sp>
        <p:nvSpPr>
          <p:cNvPr id="7" name="Google Shape;494;p40"/>
          <p:cNvSpPr/>
          <p:nvPr/>
        </p:nvSpPr>
        <p:spPr>
          <a:xfrm>
            <a:off x="565079" y="2775915"/>
            <a:ext cx="816641" cy="974152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68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persona busca crear un perfil para la aplicación como paciente.</a:t>
            </a:r>
          </a:p>
          <a:p>
            <a:r>
              <a:rPr lang="es-ES" dirty="0"/>
              <a:t>Una persona busca crear un perfil para la aplicación como cuidador.</a:t>
            </a:r>
          </a:p>
          <a:p>
            <a:pPr marL="38100" indent="0">
              <a:buNone/>
            </a:pPr>
            <a:br>
              <a:rPr lang="es-ES" dirty="0"/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14</a:t>
            </a:r>
          </a:p>
        </p:txBody>
      </p:sp>
      <p:grpSp>
        <p:nvGrpSpPr>
          <p:cNvPr id="5" name="Google Shape;373;p40"/>
          <p:cNvGrpSpPr/>
          <p:nvPr/>
        </p:nvGrpSpPr>
        <p:grpSpPr>
          <a:xfrm>
            <a:off x="406892" y="2834376"/>
            <a:ext cx="1154779" cy="864320"/>
            <a:chOff x="1929775" y="320925"/>
            <a:chExt cx="423800" cy="372650"/>
          </a:xfrm>
        </p:grpSpPr>
        <p:sp>
          <p:nvSpPr>
            <p:cNvPr id="6" name="Google Shape;374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5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6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7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8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729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215758" y="2997825"/>
            <a:ext cx="9370030" cy="71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6000" dirty="0"/>
              <a:t>ROLES Y RESPONSABILIDADES</a:t>
            </a:r>
            <a:endParaRPr sz="60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717;p40"/>
          <p:cNvGrpSpPr/>
          <p:nvPr/>
        </p:nvGrpSpPr>
        <p:grpSpPr>
          <a:xfrm>
            <a:off x="2566174" y="615369"/>
            <a:ext cx="611569" cy="943063"/>
            <a:chOff x="6718575" y="2318625"/>
            <a:chExt cx="256950" cy="407375"/>
          </a:xfrm>
        </p:grpSpPr>
        <p:sp>
          <p:nvSpPr>
            <p:cNvPr id="17" name="Google Shape;718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9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0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1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2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3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5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78;p40"/>
          <p:cNvGrpSpPr/>
          <p:nvPr/>
        </p:nvGrpSpPr>
        <p:grpSpPr>
          <a:xfrm>
            <a:off x="1750213" y="1463228"/>
            <a:ext cx="808071" cy="754760"/>
            <a:chOff x="576250" y="4319400"/>
            <a:chExt cx="442075" cy="442050"/>
          </a:xfrm>
        </p:grpSpPr>
        <p:sp>
          <p:nvSpPr>
            <p:cNvPr id="26" name="Google Shape;579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0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1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2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81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26749"/>
            <a:ext cx="2874625" cy="1527417"/>
          </a:xfrm>
        </p:spPr>
        <p:txBody>
          <a:bodyPr/>
          <a:lstStyle/>
          <a:p>
            <a:r>
              <a:rPr lang="es-ES" dirty="0"/>
              <a:t>ROLES Y </a:t>
            </a:r>
            <a:r>
              <a:rPr lang="es-ES" sz="1200" dirty="0"/>
              <a:t>RESPONSABILIDADES</a:t>
            </a:r>
            <a:endParaRPr lang="es-MX" sz="1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Líder del equipo (Héctor)</a:t>
            </a:r>
          </a:p>
          <a:p>
            <a:r>
              <a:rPr lang="es-ES" dirty="0"/>
              <a:t>Diseñador Gráfico(Esthefany)</a:t>
            </a:r>
          </a:p>
          <a:p>
            <a:r>
              <a:rPr lang="es-ES" dirty="0"/>
              <a:t>Programador(Gerardo)</a:t>
            </a:r>
          </a:p>
          <a:p>
            <a:r>
              <a:rPr lang="es-ES" dirty="0"/>
              <a:t> </a:t>
            </a:r>
            <a:r>
              <a:rPr lang="es-ES" dirty="0" err="1"/>
              <a:t>Tester</a:t>
            </a:r>
            <a:r>
              <a:rPr lang="es-ES" dirty="0"/>
              <a:t>(Erick)</a:t>
            </a:r>
            <a:br>
              <a:rPr lang="es-ES" dirty="0"/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0425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Productos/</a:t>
            </a:r>
            <a:br>
              <a:rPr lang="es-MX" dirty="0"/>
            </a:br>
            <a:r>
              <a:rPr lang="es-MX" dirty="0"/>
              <a:t>Artefactos resultantes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Creación de una maqueta de la aplicación web/aplicación móvil.</a:t>
            </a:r>
          </a:p>
          <a:p>
            <a:r>
              <a:rPr lang="es-ES" dirty="0"/>
              <a:t>Documento de Especificación de Requisitos</a:t>
            </a:r>
          </a:p>
          <a:p>
            <a:r>
              <a:rPr lang="es-ES" dirty="0"/>
              <a:t>UML</a:t>
            </a:r>
          </a:p>
          <a:p>
            <a:endParaRPr lang="es-ES" dirty="0"/>
          </a:p>
          <a:p>
            <a:endParaRPr lang="es-ES" dirty="0"/>
          </a:p>
          <a:p>
            <a:pPr marL="381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28016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OBJETIVOS</a:t>
            </a:r>
            <a:endParaRPr sz="7200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4" y="1626750"/>
            <a:ext cx="188177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OBJETIVO DE LA SISTEMA</a:t>
            </a:r>
            <a:endParaRPr sz="20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Ayudar a los adultos mayores y personas en estado de enfermedad  que se encuentren en la necesidad de solicitar ayuda para su cuidado.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</a:t>
            </a:r>
            <a:endParaRPr dirty="0"/>
          </a:p>
        </p:txBody>
      </p:sp>
      <p:pic>
        <p:nvPicPr>
          <p:cNvPr id="2052" name="Picture 4" descr="Resultado de imagen para adultos may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47" y="2830709"/>
            <a:ext cx="2664211" cy="220359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DEL APLICACIÓN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Facilitar la interacción de personas no familiarizadas con las aplicaciones móviles.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</a:t>
            </a:r>
          </a:p>
        </p:txBody>
      </p:sp>
      <p:sp>
        <p:nvSpPr>
          <p:cNvPr id="5" name="Google Shape;508;p40"/>
          <p:cNvSpPr/>
          <p:nvPr/>
        </p:nvSpPr>
        <p:spPr>
          <a:xfrm>
            <a:off x="203875" y="2633618"/>
            <a:ext cx="770562" cy="1572649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07;p40"/>
          <p:cNvSpPr/>
          <p:nvPr/>
        </p:nvSpPr>
        <p:spPr>
          <a:xfrm>
            <a:off x="708181" y="3558643"/>
            <a:ext cx="1006868" cy="129524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0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USUARIOS</a:t>
            </a:r>
            <a:endParaRPr sz="7200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94;p40"/>
          <p:cNvSpPr/>
          <p:nvPr/>
        </p:nvSpPr>
        <p:spPr>
          <a:xfrm>
            <a:off x="2580024" y="809608"/>
            <a:ext cx="921949" cy="99692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5105400" y="2044662"/>
            <a:ext cx="173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400" dirty="0">
                <a:solidFill>
                  <a:srgbClr val="FFFFFF"/>
                </a:solidFill>
              </a:rPr>
              <a:t>👨👩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32188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5628099" y="3087811"/>
            <a:ext cx="3515901" cy="1195448"/>
          </a:xfrm>
          <a:prstGeom prst="diamond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/>
              <a:t>ADULTOS MAYORES</a:t>
            </a: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USUARIOS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1916275" y="3554185"/>
            <a:ext cx="2981400" cy="744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AUXILIARES</a:t>
            </a:r>
            <a:endParaRPr b="1"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51" y="708532"/>
            <a:ext cx="5341003" cy="346710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94;p40"/>
          <p:cNvSpPr/>
          <p:nvPr/>
        </p:nvSpPr>
        <p:spPr>
          <a:xfrm>
            <a:off x="623939" y="2898570"/>
            <a:ext cx="892617" cy="90490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USUARIOS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59870" y="146024"/>
            <a:ext cx="2981400" cy="1101457"/>
          </a:xfrm>
        </p:spPr>
        <p:txBody>
          <a:bodyPr/>
          <a:lstStyle/>
          <a:p>
            <a:pPr marL="76200" indent="0">
              <a:buNone/>
            </a:pPr>
            <a:r>
              <a:rPr lang="es-MX" dirty="0"/>
              <a:t>PACIENTES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423879" y="3420582"/>
            <a:ext cx="2981400" cy="719775"/>
          </a:xfrm>
        </p:spPr>
        <p:txBody>
          <a:bodyPr/>
          <a:lstStyle/>
          <a:p>
            <a:pPr marL="76200" indent="0">
              <a:buNone/>
            </a:pPr>
            <a:r>
              <a:rPr lang="es-MX" dirty="0"/>
              <a:t>CUIDADORES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6</a:t>
            </a:r>
          </a:p>
        </p:txBody>
      </p:sp>
      <p:pic>
        <p:nvPicPr>
          <p:cNvPr id="4100" name="Picture 4" descr="Resultado de imagen para PACIENTES recuper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66" y="315325"/>
            <a:ext cx="3103528" cy="186431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PACIENTES recuperac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3" r="46338" b="40"/>
          <a:stretch/>
        </p:blipFill>
        <p:spPr bwMode="auto">
          <a:xfrm>
            <a:off x="6579063" y="2055449"/>
            <a:ext cx="2324414" cy="3056801"/>
          </a:xfrm>
          <a:prstGeom prst="flowChartPreparat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94;p40"/>
          <p:cNvSpPr/>
          <p:nvPr/>
        </p:nvSpPr>
        <p:spPr>
          <a:xfrm>
            <a:off x="623939" y="2898570"/>
            <a:ext cx="892617" cy="90490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2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226351" y="2556550"/>
            <a:ext cx="874298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APPS SIMILARES</a:t>
            </a:r>
            <a:endParaRPr sz="7200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13;p40"/>
          <p:cNvGrpSpPr/>
          <p:nvPr/>
        </p:nvGrpSpPr>
        <p:grpSpPr>
          <a:xfrm>
            <a:off x="2823486" y="1109608"/>
            <a:ext cx="435022" cy="323445"/>
            <a:chOff x="5247525" y="3007275"/>
            <a:chExt cx="517575" cy="384825"/>
          </a:xfrm>
        </p:grpSpPr>
        <p:sp>
          <p:nvSpPr>
            <p:cNvPr id="11" name="Google Shape;514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5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509;p40"/>
          <p:cNvGrpSpPr/>
          <p:nvPr/>
        </p:nvGrpSpPr>
        <p:grpSpPr>
          <a:xfrm>
            <a:off x="2488198" y="809608"/>
            <a:ext cx="1105600" cy="1052878"/>
            <a:chOff x="2583100" y="2973775"/>
            <a:chExt cx="461550" cy="437200"/>
          </a:xfrm>
          <a:solidFill>
            <a:schemeClr val="bg1"/>
          </a:solidFill>
        </p:grpSpPr>
        <p:sp>
          <p:nvSpPr>
            <p:cNvPr id="14" name="Google Shape;510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1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55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807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SOLUCIONES SIMILARES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2034283" y="205720"/>
            <a:ext cx="2795416" cy="2118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NIDMI</a:t>
            </a:r>
          </a:p>
          <a:p>
            <a:pPr marL="0" lvl="0" indent="0">
              <a:buNone/>
            </a:pPr>
            <a:r>
              <a:rPr lang="es-ES" dirty="0"/>
              <a:t>Aplicación web que cuenta con opciones de cuidadores de niños, de hogar, de adultos mayores y de mascotas.</a:t>
            </a:r>
            <a:endParaRPr b="1"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6882691" y="3081994"/>
            <a:ext cx="2066100" cy="22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buNone/>
            </a:pPr>
            <a:r>
              <a:rPr lang="es-ES" dirty="0"/>
              <a:t>Aplicación móvil para la reserva de cuidadores titulados para todo el mundo.</a:t>
            </a:r>
            <a:endParaRPr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pic>
        <p:nvPicPr>
          <p:cNvPr id="5124" name="Picture 4" descr="Resultado de imagen para JOY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604" y="2962443"/>
            <a:ext cx="1726060" cy="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7837" t="14363" r="9523" b="13665"/>
          <a:stretch/>
        </p:blipFill>
        <p:spPr>
          <a:xfrm>
            <a:off x="4658336" y="175871"/>
            <a:ext cx="4448710" cy="2178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l="5625" t="14550" r="8294" b="14029"/>
          <a:stretch/>
        </p:blipFill>
        <p:spPr>
          <a:xfrm>
            <a:off x="2297996" y="2815119"/>
            <a:ext cx="4390481" cy="20480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210</Words>
  <Application>Microsoft Macintosh PowerPoint</Application>
  <PresentationFormat>On-screen Show (16:9)</PresentationFormat>
  <Paragraphs>61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</vt:lpstr>
      <vt:lpstr>Montserrat</vt:lpstr>
      <vt:lpstr>Aemelia template</vt:lpstr>
      <vt:lpstr>PowerPoint Presentation</vt:lpstr>
      <vt:lpstr>OBJETIVOS</vt:lpstr>
      <vt:lpstr>OBJETIVO DE LA SISTEMA</vt:lpstr>
      <vt:lpstr>OBJETIVO DEL APLICACIÓN</vt:lpstr>
      <vt:lpstr>USUARIOS</vt:lpstr>
      <vt:lpstr>USUARIOS</vt:lpstr>
      <vt:lpstr>USUARIOS</vt:lpstr>
      <vt:lpstr>APPS SIMILARES</vt:lpstr>
      <vt:lpstr>SOLUCIONES SIMILARES</vt:lpstr>
      <vt:lpstr>ELEMENTOS DE INNOVACION</vt:lpstr>
      <vt:lpstr>INNOVACIÓN</vt:lpstr>
      <vt:lpstr>MOTIVACIÓN</vt:lpstr>
      <vt:lpstr>Perfiles, Personas y Escenarios</vt:lpstr>
      <vt:lpstr>PERSONAS</vt:lpstr>
      <vt:lpstr>Escenarios</vt:lpstr>
      <vt:lpstr>ROLES Y RESPONSABILIDADES</vt:lpstr>
      <vt:lpstr>ROLES Y RESPONSABILIDADES</vt:lpstr>
      <vt:lpstr>Productos/ Artefactos resultantes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Esthefany</dc:creator>
  <cp:lastModifiedBy>HECTOR ELIAS BURGOS AMAYA</cp:lastModifiedBy>
  <cp:revision>11</cp:revision>
  <dcterms:modified xsi:type="dcterms:W3CDTF">2019-02-27T13:40:34Z</dcterms:modified>
</cp:coreProperties>
</file>