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3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295B-DF09-4E95-9FA7-9E4FA2F7F609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E316-5573-4E3C-A69B-A5AE35FE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Eunbong</a:t>
            </a:r>
            <a:r>
              <a:rPr lang="en-US" dirty="0" smtClean="0"/>
              <a:t> Yang &amp; Jordan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training mode (~1 week)</a:t>
            </a:r>
          </a:p>
          <a:p>
            <a:r>
              <a:rPr lang="en-US" dirty="0" smtClean="0"/>
              <a:t>Collect Training (End Oct.)</a:t>
            </a:r>
          </a:p>
          <a:p>
            <a:r>
              <a:rPr lang="en-US" dirty="0" smtClean="0"/>
              <a:t>Build localization model (Early Nov.)</a:t>
            </a:r>
          </a:p>
          <a:p>
            <a:r>
              <a:rPr lang="en-US" dirty="0" smtClean="0"/>
              <a:t>Device self calibration (Mid Nov.)</a:t>
            </a:r>
          </a:p>
          <a:p>
            <a:r>
              <a:rPr lang="en-US" dirty="0" smtClean="0"/>
              <a:t>Visualization (Nov)</a:t>
            </a:r>
          </a:p>
          <a:p>
            <a:r>
              <a:rPr lang="en-US" dirty="0" smtClean="0"/>
              <a:t>Write-up (Nov)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4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surveys are time consuming, resource intensive and become out of date quickly</a:t>
            </a:r>
          </a:p>
          <a:p>
            <a:r>
              <a:rPr lang="en-US" dirty="0" smtClean="0"/>
              <a:t>What we’re going to tackle</a:t>
            </a:r>
          </a:p>
          <a:p>
            <a:pPr lvl="1"/>
            <a:r>
              <a:rPr lang="en-US" dirty="0" smtClean="0"/>
              <a:t>Given the engineering building</a:t>
            </a:r>
          </a:p>
          <a:p>
            <a:pPr lvl="2"/>
            <a:r>
              <a:rPr lang="en-US" dirty="0" smtClean="0"/>
              <a:t>Multiple floors</a:t>
            </a:r>
          </a:p>
          <a:p>
            <a:pPr lvl="2"/>
            <a:r>
              <a:rPr lang="en-US" dirty="0" smtClean="0"/>
              <a:t>Dense </a:t>
            </a:r>
            <a:r>
              <a:rPr lang="en-US" dirty="0" err="1" smtClean="0"/>
              <a:t>WiFi</a:t>
            </a:r>
            <a:r>
              <a:rPr lang="en-US" dirty="0" smtClean="0"/>
              <a:t> coverage</a:t>
            </a:r>
          </a:p>
          <a:p>
            <a:pPr lvl="2"/>
            <a:r>
              <a:rPr lang="en-US" dirty="0" smtClean="0"/>
              <a:t>Easy to find maps</a:t>
            </a:r>
          </a:p>
          <a:p>
            <a:pPr lvl="1"/>
            <a:r>
              <a:rPr lang="en-US" dirty="0" smtClean="0"/>
              <a:t>Design a mobile app to collect </a:t>
            </a:r>
            <a:r>
              <a:rPr lang="en-US" dirty="0" err="1" smtClean="0"/>
              <a:t>WiFi</a:t>
            </a:r>
            <a:r>
              <a:rPr lang="en-US" dirty="0" smtClean="0"/>
              <a:t> strength metrics (crowd-sourced)</a:t>
            </a:r>
          </a:p>
          <a:p>
            <a:pPr lvl="1"/>
            <a:r>
              <a:rPr lang="en-US" dirty="0" smtClean="0"/>
              <a:t>Design server to consolidate strength metrics</a:t>
            </a:r>
          </a:p>
        </p:txBody>
      </p:sp>
    </p:spTree>
    <p:extLst>
      <p:ext uri="{BB962C8B-B14F-4D97-AF65-F5344CB8AC3E}">
        <p14:creationId xmlns:p14="http://schemas.microsoft.com/office/powerpoint/2010/main" val="11915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Collects resource metrics</a:t>
            </a:r>
          </a:p>
          <a:p>
            <a:pPr lvl="1"/>
            <a:r>
              <a:rPr lang="en-US" dirty="0" smtClean="0"/>
              <a:t>Performs ‘self calibration’</a:t>
            </a:r>
          </a:p>
          <a:p>
            <a:pPr lvl="1"/>
            <a:r>
              <a:rPr lang="en-US" dirty="0" smtClean="0"/>
              <a:t>Guards for performance and privacy</a:t>
            </a:r>
          </a:p>
          <a:p>
            <a:r>
              <a:rPr lang="en-US" dirty="0" smtClean="0"/>
              <a:t>Server</a:t>
            </a:r>
          </a:p>
          <a:p>
            <a:r>
              <a:rPr lang="en-US" dirty="0" smtClean="0"/>
              <a:t>Modeling code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android app</a:t>
            </a:r>
          </a:p>
          <a:p>
            <a:pPr lvl="1"/>
            <a:r>
              <a:rPr lang="en-US" dirty="0" smtClean="0"/>
              <a:t>In app configuration</a:t>
            </a:r>
          </a:p>
          <a:p>
            <a:pPr lvl="1"/>
            <a:r>
              <a:rPr lang="en-US" dirty="0" smtClean="0"/>
              <a:t>Sensing code mostly complete</a:t>
            </a:r>
          </a:p>
          <a:p>
            <a:pPr lvl="1"/>
            <a:r>
              <a:rPr lang="en-US" dirty="0" smtClean="0"/>
              <a:t>Upload to server over http (JSON)</a:t>
            </a:r>
          </a:p>
          <a:p>
            <a:r>
              <a:rPr lang="en-US" dirty="0" smtClean="0"/>
              <a:t>Server – Simple </a:t>
            </a:r>
            <a:r>
              <a:rPr lang="en-US" dirty="0" err="1" smtClean="0"/>
              <a:t>php</a:t>
            </a:r>
            <a:r>
              <a:rPr lang="en-US" dirty="0" smtClean="0"/>
              <a:t> based request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Throughput</a:t>
            </a:r>
          </a:p>
          <a:p>
            <a:r>
              <a:rPr lang="en-US" dirty="0" smtClean="0"/>
              <a:t>Detecting Packet loss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Calibrating RSSI</a:t>
            </a:r>
          </a:p>
          <a:p>
            <a:r>
              <a:rPr lang="en-US" dirty="0" smtClean="0"/>
              <a:t>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Throughput &amp; Packet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Want to test local link</a:t>
            </a:r>
          </a:p>
          <a:p>
            <a:pPr lvl="1"/>
            <a:r>
              <a:rPr lang="en-US" dirty="0" smtClean="0"/>
              <a:t>Want little/no reliability in protocol</a:t>
            </a:r>
          </a:p>
          <a:p>
            <a:r>
              <a:rPr lang="en-US" dirty="0" smtClean="0"/>
              <a:t>Idea: ping AP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icmp</a:t>
            </a:r>
            <a:r>
              <a:rPr lang="en-US" dirty="0" smtClean="0"/>
              <a:t> echo packets (No retransmissions*)</a:t>
            </a:r>
          </a:p>
          <a:p>
            <a:pPr lvl="1"/>
            <a:r>
              <a:rPr lang="en-US" dirty="0" smtClean="0"/>
              <a:t>Gives </a:t>
            </a:r>
            <a:r>
              <a:rPr lang="en-US" dirty="0" err="1" smtClean="0"/>
              <a:t>rtt</a:t>
            </a:r>
            <a:endParaRPr lang="en-US" dirty="0" smtClean="0"/>
          </a:p>
          <a:p>
            <a:pPr lvl="1"/>
            <a:r>
              <a:rPr lang="en-US" dirty="0" smtClean="0"/>
              <a:t>Can be slow (without root access)</a:t>
            </a:r>
          </a:p>
          <a:p>
            <a:r>
              <a:rPr lang="en-US" dirty="0" smtClean="0"/>
              <a:t>Use dropped packets to measure packet loss</a:t>
            </a:r>
          </a:p>
          <a:p>
            <a:r>
              <a:rPr lang="en-US" dirty="0" smtClean="0"/>
              <a:t>Average </a:t>
            </a:r>
            <a:r>
              <a:rPr lang="en-US" dirty="0" err="1" smtClean="0"/>
              <a:t>rtt</a:t>
            </a:r>
            <a:r>
              <a:rPr lang="en-US" dirty="0" smtClean="0"/>
              <a:t> / echo packet size for throughput estimate</a:t>
            </a:r>
          </a:p>
        </p:txBody>
      </p:sp>
    </p:spTree>
    <p:extLst>
      <p:ext uri="{BB962C8B-B14F-4D97-AF65-F5344CB8AC3E}">
        <p14:creationId xmlns:p14="http://schemas.microsoft.com/office/powerpoint/2010/main" val="36819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/>
              <a:t>Gaussian Processes for Signal </a:t>
            </a:r>
            <a:r>
              <a:rPr lang="en-US" dirty="0" smtClean="0"/>
              <a:t>Strength-Based Location Estimation Ferris et al. 2006</a:t>
            </a:r>
            <a:endParaRPr lang="en-US" dirty="0"/>
          </a:p>
          <a:p>
            <a:r>
              <a:rPr lang="en-US" dirty="0" smtClean="0"/>
              <a:t>Model RSSI as multi-dimensional </a:t>
            </a:r>
            <a:r>
              <a:rPr lang="en-US" dirty="0" err="1" smtClean="0"/>
              <a:t>guassian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Learn parameters from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5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Calibrating RSSI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Device signal strength self-calibration using histograms </a:t>
            </a:r>
            <a:r>
              <a:rPr lang="en-US" dirty="0" err="1" smtClean="0"/>
              <a:t>Laudias</a:t>
            </a:r>
            <a:r>
              <a:rPr lang="en-US" dirty="0" smtClean="0"/>
              <a:t> et al. 2012</a:t>
            </a:r>
          </a:p>
          <a:p>
            <a:r>
              <a:rPr lang="en-US" dirty="0" smtClean="0"/>
              <a:t>Develop </a:t>
            </a:r>
            <a:r>
              <a:rPr lang="en-US" dirty="0" err="1" smtClean="0"/>
              <a:t>cdf</a:t>
            </a:r>
            <a:r>
              <a:rPr lang="en-US" dirty="0" smtClean="0"/>
              <a:t> for observed RSSI at locations</a:t>
            </a:r>
          </a:p>
          <a:p>
            <a:r>
              <a:rPr lang="en-US" dirty="0" smtClean="0"/>
              <a:t>Fit empirical </a:t>
            </a:r>
            <a:r>
              <a:rPr lang="en-US" dirty="0" err="1" smtClean="0"/>
              <a:t>cdf</a:t>
            </a:r>
            <a:r>
              <a:rPr lang="en-US" dirty="0" smtClean="0"/>
              <a:t> to reference </a:t>
            </a:r>
            <a:r>
              <a:rPr lang="en-US" dirty="0" err="1" smtClean="0"/>
              <a:t>cdf</a:t>
            </a:r>
            <a:endParaRPr lang="en-US" dirty="0" smtClean="0"/>
          </a:p>
          <a:p>
            <a:r>
              <a:rPr lang="en-US" dirty="0" smtClean="0"/>
              <a:t>Iterative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a grid of training locations</a:t>
            </a:r>
          </a:p>
          <a:p>
            <a:r>
              <a:rPr lang="en-US" dirty="0" smtClean="0"/>
              <a:t>Train using app (special ‘training mode’)</a:t>
            </a:r>
          </a:p>
          <a:p>
            <a:r>
              <a:rPr lang="en-US" dirty="0" smtClean="0"/>
              <a:t>Take multiple samples</a:t>
            </a:r>
          </a:p>
          <a:p>
            <a:pPr lvl="1"/>
            <a:r>
              <a:rPr lang="en-US" dirty="0" smtClean="0"/>
              <a:t>10? 100? continuous samples at location</a:t>
            </a:r>
          </a:p>
          <a:p>
            <a:pPr lvl="1"/>
            <a:r>
              <a:rPr lang="en-US" dirty="0" smtClean="0"/>
              <a:t>Time series samples?</a:t>
            </a:r>
          </a:p>
          <a:p>
            <a:pPr lvl="1"/>
            <a:r>
              <a:rPr lang="en-US" dirty="0" smtClean="0"/>
              <a:t>Time of day?</a:t>
            </a:r>
          </a:p>
          <a:p>
            <a:r>
              <a:rPr lang="en-US" dirty="0" smtClean="0"/>
              <a:t>Training validation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Interactive in app display?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8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WiFi Survey</vt:lpstr>
      <vt:lpstr>Overview</vt:lpstr>
      <vt:lpstr>Deliverables</vt:lpstr>
      <vt:lpstr>Progress</vt:lpstr>
      <vt:lpstr>Problems &amp; Solutions</vt:lpstr>
      <vt:lpstr>Detecting Throughput &amp; Packet Loss</vt:lpstr>
      <vt:lpstr>Localization</vt:lpstr>
      <vt:lpstr>Calibrating RSSI</vt:lpstr>
      <vt:lpstr>Training</vt:lpstr>
      <vt:lpstr>Timeline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Survey</dc:title>
  <dc:creator>Jordan Fish</dc:creator>
  <cp:lastModifiedBy>Jordan Fish</cp:lastModifiedBy>
  <cp:revision>18</cp:revision>
  <dcterms:created xsi:type="dcterms:W3CDTF">2013-10-14T14:06:22Z</dcterms:created>
  <dcterms:modified xsi:type="dcterms:W3CDTF">2013-10-14T14:57:43Z</dcterms:modified>
</cp:coreProperties>
</file>