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9" r:id="rId4"/>
    <p:sldId id="274" r:id="rId5"/>
    <p:sldId id="260" r:id="rId6"/>
    <p:sldId id="278" r:id="rId7"/>
    <p:sldId id="261" r:id="rId8"/>
    <p:sldId id="262" r:id="rId9"/>
    <p:sldId id="266" r:id="rId10"/>
    <p:sldId id="270" r:id="rId11"/>
    <p:sldId id="275" r:id="rId12"/>
    <p:sldId id="277" r:id="rId13"/>
    <p:sldId id="265" r:id="rId14"/>
    <p:sldId id="273" r:id="rId15"/>
    <p:sldId id="264" r:id="rId1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F62C96-B348-4A3A-8712-96A2ED96A2F4}" type="doc">
      <dgm:prSet loTypeId="urn:microsoft.com/office/officeart/2005/8/layout/orgChart1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AC624FA1-7D29-45A4-8633-CE8813F2C332}">
      <dgm:prSet phldrT="[Texto]"/>
      <dgm:spPr/>
      <dgm:t>
        <a:bodyPr/>
        <a:lstStyle/>
        <a:p>
          <a:r>
            <a:rPr lang="es-PE" dirty="0" smtClean="0"/>
            <a:t>Nacimiento del Menor</a:t>
          </a:r>
          <a:endParaRPr lang="es-PE" dirty="0"/>
        </a:p>
      </dgm:t>
    </dgm:pt>
    <dgm:pt modelId="{E2397A05-7BC6-4AE1-86DA-B0D17219B10D}" type="parTrans" cxnId="{A9D7BD6D-7442-45F4-AF3D-1543DAE75EA8}">
      <dgm:prSet/>
      <dgm:spPr/>
      <dgm:t>
        <a:bodyPr/>
        <a:lstStyle/>
        <a:p>
          <a:endParaRPr lang="es-PE"/>
        </a:p>
      </dgm:t>
    </dgm:pt>
    <dgm:pt modelId="{1B5BF77A-7455-4F96-8D4B-8FCFAB4EDF31}" type="sibTrans" cxnId="{A9D7BD6D-7442-45F4-AF3D-1543DAE75EA8}">
      <dgm:prSet/>
      <dgm:spPr/>
      <dgm:t>
        <a:bodyPr/>
        <a:lstStyle/>
        <a:p>
          <a:endParaRPr lang="es-PE"/>
        </a:p>
      </dgm:t>
    </dgm:pt>
    <dgm:pt modelId="{C3C5C25A-F53C-45CF-AB24-DF47FD6D98C7}" type="asst">
      <dgm:prSet phldrT="[Texto]"/>
      <dgm:spPr/>
      <dgm:t>
        <a:bodyPr/>
        <a:lstStyle/>
        <a:p>
          <a:r>
            <a:rPr lang="es-PE" dirty="0" smtClean="0"/>
            <a:t>Certificado Nacido Vivo (app)</a:t>
          </a:r>
          <a:endParaRPr lang="es-PE" dirty="0"/>
        </a:p>
      </dgm:t>
    </dgm:pt>
    <dgm:pt modelId="{076B5561-C10E-4C62-A69F-9FFEB24FD187}" type="parTrans" cxnId="{94EACF79-A1A3-4BE9-BB0A-ED26CA7518E5}">
      <dgm:prSet/>
      <dgm:spPr/>
      <dgm:t>
        <a:bodyPr/>
        <a:lstStyle/>
        <a:p>
          <a:endParaRPr lang="es-PE"/>
        </a:p>
      </dgm:t>
    </dgm:pt>
    <dgm:pt modelId="{98AECD0A-C030-461B-965F-AE668760DFBC}" type="sibTrans" cxnId="{94EACF79-A1A3-4BE9-BB0A-ED26CA7518E5}">
      <dgm:prSet/>
      <dgm:spPr/>
      <dgm:t>
        <a:bodyPr/>
        <a:lstStyle/>
        <a:p>
          <a:endParaRPr lang="es-PE"/>
        </a:p>
      </dgm:t>
    </dgm:pt>
    <dgm:pt modelId="{5A6B5FFE-0F26-4E1E-B904-D668E9E97261}" type="asst">
      <dgm:prSet/>
      <dgm:spPr/>
      <dgm:t>
        <a:bodyPr/>
        <a:lstStyle/>
        <a:p>
          <a:r>
            <a:rPr lang="es-PE" smtClean="0"/>
            <a:t>Evaluacion Medica del menor</a:t>
          </a:r>
          <a:endParaRPr lang="es-PE" dirty="0"/>
        </a:p>
      </dgm:t>
    </dgm:pt>
    <dgm:pt modelId="{92D24AEA-0D70-433B-8844-B8BD7292DC55}" type="parTrans" cxnId="{543E2034-F5AE-4158-AA25-F09A05ECE241}">
      <dgm:prSet/>
      <dgm:spPr/>
      <dgm:t>
        <a:bodyPr/>
        <a:lstStyle/>
        <a:p>
          <a:endParaRPr lang="es-PE"/>
        </a:p>
      </dgm:t>
    </dgm:pt>
    <dgm:pt modelId="{A8142F56-CD07-4F2A-A3FD-15C7ADAADD70}" type="sibTrans" cxnId="{543E2034-F5AE-4158-AA25-F09A05ECE241}">
      <dgm:prSet/>
      <dgm:spPr/>
      <dgm:t>
        <a:bodyPr/>
        <a:lstStyle/>
        <a:p>
          <a:endParaRPr lang="es-PE"/>
        </a:p>
      </dgm:t>
    </dgm:pt>
    <dgm:pt modelId="{9BB91733-E13D-4632-902B-B697EA5391A5}" type="asst">
      <dgm:prSet phldrT="[Texto]"/>
      <dgm:spPr/>
      <dgm:t>
        <a:bodyPr/>
        <a:lstStyle/>
        <a:p>
          <a:r>
            <a:rPr lang="es-PE" dirty="0" smtClean="0"/>
            <a:t>(Huella Digital</a:t>
          </a:r>
          <a:r>
            <a:rPr lang="es-PE" dirty="0" smtClean="0"/>
            <a:t>)</a:t>
          </a:r>
        </a:p>
        <a:p>
          <a:r>
            <a:rPr lang="es-PE" dirty="0" smtClean="0"/>
            <a:t>Nube</a:t>
          </a:r>
          <a:endParaRPr lang="es-PE" dirty="0"/>
        </a:p>
      </dgm:t>
    </dgm:pt>
    <dgm:pt modelId="{41B672D3-BDCE-4375-9B8E-0B69D78F7951}" type="parTrans" cxnId="{D279A199-250A-4697-B43C-0ECC95C3EF3A}">
      <dgm:prSet/>
      <dgm:spPr/>
      <dgm:t>
        <a:bodyPr/>
        <a:lstStyle/>
        <a:p>
          <a:endParaRPr lang="es-PE"/>
        </a:p>
      </dgm:t>
    </dgm:pt>
    <dgm:pt modelId="{6B40F080-FB28-4F8D-85B6-B91E670DF850}" type="sibTrans" cxnId="{D279A199-250A-4697-B43C-0ECC95C3EF3A}">
      <dgm:prSet/>
      <dgm:spPr/>
      <dgm:t>
        <a:bodyPr/>
        <a:lstStyle/>
        <a:p>
          <a:endParaRPr lang="es-PE"/>
        </a:p>
      </dgm:t>
    </dgm:pt>
    <dgm:pt modelId="{052316F5-523D-4D17-B054-3E0350FF4AA8}">
      <dgm:prSet/>
      <dgm:spPr/>
      <dgm:t>
        <a:bodyPr/>
        <a:lstStyle/>
        <a:p>
          <a:r>
            <a:rPr lang="es-PE" dirty="0" smtClean="0"/>
            <a:t>Regreso del Menor con La Madre</a:t>
          </a:r>
          <a:endParaRPr lang="es-PE" dirty="0"/>
        </a:p>
      </dgm:t>
    </dgm:pt>
    <dgm:pt modelId="{2BCD33D4-B1C2-4AB2-B2F1-7784D1852A9B}" type="parTrans" cxnId="{9A2FA13C-C4BD-4ACA-9C3D-1BA83D1E6E52}">
      <dgm:prSet/>
      <dgm:spPr/>
      <dgm:t>
        <a:bodyPr/>
        <a:lstStyle/>
        <a:p>
          <a:endParaRPr lang="es-PE"/>
        </a:p>
      </dgm:t>
    </dgm:pt>
    <dgm:pt modelId="{DBC82319-F805-4617-B0B6-F9597550381E}" type="sibTrans" cxnId="{9A2FA13C-C4BD-4ACA-9C3D-1BA83D1E6E52}">
      <dgm:prSet/>
      <dgm:spPr/>
      <dgm:t>
        <a:bodyPr/>
        <a:lstStyle/>
        <a:p>
          <a:endParaRPr lang="es-PE"/>
        </a:p>
      </dgm:t>
    </dgm:pt>
    <dgm:pt modelId="{8E66F8D8-4867-401F-B1DB-DB5EDBC09E3B}" type="asst">
      <dgm:prSet/>
      <dgm:spPr/>
      <dgm:t>
        <a:bodyPr/>
        <a:lstStyle/>
        <a:p>
          <a:r>
            <a:rPr lang="es-PE" dirty="0" smtClean="0"/>
            <a:t>Lactancia</a:t>
          </a:r>
          <a:endParaRPr lang="es-PE" dirty="0"/>
        </a:p>
      </dgm:t>
    </dgm:pt>
    <dgm:pt modelId="{AD8CD0AA-7298-4B2B-ACCA-CAE25C1AEDDA}" type="parTrans" cxnId="{C975A1EE-67DF-42E6-AE80-92E5B49ABDC8}">
      <dgm:prSet/>
      <dgm:spPr/>
      <dgm:t>
        <a:bodyPr/>
        <a:lstStyle/>
        <a:p>
          <a:endParaRPr lang="es-PE"/>
        </a:p>
      </dgm:t>
    </dgm:pt>
    <dgm:pt modelId="{96055AC0-DA67-4BB7-BF4F-B345DA5008E0}" type="sibTrans" cxnId="{C975A1EE-67DF-42E6-AE80-92E5B49ABDC8}">
      <dgm:prSet/>
      <dgm:spPr/>
      <dgm:t>
        <a:bodyPr/>
        <a:lstStyle/>
        <a:p>
          <a:endParaRPr lang="es-PE"/>
        </a:p>
      </dgm:t>
    </dgm:pt>
    <dgm:pt modelId="{16A40B27-1DB5-4546-8BB2-B0D85164BB36}" type="asst">
      <dgm:prSet/>
      <dgm:spPr/>
      <dgm:t>
        <a:bodyPr/>
        <a:lstStyle/>
        <a:p>
          <a:r>
            <a:rPr lang="es-PE" dirty="0" smtClean="0"/>
            <a:t>Cuidados</a:t>
          </a:r>
          <a:endParaRPr lang="es-PE" dirty="0"/>
        </a:p>
      </dgm:t>
    </dgm:pt>
    <dgm:pt modelId="{431E87F8-0B07-4AA9-B3AF-4713522D7DAB}" type="parTrans" cxnId="{4EBE1912-0943-4F64-BA28-73EA5E27F92B}">
      <dgm:prSet/>
      <dgm:spPr/>
      <dgm:t>
        <a:bodyPr/>
        <a:lstStyle/>
        <a:p>
          <a:endParaRPr lang="es-PE"/>
        </a:p>
      </dgm:t>
    </dgm:pt>
    <dgm:pt modelId="{66FBC9AC-EC30-4E4D-985D-552C81300B9C}" type="sibTrans" cxnId="{4EBE1912-0943-4F64-BA28-73EA5E27F92B}">
      <dgm:prSet/>
      <dgm:spPr/>
      <dgm:t>
        <a:bodyPr/>
        <a:lstStyle/>
        <a:p>
          <a:endParaRPr lang="es-PE"/>
        </a:p>
      </dgm:t>
    </dgm:pt>
    <dgm:pt modelId="{E6BEB6F0-F440-4933-A334-91E0DB66CA06}">
      <dgm:prSet/>
      <dgm:spPr/>
      <dgm:t>
        <a:bodyPr/>
        <a:lstStyle/>
        <a:p>
          <a:r>
            <a:rPr lang="es-PE" dirty="0" smtClean="0"/>
            <a:t>Retiro del Menor del Centro de Salud</a:t>
          </a:r>
          <a:endParaRPr lang="es-PE" dirty="0"/>
        </a:p>
      </dgm:t>
    </dgm:pt>
    <dgm:pt modelId="{7E796C95-4969-4CC4-B504-BFEA11F48AAF}" type="parTrans" cxnId="{35F1741A-E545-4D3E-B19A-9CEB0C37B8B5}">
      <dgm:prSet/>
      <dgm:spPr/>
      <dgm:t>
        <a:bodyPr/>
        <a:lstStyle/>
        <a:p>
          <a:endParaRPr lang="es-PE"/>
        </a:p>
      </dgm:t>
    </dgm:pt>
    <dgm:pt modelId="{3D630702-8AE9-4FDE-A02F-7234DD80384A}" type="sibTrans" cxnId="{35F1741A-E545-4D3E-B19A-9CEB0C37B8B5}">
      <dgm:prSet/>
      <dgm:spPr/>
      <dgm:t>
        <a:bodyPr/>
        <a:lstStyle/>
        <a:p>
          <a:endParaRPr lang="es-PE"/>
        </a:p>
      </dgm:t>
    </dgm:pt>
    <dgm:pt modelId="{DA6119D9-5264-4B5D-A8A7-30C4EAA35BA1}" type="asst">
      <dgm:prSet/>
      <dgm:spPr/>
      <dgm:t>
        <a:bodyPr/>
        <a:lstStyle/>
        <a:p>
          <a:r>
            <a:rPr lang="es-PE" dirty="0" smtClean="0"/>
            <a:t>Se genera Cartilla de </a:t>
          </a:r>
          <a:r>
            <a:rPr lang="es-PE" dirty="0" err="1" smtClean="0"/>
            <a:t>Vacunacion</a:t>
          </a:r>
          <a:r>
            <a:rPr lang="es-PE" dirty="0" smtClean="0"/>
            <a:t> </a:t>
          </a:r>
          <a:r>
            <a:rPr lang="es-PE" dirty="0" err="1" smtClean="0"/>
            <a:t>Electronica</a:t>
          </a:r>
          <a:r>
            <a:rPr lang="es-PE" dirty="0" smtClean="0"/>
            <a:t> (</a:t>
          </a:r>
          <a:r>
            <a:rPr lang="es-PE" dirty="0" err="1" smtClean="0"/>
            <a:t>eVac</a:t>
          </a:r>
          <a:r>
            <a:rPr lang="es-PE" dirty="0" smtClean="0"/>
            <a:t>)</a:t>
          </a:r>
          <a:endParaRPr lang="es-PE" dirty="0"/>
        </a:p>
      </dgm:t>
    </dgm:pt>
    <dgm:pt modelId="{51421158-06FA-44C7-828C-D7E6A7D0C33D}" type="parTrans" cxnId="{414E2EB4-BEFD-4DBF-B125-179CDDA7DE9A}">
      <dgm:prSet/>
      <dgm:spPr/>
      <dgm:t>
        <a:bodyPr/>
        <a:lstStyle/>
        <a:p>
          <a:endParaRPr lang="es-PE"/>
        </a:p>
      </dgm:t>
    </dgm:pt>
    <dgm:pt modelId="{60B4FCD5-F9C8-4432-B0E0-9C7D61333DFD}" type="sibTrans" cxnId="{414E2EB4-BEFD-4DBF-B125-179CDDA7DE9A}">
      <dgm:prSet/>
      <dgm:spPr/>
      <dgm:t>
        <a:bodyPr/>
        <a:lstStyle/>
        <a:p>
          <a:endParaRPr lang="es-PE"/>
        </a:p>
      </dgm:t>
    </dgm:pt>
    <dgm:pt modelId="{FEE89775-BDD3-4301-85FA-790F60C0A8EF}" type="pres">
      <dgm:prSet presAssocID="{8FF62C96-B348-4A3A-8712-96A2ED96A2F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A2BAF881-5792-4BB8-BD2F-D2ED8AFFA582}" type="pres">
      <dgm:prSet presAssocID="{AC624FA1-7D29-45A4-8633-CE8813F2C332}" presName="hierRoot1" presStyleCnt="0">
        <dgm:presLayoutVars>
          <dgm:hierBranch val="init"/>
        </dgm:presLayoutVars>
      </dgm:prSet>
      <dgm:spPr/>
    </dgm:pt>
    <dgm:pt modelId="{2C30FFE6-72EE-45F5-A46F-C6DEDC051170}" type="pres">
      <dgm:prSet presAssocID="{AC624FA1-7D29-45A4-8633-CE8813F2C332}" presName="rootComposite1" presStyleCnt="0"/>
      <dgm:spPr/>
    </dgm:pt>
    <dgm:pt modelId="{C107754F-6718-4773-8BED-01CE97B7753B}" type="pres">
      <dgm:prSet presAssocID="{AC624FA1-7D29-45A4-8633-CE8813F2C33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4AFA8A0B-8DC6-4E65-8FFC-C76E49F04104}" type="pres">
      <dgm:prSet presAssocID="{AC624FA1-7D29-45A4-8633-CE8813F2C332}" presName="rootConnector1" presStyleLbl="node1" presStyleIdx="0" presStyleCnt="0"/>
      <dgm:spPr/>
      <dgm:t>
        <a:bodyPr/>
        <a:lstStyle/>
        <a:p>
          <a:endParaRPr lang="es-PE"/>
        </a:p>
      </dgm:t>
    </dgm:pt>
    <dgm:pt modelId="{7CAEA570-F656-4D8D-9277-A8D8D030952D}" type="pres">
      <dgm:prSet presAssocID="{AC624FA1-7D29-45A4-8633-CE8813F2C332}" presName="hierChild2" presStyleCnt="0"/>
      <dgm:spPr/>
    </dgm:pt>
    <dgm:pt modelId="{8DB29B34-7B89-4150-9EE0-2AA8BCF06852}" type="pres">
      <dgm:prSet presAssocID="{2BCD33D4-B1C2-4AB2-B2F1-7784D1852A9B}" presName="Name37" presStyleLbl="parChTrans1D2" presStyleIdx="0" presStyleCnt="4"/>
      <dgm:spPr/>
      <dgm:t>
        <a:bodyPr/>
        <a:lstStyle/>
        <a:p>
          <a:endParaRPr lang="es-PE"/>
        </a:p>
      </dgm:t>
    </dgm:pt>
    <dgm:pt modelId="{89801C70-8C83-42AE-AEA4-F69E2F1855EA}" type="pres">
      <dgm:prSet presAssocID="{052316F5-523D-4D17-B054-3E0350FF4AA8}" presName="hierRoot2" presStyleCnt="0">
        <dgm:presLayoutVars>
          <dgm:hierBranch val="init"/>
        </dgm:presLayoutVars>
      </dgm:prSet>
      <dgm:spPr/>
    </dgm:pt>
    <dgm:pt modelId="{12200398-977C-44EE-A8F8-4952516DE8CE}" type="pres">
      <dgm:prSet presAssocID="{052316F5-523D-4D17-B054-3E0350FF4AA8}" presName="rootComposite" presStyleCnt="0"/>
      <dgm:spPr/>
    </dgm:pt>
    <dgm:pt modelId="{61B471B1-9FBB-4FBC-BC88-04E79084E725}" type="pres">
      <dgm:prSet presAssocID="{052316F5-523D-4D17-B054-3E0350FF4AA8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9F3F521D-29AB-4BEA-9929-E9EED97683F9}" type="pres">
      <dgm:prSet presAssocID="{052316F5-523D-4D17-B054-3E0350FF4AA8}" presName="rootConnector" presStyleLbl="node2" presStyleIdx="0" presStyleCnt="1"/>
      <dgm:spPr/>
      <dgm:t>
        <a:bodyPr/>
        <a:lstStyle/>
        <a:p>
          <a:endParaRPr lang="es-PE"/>
        </a:p>
      </dgm:t>
    </dgm:pt>
    <dgm:pt modelId="{1E96B33A-1503-4E94-B7B7-25D7770534FA}" type="pres">
      <dgm:prSet presAssocID="{052316F5-523D-4D17-B054-3E0350FF4AA8}" presName="hierChild4" presStyleCnt="0"/>
      <dgm:spPr/>
    </dgm:pt>
    <dgm:pt modelId="{EDB23FBE-004E-43A0-8064-23503FF780E6}" type="pres">
      <dgm:prSet presAssocID="{052316F5-523D-4D17-B054-3E0350FF4AA8}" presName="hierChild5" presStyleCnt="0"/>
      <dgm:spPr/>
    </dgm:pt>
    <dgm:pt modelId="{0635D155-A843-47A8-9DEE-660F41C1B0A8}" type="pres">
      <dgm:prSet presAssocID="{AD8CD0AA-7298-4B2B-ACCA-CAE25C1AEDDA}" presName="Name111" presStyleLbl="parChTrans1D3" presStyleIdx="0" presStyleCnt="3"/>
      <dgm:spPr/>
      <dgm:t>
        <a:bodyPr/>
        <a:lstStyle/>
        <a:p>
          <a:endParaRPr lang="es-PE"/>
        </a:p>
      </dgm:t>
    </dgm:pt>
    <dgm:pt modelId="{08FC63D5-89CF-4FC1-88C2-7DB232A1DFE7}" type="pres">
      <dgm:prSet presAssocID="{8E66F8D8-4867-401F-B1DB-DB5EDBC09E3B}" presName="hierRoot3" presStyleCnt="0">
        <dgm:presLayoutVars>
          <dgm:hierBranch val="init"/>
        </dgm:presLayoutVars>
      </dgm:prSet>
      <dgm:spPr/>
    </dgm:pt>
    <dgm:pt modelId="{6490C97C-675C-4AC3-BBCE-CF829274B659}" type="pres">
      <dgm:prSet presAssocID="{8E66F8D8-4867-401F-B1DB-DB5EDBC09E3B}" presName="rootComposite3" presStyleCnt="0"/>
      <dgm:spPr/>
    </dgm:pt>
    <dgm:pt modelId="{F85C7085-8FF2-4C01-914F-A6CCF25CE20A}" type="pres">
      <dgm:prSet presAssocID="{8E66F8D8-4867-401F-B1DB-DB5EDBC09E3B}" presName="rootText3" presStyleLbl="asst2" presStyleIdx="0" presStyleCnt="2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F4CE5FCF-C06A-48B8-A70B-3FB5DB1CE612}" type="pres">
      <dgm:prSet presAssocID="{8E66F8D8-4867-401F-B1DB-DB5EDBC09E3B}" presName="rootConnector3" presStyleLbl="asst2" presStyleIdx="0" presStyleCnt="2"/>
      <dgm:spPr/>
      <dgm:t>
        <a:bodyPr/>
        <a:lstStyle/>
        <a:p>
          <a:endParaRPr lang="es-PE"/>
        </a:p>
      </dgm:t>
    </dgm:pt>
    <dgm:pt modelId="{0CA38DCB-C6EC-41C2-8FE1-7D263AE3B66E}" type="pres">
      <dgm:prSet presAssocID="{8E66F8D8-4867-401F-B1DB-DB5EDBC09E3B}" presName="hierChild6" presStyleCnt="0"/>
      <dgm:spPr/>
    </dgm:pt>
    <dgm:pt modelId="{A3AEF86A-0BBC-40A7-ADF7-52AF6658857C}" type="pres">
      <dgm:prSet presAssocID="{8E66F8D8-4867-401F-B1DB-DB5EDBC09E3B}" presName="hierChild7" presStyleCnt="0"/>
      <dgm:spPr/>
    </dgm:pt>
    <dgm:pt modelId="{73BE8AA9-C715-4B8D-8E70-10020FB9D04D}" type="pres">
      <dgm:prSet presAssocID="{431E87F8-0B07-4AA9-B3AF-4713522D7DAB}" presName="Name111" presStyleLbl="parChTrans1D3" presStyleIdx="1" presStyleCnt="3"/>
      <dgm:spPr/>
      <dgm:t>
        <a:bodyPr/>
        <a:lstStyle/>
        <a:p>
          <a:endParaRPr lang="es-PE"/>
        </a:p>
      </dgm:t>
    </dgm:pt>
    <dgm:pt modelId="{7F48C147-0AB1-445E-B730-F9154F8FADF5}" type="pres">
      <dgm:prSet presAssocID="{16A40B27-1DB5-4546-8BB2-B0D85164BB36}" presName="hierRoot3" presStyleCnt="0">
        <dgm:presLayoutVars>
          <dgm:hierBranch/>
        </dgm:presLayoutVars>
      </dgm:prSet>
      <dgm:spPr/>
    </dgm:pt>
    <dgm:pt modelId="{EDEB69D3-A104-4A12-BD9D-E87344CA8F70}" type="pres">
      <dgm:prSet presAssocID="{16A40B27-1DB5-4546-8BB2-B0D85164BB36}" presName="rootComposite3" presStyleCnt="0"/>
      <dgm:spPr/>
    </dgm:pt>
    <dgm:pt modelId="{2F4C8DF9-7157-4538-8821-0B7FC6FB52FF}" type="pres">
      <dgm:prSet presAssocID="{16A40B27-1DB5-4546-8BB2-B0D85164BB36}" presName="rootText3" presStyleLbl="asst2" presStyleIdx="1" presStyleCnt="2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5329C181-285A-4B03-B355-092D3597869B}" type="pres">
      <dgm:prSet presAssocID="{16A40B27-1DB5-4546-8BB2-B0D85164BB36}" presName="rootConnector3" presStyleLbl="asst2" presStyleIdx="1" presStyleCnt="2"/>
      <dgm:spPr/>
      <dgm:t>
        <a:bodyPr/>
        <a:lstStyle/>
        <a:p>
          <a:endParaRPr lang="es-PE"/>
        </a:p>
      </dgm:t>
    </dgm:pt>
    <dgm:pt modelId="{0462E61E-F603-42C3-8A5B-284B919853CC}" type="pres">
      <dgm:prSet presAssocID="{16A40B27-1DB5-4546-8BB2-B0D85164BB36}" presName="hierChild6" presStyleCnt="0"/>
      <dgm:spPr/>
    </dgm:pt>
    <dgm:pt modelId="{10922A2C-1572-49D9-B6D5-EC434237DC29}" type="pres">
      <dgm:prSet presAssocID="{7E796C95-4969-4CC4-B504-BFEA11F48AAF}" presName="Name35" presStyleLbl="parChTrans1D4" presStyleIdx="0" presStyleCnt="1"/>
      <dgm:spPr/>
      <dgm:t>
        <a:bodyPr/>
        <a:lstStyle/>
        <a:p>
          <a:endParaRPr lang="es-PE"/>
        </a:p>
      </dgm:t>
    </dgm:pt>
    <dgm:pt modelId="{004178D5-514B-4193-BE96-16637B75547B}" type="pres">
      <dgm:prSet presAssocID="{E6BEB6F0-F440-4933-A334-91E0DB66CA06}" presName="hierRoot2" presStyleCnt="0">
        <dgm:presLayoutVars>
          <dgm:hierBranch val="init"/>
        </dgm:presLayoutVars>
      </dgm:prSet>
      <dgm:spPr/>
    </dgm:pt>
    <dgm:pt modelId="{F642B180-B565-4CF3-9469-3A0BF535F0BC}" type="pres">
      <dgm:prSet presAssocID="{E6BEB6F0-F440-4933-A334-91E0DB66CA06}" presName="rootComposite" presStyleCnt="0"/>
      <dgm:spPr/>
    </dgm:pt>
    <dgm:pt modelId="{65FE7ACD-D3AA-4D28-AD4F-51FF3B2A782C}" type="pres">
      <dgm:prSet presAssocID="{E6BEB6F0-F440-4933-A334-91E0DB66CA06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CF264A93-73C5-4D48-A0E0-01844DF943C4}" type="pres">
      <dgm:prSet presAssocID="{E6BEB6F0-F440-4933-A334-91E0DB66CA06}" presName="rootConnector" presStyleLbl="node4" presStyleIdx="0" presStyleCnt="1"/>
      <dgm:spPr/>
      <dgm:t>
        <a:bodyPr/>
        <a:lstStyle/>
        <a:p>
          <a:endParaRPr lang="es-PE"/>
        </a:p>
      </dgm:t>
    </dgm:pt>
    <dgm:pt modelId="{6342F65C-35C9-41F6-9DD4-9EC557D6E165}" type="pres">
      <dgm:prSet presAssocID="{E6BEB6F0-F440-4933-A334-91E0DB66CA06}" presName="hierChild4" presStyleCnt="0"/>
      <dgm:spPr/>
    </dgm:pt>
    <dgm:pt modelId="{507312C8-84B2-40FB-8BFA-76E44792AC3A}" type="pres">
      <dgm:prSet presAssocID="{E6BEB6F0-F440-4933-A334-91E0DB66CA06}" presName="hierChild5" presStyleCnt="0"/>
      <dgm:spPr/>
    </dgm:pt>
    <dgm:pt modelId="{2A106760-8BC0-435D-92A4-BC1DEBA8A8FA}" type="pres">
      <dgm:prSet presAssocID="{16A40B27-1DB5-4546-8BB2-B0D85164BB36}" presName="hierChild7" presStyleCnt="0"/>
      <dgm:spPr/>
    </dgm:pt>
    <dgm:pt modelId="{09D8C858-A465-449D-BC0C-5BF33500AECE}" type="pres">
      <dgm:prSet presAssocID="{AC624FA1-7D29-45A4-8633-CE8813F2C332}" presName="hierChild3" presStyleCnt="0"/>
      <dgm:spPr/>
    </dgm:pt>
    <dgm:pt modelId="{25B2DE4E-797B-4435-851B-3EACCFAFDF1F}" type="pres">
      <dgm:prSet presAssocID="{076B5561-C10E-4C62-A69F-9FFEB24FD187}" presName="Name111" presStyleLbl="parChTrans1D2" presStyleIdx="1" presStyleCnt="4"/>
      <dgm:spPr/>
      <dgm:t>
        <a:bodyPr/>
        <a:lstStyle/>
        <a:p>
          <a:endParaRPr lang="es-PE"/>
        </a:p>
      </dgm:t>
    </dgm:pt>
    <dgm:pt modelId="{40E5AD72-12A4-44DC-9BF9-ECAE60049A77}" type="pres">
      <dgm:prSet presAssocID="{C3C5C25A-F53C-45CF-AB24-DF47FD6D98C7}" presName="hierRoot3" presStyleCnt="0">
        <dgm:presLayoutVars>
          <dgm:hierBranch val="init"/>
        </dgm:presLayoutVars>
      </dgm:prSet>
      <dgm:spPr/>
    </dgm:pt>
    <dgm:pt modelId="{A88AED2E-49BD-4760-B213-A6026700B9BF}" type="pres">
      <dgm:prSet presAssocID="{C3C5C25A-F53C-45CF-AB24-DF47FD6D98C7}" presName="rootComposite3" presStyleCnt="0"/>
      <dgm:spPr/>
    </dgm:pt>
    <dgm:pt modelId="{F627F8FD-F1BD-481F-A95C-374BBBF1EDA2}" type="pres">
      <dgm:prSet presAssocID="{C3C5C25A-F53C-45CF-AB24-DF47FD6D98C7}" presName="rootText3" presStyleLbl="asst1" presStyleIdx="0" presStyleCnt="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0B26EEF2-B16C-42C9-995C-07DC91375270}" type="pres">
      <dgm:prSet presAssocID="{C3C5C25A-F53C-45CF-AB24-DF47FD6D98C7}" presName="rootConnector3" presStyleLbl="asst1" presStyleIdx="0" presStyleCnt="4"/>
      <dgm:spPr/>
      <dgm:t>
        <a:bodyPr/>
        <a:lstStyle/>
        <a:p>
          <a:endParaRPr lang="es-PE"/>
        </a:p>
      </dgm:t>
    </dgm:pt>
    <dgm:pt modelId="{3F0A5266-33B8-4A80-9DFC-08FC3D84A186}" type="pres">
      <dgm:prSet presAssocID="{C3C5C25A-F53C-45CF-AB24-DF47FD6D98C7}" presName="hierChild6" presStyleCnt="0"/>
      <dgm:spPr/>
    </dgm:pt>
    <dgm:pt modelId="{0AF0EACE-AD1C-4D95-A67B-979F5E92E566}" type="pres">
      <dgm:prSet presAssocID="{C3C5C25A-F53C-45CF-AB24-DF47FD6D98C7}" presName="hierChild7" presStyleCnt="0"/>
      <dgm:spPr/>
    </dgm:pt>
    <dgm:pt modelId="{67EAE43F-43CB-4479-974E-90562F79F3D6}" type="pres">
      <dgm:prSet presAssocID="{51421158-06FA-44C7-828C-D7E6A7D0C33D}" presName="Name111" presStyleLbl="parChTrans1D3" presStyleIdx="2" presStyleCnt="3"/>
      <dgm:spPr/>
    </dgm:pt>
    <dgm:pt modelId="{17FA1F68-9317-4B88-8201-6B10CD2F9863}" type="pres">
      <dgm:prSet presAssocID="{DA6119D9-5264-4B5D-A8A7-30C4EAA35BA1}" presName="hierRoot3" presStyleCnt="0">
        <dgm:presLayoutVars>
          <dgm:hierBranch val="init"/>
        </dgm:presLayoutVars>
      </dgm:prSet>
      <dgm:spPr/>
    </dgm:pt>
    <dgm:pt modelId="{E93AD4D4-8CB3-403E-9022-E1F96B8D671C}" type="pres">
      <dgm:prSet presAssocID="{DA6119D9-5264-4B5D-A8A7-30C4EAA35BA1}" presName="rootComposite3" presStyleCnt="0"/>
      <dgm:spPr/>
    </dgm:pt>
    <dgm:pt modelId="{A392039C-16B7-432B-A5BE-6F3C53A77163}" type="pres">
      <dgm:prSet presAssocID="{DA6119D9-5264-4B5D-A8A7-30C4EAA35BA1}" presName="rootText3" presStyleLbl="asst1" presStyleIdx="1" presStyleCnt="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199029B5-E027-407A-AD80-A8051CF51181}" type="pres">
      <dgm:prSet presAssocID="{DA6119D9-5264-4B5D-A8A7-30C4EAA35BA1}" presName="rootConnector3" presStyleLbl="asst1" presStyleIdx="1" presStyleCnt="4"/>
      <dgm:spPr/>
    </dgm:pt>
    <dgm:pt modelId="{00E0356E-B89C-42C6-8C4E-5555A287C65F}" type="pres">
      <dgm:prSet presAssocID="{DA6119D9-5264-4B5D-A8A7-30C4EAA35BA1}" presName="hierChild6" presStyleCnt="0"/>
      <dgm:spPr/>
    </dgm:pt>
    <dgm:pt modelId="{C971560E-00D0-4F52-AF2B-4AAA0BD42190}" type="pres">
      <dgm:prSet presAssocID="{DA6119D9-5264-4B5D-A8A7-30C4EAA35BA1}" presName="hierChild7" presStyleCnt="0"/>
      <dgm:spPr/>
    </dgm:pt>
    <dgm:pt modelId="{65D19646-84F9-4A2A-9907-30DC89717C8B}" type="pres">
      <dgm:prSet presAssocID="{41B672D3-BDCE-4375-9B8E-0B69D78F7951}" presName="Name111" presStyleLbl="parChTrans1D2" presStyleIdx="2" presStyleCnt="4"/>
      <dgm:spPr/>
      <dgm:t>
        <a:bodyPr/>
        <a:lstStyle/>
        <a:p>
          <a:endParaRPr lang="es-PE"/>
        </a:p>
      </dgm:t>
    </dgm:pt>
    <dgm:pt modelId="{8F5557B2-5AB1-485A-8C9E-1AC2E4B2BFBF}" type="pres">
      <dgm:prSet presAssocID="{9BB91733-E13D-4632-902B-B697EA5391A5}" presName="hierRoot3" presStyleCnt="0">
        <dgm:presLayoutVars>
          <dgm:hierBranch val="init"/>
        </dgm:presLayoutVars>
      </dgm:prSet>
      <dgm:spPr/>
    </dgm:pt>
    <dgm:pt modelId="{3C0951D2-A7A6-4718-9133-242DDD78AC07}" type="pres">
      <dgm:prSet presAssocID="{9BB91733-E13D-4632-902B-B697EA5391A5}" presName="rootComposite3" presStyleCnt="0"/>
      <dgm:spPr/>
    </dgm:pt>
    <dgm:pt modelId="{67D85ACB-AC9D-44BC-AC10-010A35E4CFF1}" type="pres">
      <dgm:prSet presAssocID="{9BB91733-E13D-4632-902B-B697EA5391A5}" presName="rootText3" presStyleLbl="asst1" presStyleIdx="2" presStyleCnt="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47B77B84-FD96-483C-892F-C302219A3B44}" type="pres">
      <dgm:prSet presAssocID="{9BB91733-E13D-4632-902B-B697EA5391A5}" presName="rootConnector3" presStyleLbl="asst1" presStyleIdx="2" presStyleCnt="4"/>
      <dgm:spPr/>
      <dgm:t>
        <a:bodyPr/>
        <a:lstStyle/>
        <a:p>
          <a:endParaRPr lang="es-PE"/>
        </a:p>
      </dgm:t>
    </dgm:pt>
    <dgm:pt modelId="{F32EE137-5FCF-43C2-98A5-5B2F5C5C05C2}" type="pres">
      <dgm:prSet presAssocID="{9BB91733-E13D-4632-902B-B697EA5391A5}" presName="hierChild6" presStyleCnt="0"/>
      <dgm:spPr/>
    </dgm:pt>
    <dgm:pt modelId="{3E6B561C-256C-47F7-BBD9-046DEEBF29BE}" type="pres">
      <dgm:prSet presAssocID="{9BB91733-E13D-4632-902B-B697EA5391A5}" presName="hierChild7" presStyleCnt="0"/>
      <dgm:spPr/>
    </dgm:pt>
    <dgm:pt modelId="{66DF7B28-D204-4499-880C-3616535C87EA}" type="pres">
      <dgm:prSet presAssocID="{92D24AEA-0D70-433B-8844-B8BD7292DC55}" presName="Name111" presStyleLbl="parChTrans1D2" presStyleIdx="3" presStyleCnt="4"/>
      <dgm:spPr/>
      <dgm:t>
        <a:bodyPr/>
        <a:lstStyle/>
        <a:p>
          <a:endParaRPr lang="es-PE"/>
        </a:p>
      </dgm:t>
    </dgm:pt>
    <dgm:pt modelId="{7D633168-E375-45FF-9EF2-3EC384FAB686}" type="pres">
      <dgm:prSet presAssocID="{5A6B5FFE-0F26-4E1E-B904-D668E9E97261}" presName="hierRoot3" presStyleCnt="0">
        <dgm:presLayoutVars>
          <dgm:hierBranch val="init"/>
        </dgm:presLayoutVars>
      </dgm:prSet>
      <dgm:spPr/>
    </dgm:pt>
    <dgm:pt modelId="{4794E86B-FD01-4CC7-846D-A25845C256E0}" type="pres">
      <dgm:prSet presAssocID="{5A6B5FFE-0F26-4E1E-B904-D668E9E97261}" presName="rootComposite3" presStyleCnt="0"/>
      <dgm:spPr/>
    </dgm:pt>
    <dgm:pt modelId="{9BFE81BC-41E5-477A-83B4-B8BE19210C4B}" type="pres">
      <dgm:prSet presAssocID="{5A6B5FFE-0F26-4E1E-B904-D668E9E97261}" presName="rootText3" presStyleLbl="asst1" presStyleIdx="3" presStyleCnt="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5445F3DB-8650-48B6-B5D4-80B28DD9F125}" type="pres">
      <dgm:prSet presAssocID="{5A6B5FFE-0F26-4E1E-B904-D668E9E97261}" presName="rootConnector3" presStyleLbl="asst1" presStyleIdx="3" presStyleCnt="4"/>
      <dgm:spPr/>
      <dgm:t>
        <a:bodyPr/>
        <a:lstStyle/>
        <a:p>
          <a:endParaRPr lang="es-PE"/>
        </a:p>
      </dgm:t>
    </dgm:pt>
    <dgm:pt modelId="{DD20BD22-28A7-468B-87E6-0EF1A7901910}" type="pres">
      <dgm:prSet presAssocID="{5A6B5FFE-0F26-4E1E-B904-D668E9E97261}" presName="hierChild6" presStyleCnt="0"/>
      <dgm:spPr/>
    </dgm:pt>
    <dgm:pt modelId="{69D97361-22AD-4A30-A028-8DA2B17C44C7}" type="pres">
      <dgm:prSet presAssocID="{5A6B5FFE-0F26-4E1E-B904-D668E9E97261}" presName="hierChild7" presStyleCnt="0"/>
      <dgm:spPr/>
    </dgm:pt>
  </dgm:ptLst>
  <dgm:cxnLst>
    <dgm:cxn modelId="{2FFB535B-0593-4518-90F3-86C5241FF451}" type="presOf" srcId="{DA6119D9-5264-4B5D-A8A7-30C4EAA35BA1}" destId="{A392039C-16B7-432B-A5BE-6F3C53A77163}" srcOrd="0" destOrd="0" presId="urn:microsoft.com/office/officeart/2005/8/layout/orgChart1"/>
    <dgm:cxn modelId="{A4E4AE8A-10FF-49B1-B787-47698A979038}" type="presOf" srcId="{5A6B5FFE-0F26-4E1E-B904-D668E9E97261}" destId="{9BFE81BC-41E5-477A-83B4-B8BE19210C4B}" srcOrd="0" destOrd="0" presId="urn:microsoft.com/office/officeart/2005/8/layout/orgChart1"/>
    <dgm:cxn modelId="{410A0923-D3DF-422A-B120-49565A0572C3}" type="presOf" srcId="{052316F5-523D-4D17-B054-3E0350FF4AA8}" destId="{61B471B1-9FBB-4FBC-BC88-04E79084E725}" srcOrd="0" destOrd="0" presId="urn:microsoft.com/office/officeart/2005/8/layout/orgChart1"/>
    <dgm:cxn modelId="{A9D7BD6D-7442-45F4-AF3D-1543DAE75EA8}" srcId="{8FF62C96-B348-4A3A-8712-96A2ED96A2F4}" destId="{AC624FA1-7D29-45A4-8633-CE8813F2C332}" srcOrd="0" destOrd="0" parTransId="{E2397A05-7BC6-4AE1-86DA-B0D17219B10D}" sibTransId="{1B5BF77A-7455-4F96-8D4B-8FCFAB4EDF31}"/>
    <dgm:cxn modelId="{9C08219E-FCC9-4C85-97DA-1530B4EC1CBE}" type="presOf" srcId="{16A40B27-1DB5-4546-8BB2-B0D85164BB36}" destId="{2F4C8DF9-7157-4538-8821-0B7FC6FB52FF}" srcOrd="0" destOrd="0" presId="urn:microsoft.com/office/officeart/2005/8/layout/orgChart1"/>
    <dgm:cxn modelId="{3CBA49D5-79FB-4EF4-A9C5-253457E92FCF}" type="presOf" srcId="{E6BEB6F0-F440-4933-A334-91E0DB66CA06}" destId="{65FE7ACD-D3AA-4D28-AD4F-51FF3B2A782C}" srcOrd="0" destOrd="0" presId="urn:microsoft.com/office/officeart/2005/8/layout/orgChart1"/>
    <dgm:cxn modelId="{FC08817F-9DB8-4060-909E-FE424DC44140}" type="presOf" srcId="{16A40B27-1DB5-4546-8BB2-B0D85164BB36}" destId="{5329C181-285A-4B03-B355-092D3597869B}" srcOrd="1" destOrd="0" presId="urn:microsoft.com/office/officeart/2005/8/layout/orgChart1"/>
    <dgm:cxn modelId="{535E6522-E7B5-431D-9F1B-300055A2C1C1}" type="presOf" srcId="{076B5561-C10E-4C62-A69F-9FFEB24FD187}" destId="{25B2DE4E-797B-4435-851B-3EACCFAFDF1F}" srcOrd="0" destOrd="0" presId="urn:microsoft.com/office/officeart/2005/8/layout/orgChart1"/>
    <dgm:cxn modelId="{9A2FA13C-C4BD-4ACA-9C3D-1BA83D1E6E52}" srcId="{AC624FA1-7D29-45A4-8633-CE8813F2C332}" destId="{052316F5-523D-4D17-B054-3E0350FF4AA8}" srcOrd="3" destOrd="0" parTransId="{2BCD33D4-B1C2-4AB2-B2F1-7784D1852A9B}" sibTransId="{DBC82319-F805-4617-B0B6-F9597550381E}"/>
    <dgm:cxn modelId="{DFB8975A-8D06-47C4-8C3D-E839E5FB9CBA}" type="presOf" srcId="{7E796C95-4969-4CC4-B504-BFEA11F48AAF}" destId="{10922A2C-1572-49D9-B6D5-EC434237DC29}" srcOrd="0" destOrd="0" presId="urn:microsoft.com/office/officeart/2005/8/layout/orgChart1"/>
    <dgm:cxn modelId="{1CE669B1-4F7F-4093-A737-D20790F81C61}" type="presOf" srcId="{AC624FA1-7D29-45A4-8633-CE8813F2C332}" destId="{C107754F-6718-4773-8BED-01CE97B7753B}" srcOrd="0" destOrd="0" presId="urn:microsoft.com/office/officeart/2005/8/layout/orgChart1"/>
    <dgm:cxn modelId="{72C58B3A-D50F-48A7-B178-8F64B5644882}" type="presOf" srcId="{8E66F8D8-4867-401F-B1DB-DB5EDBC09E3B}" destId="{F4CE5FCF-C06A-48B8-A70B-3FB5DB1CE612}" srcOrd="1" destOrd="0" presId="urn:microsoft.com/office/officeart/2005/8/layout/orgChart1"/>
    <dgm:cxn modelId="{143F41D0-F1DD-4F25-AEE9-DA0343CED42D}" type="presOf" srcId="{C3C5C25A-F53C-45CF-AB24-DF47FD6D98C7}" destId="{F627F8FD-F1BD-481F-A95C-374BBBF1EDA2}" srcOrd="0" destOrd="0" presId="urn:microsoft.com/office/officeart/2005/8/layout/orgChart1"/>
    <dgm:cxn modelId="{017B790B-E33F-45E1-B1A5-DE0143DBF9B4}" type="presOf" srcId="{9BB91733-E13D-4632-902B-B697EA5391A5}" destId="{47B77B84-FD96-483C-892F-C302219A3B44}" srcOrd="1" destOrd="0" presId="urn:microsoft.com/office/officeart/2005/8/layout/orgChart1"/>
    <dgm:cxn modelId="{543E2034-F5AE-4158-AA25-F09A05ECE241}" srcId="{AC624FA1-7D29-45A4-8633-CE8813F2C332}" destId="{5A6B5FFE-0F26-4E1E-B904-D668E9E97261}" srcOrd="2" destOrd="0" parTransId="{92D24AEA-0D70-433B-8844-B8BD7292DC55}" sibTransId="{A8142F56-CD07-4F2A-A3FD-15C7ADAADD70}"/>
    <dgm:cxn modelId="{DF345C51-286E-4A2B-B787-A4258B930635}" type="presOf" srcId="{431E87F8-0B07-4AA9-B3AF-4713522D7DAB}" destId="{73BE8AA9-C715-4B8D-8E70-10020FB9D04D}" srcOrd="0" destOrd="0" presId="urn:microsoft.com/office/officeart/2005/8/layout/orgChart1"/>
    <dgm:cxn modelId="{7A16EC34-D31D-4068-8B5B-3850DC595DE7}" type="presOf" srcId="{51421158-06FA-44C7-828C-D7E6A7D0C33D}" destId="{67EAE43F-43CB-4479-974E-90562F79F3D6}" srcOrd="0" destOrd="0" presId="urn:microsoft.com/office/officeart/2005/8/layout/orgChart1"/>
    <dgm:cxn modelId="{F35AEAED-9454-4DEA-9212-732F2AE667CC}" type="presOf" srcId="{41B672D3-BDCE-4375-9B8E-0B69D78F7951}" destId="{65D19646-84F9-4A2A-9907-30DC89717C8B}" srcOrd="0" destOrd="0" presId="urn:microsoft.com/office/officeart/2005/8/layout/orgChart1"/>
    <dgm:cxn modelId="{2A28E234-DF37-4C05-8A81-FCD42D5F61EA}" type="presOf" srcId="{C3C5C25A-F53C-45CF-AB24-DF47FD6D98C7}" destId="{0B26EEF2-B16C-42C9-995C-07DC91375270}" srcOrd="1" destOrd="0" presId="urn:microsoft.com/office/officeart/2005/8/layout/orgChart1"/>
    <dgm:cxn modelId="{4EBE1912-0943-4F64-BA28-73EA5E27F92B}" srcId="{052316F5-523D-4D17-B054-3E0350FF4AA8}" destId="{16A40B27-1DB5-4546-8BB2-B0D85164BB36}" srcOrd="1" destOrd="0" parTransId="{431E87F8-0B07-4AA9-B3AF-4713522D7DAB}" sibTransId="{66FBC9AC-EC30-4E4D-985D-552C81300B9C}"/>
    <dgm:cxn modelId="{C77CC9CA-18A0-4C90-83AE-CCB3EF59B7A1}" type="presOf" srcId="{2BCD33D4-B1C2-4AB2-B2F1-7784D1852A9B}" destId="{8DB29B34-7B89-4150-9EE0-2AA8BCF06852}" srcOrd="0" destOrd="0" presId="urn:microsoft.com/office/officeart/2005/8/layout/orgChart1"/>
    <dgm:cxn modelId="{E4593D82-4197-4402-9E23-AFEFCF3D12FF}" type="presOf" srcId="{052316F5-523D-4D17-B054-3E0350FF4AA8}" destId="{9F3F521D-29AB-4BEA-9929-E9EED97683F9}" srcOrd="1" destOrd="0" presId="urn:microsoft.com/office/officeart/2005/8/layout/orgChart1"/>
    <dgm:cxn modelId="{2E61634C-A54D-458B-8C1A-A3FAEB4D0AE6}" type="presOf" srcId="{92D24AEA-0D70-433B-8844-B8BD7292DC55}" destId="{66DF7B28-D204-4499-880C-3616535C87EA}" srcOrd="0" destOrd="0" presId="urn:microsoft.com/office/officeart/2005/8/layout/orgChart1"/>
    <dgm:cxn modelId="{414E2EB4-BEFD-4DBF-B125-179CDDA7DE9A}" srcId="{C3C5C25A-F53C-45CF-AB24-DF47FD6D98C7}" destId="{DA6119D9-5264-4B5D-A8A7-30C4EAA35BA1}" srcOrd="0" destOrd="0" parTransId="{51421158-06FA-44C7-828C-D7E6A7D0C33D}" sibTransId="{60B4FCD5-F9C8-4432-B0E0-9C7D61333DFD}"/>
    <dgm:cxn modelId="{45424610-70E4-4785-A2A9-ACC9160B468F}" type="presOf" srcId="{E6BEB6F0-F440-4933-A334-91E0DB66CA06}" destId="{CF264A93-73C5-4D48-A0E0-01844DF943C4}" srcOrd="1" destOrd="0" presId="urn:microsoft.com/office/officeart/2005/8/layout/orgChart1"/>
    <dgm:cxn modelId="{C975A1EE-67DF-42E6-AE80-92E5B49ABDC8}" srcId="{052316F5-523D-4D17-B054-3E0350FF4AA8}" destId="{8E66F8D8-4867-401F-B1DB-DB5EDBC09E3B}" srcOrd="0" destOrd="0" parTransId="{AD8CD0AA-7298-4B2B-ACCA-CAE25C1AEDDA}" sibTransId="{96055AC0-DA67-4BB7-BF4F-B345DA5008E0}"/>
    <dgm:cxn modelId="{D279A199-250A-4697-B43C-0ECC95C3EF3A}" srcId="{AC624FA1-7D29-45A4-8633-CE8813F2C332}" destId="{9BB91733-E13D-4632-902B-B697EA5391A5}" srcOrd="1" destOrd="0" parTransId="{41B672D3-BDCE-4375-9B8E-0B69D78F7951}" sibTransId="{6B40F080-FB28-4F8D-85B6-B91E670DF850}"/>
    <dgm:cxn modelId="{20B6D7B8-9E4D-4589-A7C6-B9EAFB969042}" type="presOf" srcId="{8FF62C96-B348-4A3A-8712-96A2ED96A2F4}" destId="{FEE89775-BDD3-4301-85FA-790F60C0A8EF}" srcOrd="0" destOrd="0" presId="urn:microsoft.com/office/officeart/2005/8/layout/orgChart1"/>
    <dgm:cxn modelId="{94EACF79-A1A3-4BE9-BB0A-ED26CA7518E5}" srcId="{AC624FA1-7D29-45A4-8633-CE8813F2C332}" destId="{C3C5C25A-F53C-45CF-AB24-DF47FD6D98C7}" srcOrd="0" destOrd="0" parTransId="{076B5561-C10E-4C62-A69F-9FFEB24FD187}" sibTransId="{98AECD0A-C030-461B-965F-AE668760DFBC}"/>
    <dgm:cxn modelId="{29F1227D-3E75-420D-BBB6-471BCC2C71B6}" type="presOf" srcId="{9BB91733-E13D-4632-902B-B697EA5391A5}" destId="{67D85ACB-AC9D-44BC-AC10-010A35E4CFF1}" srcOrd="0" destOrd="0" presId="urn:microsoft.com/office/officeart/2005/8/layout/orgChart1"/>
    <dgm:cxn modelId="{35F1741A-E545-4D3E-B19A-9CEB0C37B8B5}" srcId="{16A40B27-1DB5-4546-8BB2-B0D85164BB36}" destId="{E6BEB6F0-F440-4933-A334-91E0DB66CA06}" srcOrd="0" destOrd="0" parTransId="{7E796C95-4969-4CC4-B504-BFEA11F48AAF}" sibTransId="{3D630702-8AE9-4FDE-A02F-7234DD80384A}"/>
    <dgm:cxn modelId="{E620D2DA-FA54-47E2-BAC3-AB3488CD5CC8}" type="presOf" srcId="{5A6B5FFE-0F26-4E1E-B904-D668E9E97261}" destId="{5445F3DB-8650-48B6-B5D4-80B28DD9F125}" srcOrd="1" destOrd="0" presId="urn:microsoft.com/office/officeart/2005/8/layout/orgChart1"/>
    <dgm:cxn modelId="{9F6B8AC7-6DEC-4FCB-A678-F31555DA9C58}" type="presOf" srcId="{AD8CD0AA-7298-4B2B-ACCA-CAE25C1AEDDA}" destId="{0635D155-A843-47A8-9DEE-660F41C1B0A8}" srcOrd="0" destOrd="0" presId="urn:microsoft.com/office/officeart/2005/8/layout/orgChart1"/>
    <dgm:cxn modelId="{587D0F3A-7B85-4DF0-8EC5-B4FEEADFF3EF}" type="presOf" srcId="{DA6119D9-5264-4B5D-A8A7-30C4EAA35BA1}" destId="{199029B5-E027-407A-AD80-A8051CF51181}" srcOrd="1" destOrd="0" presId="urn:microsoft.com/office/officeart/2005/8/layout/orgChart1"/>
    <dgm:cxn modelId="{2D03452B-1033-4881-8EFB-12A96D977718}" type="presOf" srcId="{AC624FA1-7D29-45A4-8633-CE8813F2C332}" destId="{4AFA8A0B-8DC6-4E65-8FFC-C76E49F04104}" srcOrd="1" destOrd="0" presId="urn:microsoft.com/office/officeart/2005/8/layout/orgChart1"/>
    <dgm:cxn modelId="{3DEC2B9F-AA06-4D82-8FBC-6EEDA0EC8434}" type="presOf" srcId="{8E66F8D8-4867-401F-B1DB-DB5EDBC09E3B}" destId="{F85C7085-8FF2-4C01-914F-A6CCF25CE20A}" srcOrd="0" destOrd="0" presId="urn:microsoft.com/office/officeart/2005/8/layout/orgChart1"/>
    <dgm:cxn modelId="{FDC557BE-4344-408B-9606-6D5E62300D00}" type="presParOf" srcId="{FEE89775-BDD3-4301-85FA-790F60C0A8EF}" destId="{A2BAF881-5792-4BB8-BD2F-D2ED8AFFA582}" srcOrd="0" destOrd="0" presId="urn:microsoft.com/office/officeart/2005/8/layout/orgChart1"/>
    <dgm:cxn modelId="{2F0AFF53-C926-4603-8536-DC1E13F1B25F}" type="presParOf" srcId="{A2BAF881-5792-4BB8-BD2F-D2ED8AFFA582}" destId="{2C30FFE6-72EE-45F5-A46F-C6DEDC051170}" srcOrd="0" destOrd="0" presId="urn:microsoft.com/office/officeart/2005/8/layout/orgChart1"/>
    <dgm:cxn modelId="{EC7B7B9D-145A-42B6-85A5-30241CAF9360}" type="presParOf" srcId="{2C30FFE6-72EE-45F5-A46F-C6DEDC051170}" destId="{C107754F-6718-4773-8BED-01CE97B7753B}" srcOrd="0" destOrd="0" presId="urn:microsoft.com/office/officeart/2005/8/layout/orgChart1"/>
    <dgm:cxn modelId="{03B5DB81-CB65-48B5-AA38-733BC93FBF7C}" type="presParOf" srcId="{2C30FFE6-72EE-45F5-A46F-C6DEDC051170}" destId="{4AFA8A0B-8DC6-4E65-8FFC-C76E49F04104}" srcOrd="1" destOrd="0" presId="urn:microsoft.com/office/officeart/2005/8/layout/orgChart1"/>
    <dgm:cxn modelId="{A4BAEEB3-54FB-4403-8C0A-26B3280A8CE1}" type="presParOf" srcId="{A2BAF881-5792-4BB8-BD2F-D2ED8AFFA582}" destId="{7CAEA570-F656-4D8D-9277-A8D8D030952D}" srcOrd="1" destOrd="0" presId="urn:microsoft.com/office/officeart/2005/8/layout/orgChart1"/>
    <dgm:cxn modelId="{61C3FEF1-1E3F-4AFB-BEE2-BAA8B5131BD6}" type="presParOf" srcId="{7CAEA570-F656-4D8D-9277-A8D8D030952D}" destId="{8DB29B34-7B89-4150-9EE0-2AA8BCF06852}" srcOrd="0" destOrd="0" presId="urn:microsoft.com/office/officeart/2005/8/layout/orgChart1"/>
    <dgm:cxn modelId="{934CD657-E7F8-4CB4-908E-F8477DB3B2FF}" type="presParOf" srcId="{7CAEA570-F656-4D8D-9277-A8D8D030952D}" destId="{89801C70-8C83-42AE-AEA4-F69E2F1855EA}" srcOrd="1" destOrd="0" presId="urn:microsoft.com/office/officeart/2005/8/layout/orgChart1"/>
    <dgm:cxn modelId="{F47F8F8C-4EDF-418D-BB74-89D410838C7F}" type="presParOf" srcId="{89801C70-8C83-42AE-AEA4-F69E2F1855EA}" destId="{12200398-977C-44EE-A8F8-4952516DE8CE}" srcOrd="0" destOrd="0" presId="urn:microsoft.com/office/officeart/2005/8/layout/orgChart1"/>
    <dgm:cxn modelId="{77A0C5A1-ED06-41FF-BDA4-37CFDC94DF5F}" type="presParOf" srcId="{12200398-977C-44EE-A8F8-4952516DE8CE}" destId="{61B471B1-9FBB-4FBC-BC88-04E79084E725}" srcOrd="0" destOrd="0" presId="urn:microsoft.com/office/officeart/2005/8/layout/orgChart1"/>
    <dgm:cxn modelId="{4CEE3A07-B7FF-4B6C-97B4-1F2BE40142C2}" type="presParOf" srcId="{12200398-977C-44EE-A8F8-4952516DE8CE}" destId="{9F3F521D-29AB-4BEA-9929-E9EED97683F9}" srcOrd="1" destOrd="0" presId="urn:microsoft.com/office/officeart/2005/8/layout/orgChart1"/>
    <dgm:cxn modelId="{D873E8F4-5A12-4990-B6D6-29598FA6B992}" type="presParOf" srcId="{89801C70-8C83-42AE-AEA4-F69E2F1855EA}" destId="{1E96B33A-1503-4E94-B7B7-25D7770534FA}" srcOrd="1" destOrd="0" presId="urn:microsoft.com/office/officeart/2005/8/layout/orgChart1"/>
    <dgm:cxn modelId="{B5FEA53D-7C33-4B19-AAFD-EE62C29EFCA1}" type="presParOf" srcId="{89801C70-8C83-42AE-AEA4-F69E2F1855EA}" destId="{EDB23FBE-004E-43A0-8064-23503FF780E6}" srcOrd="2" destOrd="0" presId="urn:microsoft.com/office/officeart/2005/8/layout/orgChart1"/>
    <dgm:cxn modelId="{F13C3C64-81F7-459A-9F84-681076B73002}" type="presParOf" srcId="{EDB23FBE-004E-43A0-8064-23503FF780E6}" destId="{0635D155-A843-47A8-9DEE-660F41C1B0A8}" srcOrd="0" destOrd="0" presId="urn:microsoft.com/office/officeart/2005/8/layout/orgChart1"/>
    <dgm:cxn modelId="{66FC8C16-3DD4-4C31-A506-C4A254CA1715}" type="presParOf" srcId="{EDB23FBE-004E-43A0-8064-23503FF780E6}" destId="{08FC63D5-89CF-4FC1-88C2-7DB232A1DFE7}" srcOrd="1" destOrd="0" presId="urn:microsoft.com/office/officeart/2005/8/layout/orgChart1"/>
    <dgm:cxn modelId="{1A61505D-A642-4FD8-B039-70CAEA9A60C9}" type="presParOf" srcId="{08FC63D5-89CF-4FC1-88C2-7DB232A1DFE7}" destId="{6490C97C-675C-4AC3-BBCE-CF829274B659}" srcOrd="0" destOrd="0" presId="urn:microsoft.com/office/officeart/2005/8/layout/orgChart1"/>
    <dgm:cxn modelId="{AA0474FE-70D6-405B-B22D-8EEBAD2C772C}" type="presParOf" srcId="{6490C97C-675C-4AC3-BBCE-CF829274B659}" destId="{F85C7085-8FF2-4C01-914F-A6CCF25CE20A}" srcOrd="0" destOrd="0" presId="urn:microsoft.com/office/officeart/2005/8/layout/orgChart1"/>
    <dgm:cxn modelId="{BC6E8813-3149-4F2B-9E97-98C18BA98AC0}" type="presParOf" srcId="{6490C97C-675C-4AC3-BBCE-CF829274B659}" destId="{F4CE5FCF-C06A-48B8-A70B-3FB5DB1CE612}" srcOrd="1" destOrd="0" presId="urn:microsoft.com/office/officeart/2005/8/layout/orgChart1"/>
    <dgm:cxn modelId="{87E8B285-7FF4-48FE-8B9A-4BD137505CDA}" type="presParOf" srcId="{08FC63D5-89CF-4FC1-88C2-7DB232A1DFE7}" destId="{0CA38DCB-C6EC-41C2-8FE1-7D263AE3B66E}" srcOrd="1" destOrd="0" presId="urn:microsoft.com/office/officeart/2005/8/layout/orgChart1"/>
    <dgm:cxn modelId="{544EC041-7D56-4823-AC4D-C3F0B53B32CB}" type="presParOf" srcId="{08FC63D5-89CF-4FC1-88C2-7DB232A1DFE7}" destId="{A3AEF86A-0BBC-40A7-ADF7-52AF6658857C}" srcOrd="2" destOrd="0" presId="urn:microsoft.com/office/officeart/2005/8/layout/orgChart1"/>
    <dgm:cxn modelId="{95956973-2FFC-4575-B31E-0619062CBF54}" type="presParOf" srcId="{EDB23FBE-004E-43A0-8064-23503FF780E6}" destId="{73BE8AA9-C715-4B8D-8E70-10020FB9D04D}" srcOrd="2" destOrd="0" presId="urn:microsoft.com/office/officeart/2005/8/layout/orgChart1"/>
    <dgm:cxn modelId="{B23C4AF7-CDFE-4834-8F94-03FBD77643CD}" type="presParOf" srcId="{EDB23FBE-004E-43A0-8064-23503FF780E6}" destId="{7F48C147-0AB1-445E-B730-F9154F8FADF5}" srcOrd="3" destOrd="0" presId="urn:microsoft.com/office/officeart/2005/8/layout/orgChart1"/>
    <dgm:cxn modelId="{F3FB6134-5468-42D8-98AC-5BD938DC101E}" type="presParOf" srcId="{7F48C147-0AB1-445E-B730-F9154F8FADF5}" destId="{EDEB69D3-A104-4A12-BD9D-E87344CA8F70}" srcOrd="0" destOrd="0" presId="urn:microsoft.com/office/officeart/2005/8/layout/orgChart1"/>
    <dgm:cxn modelId="{DCC66A52-1030-4C03-A837-627BD229D9AB}" type="presParOf" srcId="{EDEB69D3-A104-4A12-BD9D-E87344CA8F70}" destId="{2F4C8DF9-7157-4538-8821-0B7FC6FB52FF}" srcOrd="0" destOrd="0" presId="urn:microsoft.com/office/officeart/2005/8/layout/orgChart1"/>
    <dgm:cxn modelId="{6D09C4AE-28F0-47B2-B418-48D0C0B60540}" type="presParOf" srcId="{EDEB69D3-A104-4A12-BD9D-E87344CA8F70}" destId="{5329C181-285A-4B03-B355-092D3597869B}" srcOrd="1" destOrd="0" presId="urn:microsoft.com/office/officeart/2005/8/layout/orgChart1"/>
    <dgm:cxn modelId="{D027EFBB-7C86-4939-B51D-30EB1CA3B6AF}" type="presParOf" srcId="{7F48C147-0AB1-445E-B730-F9154F8FADF5}" destId="{0462E61E-F603-42C3-8A5B-284B919853CC}" srcOrd="1" destOrd="0" presId="urn:microsoft.com/office/officeart/2005/8/layout/orgChart1"/>
    <dgm:cxn modelId="{63084BF2-8C2F-4065-9137-55810AFDED29}" type="presParOf" srcId="{0462E61E-F603-42C3-8A5B-284B919853CC}" destId="{10922A2C-1572-49D9-B6D5-EC434237DC29}" srcOrd="0" destOrd="0" presId="urn:microsoft.com/office/officeart/2005/8/layout/orgChart1"/>
    <dgm:cxn modelId="{259D3AD8-82B7-418E-B71E-E3CC6EB10BF1}" type="presParOf" srcId="{0462E61E-F603-42C3-8A5B-284B919853CC}" destId="{004178D5-514B-4193-BE96-16637B75547B}" srcOrd="1" destOrd="0" presId="urn:microsoft.com/office/officeart/2005/8/layout/orgChart1"/>
    <dgm:cxn modelId="{C24880D2-8F28-40DB-8771-B1A3D20D6753}" type="presParOf" srcId="{004178D5-514B-4193-BE96-16637B75547B}" destId="{F642B180-B565-4CF3-9469-3A0BF535F0BC}" srcOrd="0" destOrd="0" presId="urn:microsoft.com/office/officeart/2005/8/layout/orgChart1"/>
    <dgm:cxn modelId="{90DA801D-488C-4835-9E18-C6C625E71F1D}" type="presParOf" srcId="{F642B180-B565-4CF3-9469-3A0BF535F0BC}" destId="{65FE7ACD-D3AA-4D28-AD4F-51FF3B2A782C}" srcOrd="0" destOrd="0" presId="urn:microsoft.com/office/officeart/2005/8/layout/orgChart1"/>
    <dgm:cxn modelId="{0C117840-79D6-4B27-9D6A-D8607E0ECA92}" type="presParOf" srcId="{F642B180-B565-4CF3-9469-3A0BF535F0BC}" destId="{CF264A93-73C5-4D48-A0E0-01844DF943C4}" srcOrd="1" destOrd="0" presId="urn:microsoft.com/office/officeart/2005/8/layout/orgChart1"/>
    <dgm:cxn modelId="{2F394FB1-117B-4D80-BB43-A720BA19D6E5}" type="presParOf" srcId="{004178D5-514B-4193-BE96-16637B75547B}" destId="{6342F65C-35C9-41F6-9DD4-9EC557D6E165}" srcOrd="1" destOrd="0" presId="urn:microsoft.com/office/officeart/2005/8/layout/orgChart1"/>
    <dgm:cxn modelId="{970C6B74-7FF4-4392-9ED5-8F591E50F22D}" type="presParOf" srcId="{004178D5-514B-4193-BE96-16637B75547B}" destId="{507312C8-84B2-40FB-8BFA-76E44792AC3A}" srcOrd="2" destOrd="0" presId="urn:microsoft.com/office/officeart/2005/8/layout/orgChart1"/>
    <dgm:cxn modelId="{39615BA9-64A1-4B99-9A92-67AAEF701F08}" type="presParOf" srcId="{7F48C147-0AB1-445E-B730-F9154F8FADF5}" destId="{2A106760-8BC0-435D-92A4-BC1DEBA8A8FA}" srcOrd="2" destOrd="0" presId="urn:microsoft.com/office/officeart/2005/8/layout/orgChart1"/>
    <dgm:cxn modelId="{8507CE68-D9D3-4DCE-A87B-3415933C7ED8}" type="presParOf" srcId="{A2BAF881-5792-4BB8-BD2F-D2ED8AFFA582}" destId="{09D8C858-A465-449D-BC0C-5BF33500AECE}" srcOrd="2" destOrd="0" presId="urn:microsoft.com/office/officeart/2005/8/layout/orgChart1"/>
    <dgm:cxn modelId="{A3960139-2423-498E-AD5F-448ABB88491F}" type="presParOf" srcId="{09D8C858-A465-449D-BC0C-5BF33500AECE}" destId="{25B2DE4E-797B-4435-851B-3EACCFAFDF1F}" srcOrd="0" destOrd="0" presId="urn:microsoft.com/office/officeart/2005/8/layout/orgChart1"/>
    <dgm:cxn modelId="{F58941DA-D587-4692-A2BF-FCC4BD9AFBA5}" type="presParOf" srcId="{09D8C858-A465-449D-BC0C-5BF33500AECE}" destId="{40E5AD72-12A4-44DC-9BF9-ECAE60049A77}" srcOrd="1" destOrd="0" presId="urn:microsoft.com/office/officeart/2005/8/layout/orgChart1"/>
    <dgm:cxn modelId="{6F5F016A-B047-468F-B247-A8212CB4653E}" type="presParOf" srcId="{40E5AD72-12A4-44DC-9BF9-ECAE60049A77}" destId="{A88AED2E-49BD-4760-B213-A6026700B9BF}" srcOrd="0" destOrd="0" presId="urn:microsoft.com/office/officeart/2005/8/layout/orgChart1"/>
    <dgm:cxn modelId="{F5E027AE-A2FD-446B-A1CD-D1B0B158D73D}" type="presParOf" srcId="{A88AED2E-49BD-4760-B213-A6026700B9BF}" destId="{F627F8FD-F1BD-481F-A95C-374BBBF1EDA2}" srcOrd="0" destOrd="0" presId="urn:microsoft.com/office/officeart/2005/8/layout/orgChart1"/>
    <dgm:cxn modelId="{A7C06612-9A24-47DE-A225-B8C752BD9EB5}" type="presParOf" srcId="{A88AED2E-49BD-4760-B213-A6026700B9BF}" destId="{0B26EEF2-B16C-42C9-995C-07DC91375270}" srcOrd="1" destOrd="0" presId="urn:microsoft.com/office/officeart/2005/8/layout/orgChart1"/>
    <dgm:cxn modelId="{23BF28F0-E823-404A-AA2D-A4F821C92DEA}" type="presParOf" srcId="{40E5AD72-12A4-44DC-9BF9-ECAE60049A77}" destId="{3F0A5266-33B8-4A80-9DFC-08FC3D84A186}" srcOrd="1" destOrd="0" presId="urn:microsoft.com/office/officeart/2005/8/layout/orgChart1"/>
    <dgm:cxn modelId="{1572BBFD-C92B-467E-A26A-4A2ECB77A6B3}" type="presParOf" srcId="{40E5AD72-12A4-44DC-9BF9-ECAE60049A77}" destId="{0AF0EACE-AD1C-4D95-A67B-979F5E92E566}" srcOrd="2" destOrd="0" presId="urn:microsoft.com/office/officeart/2005/8/layout/orgChart1"/>
    <dgm:cxn modelId="{BA7210EF-53BD-4AC4-AF9E-DF2EE8FAF53F}" type="presParOf" srcId="{0AF0EACE-AD1C-4D95-A67B-979F5E92E566}" destId="{67EAE43F-43CB-4479-974E-90562F79F3D6}" srcOrd="0" destOrd="0" presId="urn:microsoft.com/office/officeart/2005/8/layout/orgChart1"/>
    <dgm:cxn modelId="{6513A5E7-53C5-4CA1-AC57-F2475D8029BF}" type="presParOf" srcId="{0AF0EACE-AD1C-4D95-A67B-979F5E92E566}" destId="{17FA1F68-9317-4B88-8201-6B10CD2F9863}" srcOrd="1" destOrd="0" presId="urn:microsoft.com/office/officeart/2005/8/layout/orgChart1"/>
    <dgm:cxn modelId="{2F23B411-8846-427C-9D25-ACEE047806C2}" type="presParOf" srcId="{17FA1F68-9317-4B88-8201-6B10CD2F9863}" destId="{E93AD4D4-8CB3-403E-9022-E1F96B8D671C}" srcOrd="0" destOrd="0" presId="urn:microsoft.com/office/officeart/2005/8/layout/orgChart1"/>
    <dgm:cxn modelId="{6FA275B1-472B-46CA-B32E-73D0110F4085}" type="presParOf" srcId="{E93AD4D4-8CB3-403E-9022-E1F96B8D671C}" destId="{A392039C-16B7-432B-A5BE-6F3C53A77163}" srcOrd="0" destOrd="0" presId="urn:microsoft.com/office/officeart/2005/8/layout/orgChart1"/>
    <dgm:cxn modelId="{C3654792-DFCD-4E08-A67D-3AF851026318}" type="presParOf" srcId="{E93AD4D4-8CB3-403E-9022-E1F96B8D671C}" destId="{199029B5-E027-407A-AD80-A8051CF51181}" srcOrd="1" destOrd="0" presId="urn:microsoft.com/office/officeart/2005/8/layout/orgChart1"/>
    <dgm:cxn modelId="{7AF4EC3D-E436-4542-AB71-554F1D9DE9EC}" type="presParOf" srcId="{17FA1F68-9317-4B88-8201-6B10CD2F9863}" destId="{00E0356E-B89C-42C6-8C4E-5555A287C65F}" srcOrd="1" destOrd="0" presId="urn:microsoft.com/office/officeart/2005/8/layout/orgChart1"/>
    <dgm:cxn modelId="{2CDEAEE3-A65B-459F-A88F-045DDF930AF3}" type="presParOf" srcId="{17FA1F68-9317-4B88-8201-6B10CD2F9863}" destId="{C971560E-00D0-4F52-AF2B-4AAA0BD42190}" srcOrd="2" destOrd="0" presId="urn:microsoft.com/office/officeart/2005/8/layout/orgChart1"/>
    <dgm:cxn modelId="{C3F05D62-F829-4FBB-AE52-DBEC4C6F684A}" type="presParOf" srcId="{09D8C858-A465-449D-BC0C-5BF33500AECE}" destId="{65D19646-84F9-4A2A-9907-30DC89717C8B}" srcOrd="2" destOrd="0" presId="urn:microsoft.com/office/officeart/2005/8/layout/orgChart1"/>
    <dgm:cxn modelId="{D3C09E8B-578F-474A-99A2-B2F6D5AC8F31}" type="presParOf" srcId="{09D8C858-A465-449D-BC0C-5BF33500AECE}" destId="{8F5557B2-5AB1-485A-8C9E-1AC2E4B2BFBF}" srcOrd="3" destOrd="0" presId="urn:microsoft.com/office/officeart/2005/8/layout/orgChart1"/>
    <dgm:cxn modelId="{FB1F0548-ECED-4EC6-89A6-DB2DBC329046}" type="presParOf" srcId="{8F5557B2-5AB1-485A-8C9E-1AC2E4B2BFBF}" destId="{3C0951D2-A7A6-4718-9133-242DDD78AC07}" srcOrd="0" destOrd="0" presId="urn:microsoft.com/office/officeart/2005/8/layout/orgChart1"/>
    <dgm:cxn modelId="{D35D2E79-7983-42AF-A828-DFB2701253A0}" type="presParOf" srcId="{3C0951D2-A7A6-4718-9133-242DDD78AC07}" destId="{67D85ACB-AC9D-44BC-AC10-010A35E4CFF1}" srcOrd="0" destOrd="0" presId="urn:microsoft.com/office/officeart/2005/8/layout/orgChart1"/>
    <dgm:cxn modelId="{3A8C8DEF-54C4-41CC-8D9E-358F3D2A8203}" type="presParOf" srcId="{3C0951D2-A7A6-4718-9133-242DDD78AC07}" destId="{47B77B84-FD96-483C-892F-C302219A3B44}" srcOrd="1" destOrd="0" presId="urn:microsoft.com/office/officeart/2005/8/layout/orgChart1"/>
    <dgm:cxn modelId="{C017C1C8-C2D5-49B8-BBE4-3A0BACB089B0}" type="presParOf" srcId="{8F5557B2-5AB1-485A-8C9E-1AC2E4B2BFBF}" destId="{F32EE137-5FCF-43C2-98A5-5B2F5C5C05C2}" srcOrd="1" destOrd="0" presId="urn:microsoft.com/office/officeart/2005/8/layout/orgChart1"/>
    <dgm:cxn modelId="{D706AA66-6E89-4059-A039-0802F5E99881}" type="presParOf" srcId="{8F5557B2-5AB1-485A-8C9E-1AC2E4B2BFBF}" destId="{3E6B561C-256C-47F7-BBD9-046DEEBF29BE}" srcOrd="2" destOrd="0" presId="urn:microsoft.com/office/officeart/2005/8/layout/orgChart1"/>
    <dgm:cxn modelId="{0A6621AF-2EF8-44A3-9BEB-A73E1D218A96}" type="presParOf" srcId="{09D8C858-A465-449D-BC0C-5BF33500AECE}" destId="{66DF7B28-D204-4499-880C-3616535C87EA}" srcOrd="4" destOrd="0" presId="urn:microsoft.com/office/officeart/2005/8/layout/orgChart1"/>
    <dgm:cxn modelId="{9EF0BF9B-F73E-4504-8F07-CD2BEA1C8704}" type="presParOf" srcId="{09D8C858-A465-449D-BC0C-5BF33500AECE}" destId="{7D633168-E375-45FF-9EF2-3EC384FAB686}" srcOrd="5" destOrd="0" presId="urn:microsoft.com/office/officeart/2005/8/layout/orgChart1"/>
    <dgm:cxn modelId="{2CB91D0C-7449-41C0-A209-A336D4FC036F}" type="presParOf" srcId="{7D633168-E375-45FF-9EF2-3EC384FAB686}" destId="{4794E86B-FD01-4CC7-846D-A25845C256E0}" srcOrd="0" destOrd="0" presId="urn:microsoft.com/office/officeart/2005/8/layout/orgChart1"/>
    <dgm:cxn modelId="{87C17081-F6C7-4657-8A3A-A1F1F65274B4}" type="presParOf" srcId="{4794E86B-FD01-4CC7-846D-A25845C256E0}" destId="{9BFE81BC-41E5-477A-83B4-B8BE19210C4B}" srcOrd="0" destOrd="0" presId="urn:microsoft.com/office/officeart/2005/8/layout/orgChart1"/>
    <dgm:cxn modelId="{FAE98DFB-9257-4EF3-85E1-9FAC6A892004}" type="presParOf" srcId="{4794E86B-FD01-4CC7-846D-A25845C256E0}" destId="{5445F3DB-8650-48B6-B5D4-80B28DD9F125}" srcOrd="1" destOrd="0" presId="urn:microsoft.com/office/officeart/2005/8/layout/orgChart1"/>
    <dgm:cxn modelId="{7D9C05C4-3A46-493A-925D-D9471EF79F2E}" type="presParOf" srcId="{7D633168-E375-45FF-9EF2-3EC384FAB686}" destId="{DD20BD22-28A7-468B-87E6-0EF1A7901910}" srcOrd="1" destOrd="0" presId="urn:microsoft.com/office/officeart/2005/8/layout/orgChart1"/>
    <dgm:cxn modelId="{E00F7067-EF1E-487A-9E52-1FEA91143576}" type="presParOf" srcId="{7D633168-E375-45FF-9EF2-3EC384FAB686}" destId="{69D97361-22AD-4A30-A028-8DA2B17C44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F62C96-B348-4A3A-8712-96A2ED96A2F4}" type="doc">
      <dgm:prSet loTypeId="urn:microsoft.com/office/officeart/2005/8/layout/orgChart1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5A6B5FFE-0F26-4E1E-B904-D668E9E97261}" type="asst">
      <dgm:prSet/>
      <dgm:spPr/>
      <dgm:t>
        <a:bodyPr/>
        <a:lstStyle/>
        <a:p>
          <a:r>
            <a:rPr lang="es-PE" smtClean="0"/>
            <a:t>Evaluacion </a:t>
          </a:r>
          <a:r>
            <a:rPr lang="es-PE" dirty="0" smtClean="0"/>
            <a:t>Medica del menor</a:t>
          </a:r>
          <a:endParaRPr lang="es-PE" dirty="0"/>
        </a:p>
      </dgm:t>
    </dgm:pt>
    <dgm:pt modelId="{92D24AEA-0D70-433B-8844-B8BD7292DC55}" type="parTrans" cxnId="{543E2034-F5AE-4158-AA25-F09A05ECE241}">
      <dgm:prSet/>
      <dgm:spPr/>
      <dgm:t>
        <a:bodyPr/>
        <a:lstStyle/>
        <a:p>
          <a:endParaRPr lang="es-PE"/>
        </a:p>
      </dgm:t>
    </dgm:pt>
    <dgm:pt modelId="{A8142F56-CD07-4F2A-A3FD-15C7ADAADD70}" type="sibTrans" cxnId="{543E2034-F5AE-4158-AA25-F09A05ECE241}">
      <dgm:prSet/>
      <dgm:spPr/>
      <dgm:t>
        <a:bodyPr/>
        <a:lstStyle/>
        <a:p>
          <a:endParaRPr lang="es-PE"/>
        </a:p>
      </dgm:t>
    </dgm:pt>
    <dgm:pt modelId="{052316F5-523D-4D17-B054-3E0350FF4AA8}">
      <dgm:prSet/>
      <dgm:spPr/>
      <dgm:t>
        <a:bodyPr/>
        <a:lstStyle/>
        <a:p>
          <a:r>
            <a:rPr lang="es-PE" dirty="0" smtClean="0"/>
            <a:t>Enfermedad Niño</a:t>
          </a:r>
          <a:endParaRPr lang="es-PE" dirty="0"/>
        </a:p>
      </dgm:t>
    </dgm:pt>
    <dgm:pt modelId="{2BCD33D4-B1C2-4AB2-B2F1-7784D1852A9B}" type="parTrans" cxnId="{9A2FA13C-C4BD-4ACA-9C3D-1BA83D1E6E52}">
      <dgm:prSet/>
      <dgm:spPr/>
      <dgm:t>
        <a:bodyPr/>
        <a:lstStyle/>
        <a:p>
          <a:endParaRPr lang="es-PE"/>
        </a:p>
      </dgm:t>
    </dgm:pt>
    <dgm:pt modelId="{DBC82319-F805-4617-B0B6-F9597550381E}" type="sibTrans" cxnId="{9A2FA13C-C4BD-4ACA-9C3D-1BA83D1E6E52}">
      <dgm:prSet/>
      <dgm:spPr/>
      <dgm:t>
        <a:bodyPr/>
        <a:lstStyle/>
        <a:p>
          <a:endParaRPr lang="es-PE"/>
        </a:p>
      </dgm:t>
    </dgm:pt>
    <dgm:pt modelId="{8E66F8D8-4867-401F-B1DB-DB5EDBC09E3B}" type="asst">
      <dgm:prSet/>
      <dgm:spPr/>
      <dgm:t>
        <a:bodyPr/>
        <a:lstStyle/>
        <a:p>
          <a:r>
            <a:rPr lang="es-PE" dirty="0" err="1" smtClean="0"/>
            <a:t>Neumonia</a:t>
          </a:r>
          <a:r>
            <a:rPr lang="es-PE" dirty="0" smtClean="0"/>
            <a:t> (Cartilla </a:t>
          </a:r>
          <a:r>
            <a:rPr lang="es-PE" dirty="0" err="1" smtClean="0"/>
            <a:t>Dx</a:t>
          </a:r>
          <a:r>
            <a:rPr lang="es-PE" dirty="0" smtClean="0"/>
            <a:t>) </a:t>
          </a:r>
          <a:r>
            <a:rPr lang="es-PE" dirty="0" err="1" smtClean="0"/>
            <a:t>eNeumonia</a:t>
          </a:r>
          <a:endParaRPr lang="es-PE" dirty="0"/>
        </a:p>
      </dgm:t>
    </dgm:pt>
    <dgm:pt modelId="{AD8CD0AA-7298-4B2B-ACCA-CAE25C1AEDDA}" type="parTrans" cxnId="{C975A1EE-67DF-42E6-AE80-92E5B49ABDC8}">
      <dgm:prSet/>
      <dgm:spPr/>
      <dgm:t>
        <a:bodyPr/>
        <a:lstStyle/>
        <a:p>
          <a:endParaRPr lang="es-PE"/>
        </a:p>
      </dgm:t>
    </dgm:pt>
    <dgm:pt modelId="{96055AC0-DA67-4BB7-BF4F-B345DA5008E0}" type="sibTrans" cxnId="{C975A1EE-67DF-42E6-AE80-92E5B49ABDC8}">
      <dgm:prSet/>
      <dgm:spPr/>
      <dgm:t>
        <a:bodyPr/>
        <a:lstStyle/>
        <a:p>
          <a:endParaRPr lang="es-PE"/>
        </a:p>
      </dgm:t>
    </dgm:pt>
    <dgm:pt modelId="{16A40B27-1DB5-4546-8BB2-B0D85164BB36}" type="asst">
      <dgm:prSet/>
      <dgm:spPr/>
      <dgm:t>
        <a:bodyPr/>
        <a:lstStyle/>
        <a:p>
          <a:r>
            <a:rPr lang="es-PE" dirty="0" smtClean="0"/>
            <a:t>Anemia   (</a:t>
          </a:r>
          <a:r>
            <a:rPr lang="es-PE" dirty="0" err="1" smtClean="0"/>
            <a:t>Osterino</a:t>
          </a:r>
          <a:r>
            <a:rPr lang="es-PE" dirty="0" smtClean="0"/>
            <a:t>)</a:t>
          </a:r>
          <a:endParaRPr lang="es-PE" dirty="0"/>
        </a:p>
      </dgm:t>
    </dgm:pt>
    <dgm:pt modelId="{431E87F8-0B07-4AA9-B3AF-4713522D7DAB}" type="parTrans" cxnId="{4EBE1912-0943-4F64-BA28-73EA5E27F92B}">
      <dgm:prSet/>
      <dgm:spPr/>
      <dgm:t>
        <a:bodyPr/>
        <a:lstStyle/>
        <a:p>
          <a:endParaRPr lang="es-PE"/>
        </a:p>
      </dgm:t>
    </dgm:pt>
    <dgm:pt modelId="{66FBC9AC-EC30-4E4D-985D-552C81300B9C}" type="sibTrans" cxnId="{4EBE1912-0943-4F64-BA28-73EA5E27F92B}">
      <dgm:prSet/>
      <dgm:spPr/>
      <dgm:t>
        <a:bodyPr/>
        <a:lstStyle/>
        <a:p>
          <a:endParaRPr lang="es-PE"/>
        </a:p>
      </dgm:t>
    </dgm:pt>
    <dgm:pt modelId="{E6BEB6F0-F440-4933-A334-91E0DB66CA06}">
      <dgm:prSet/>
      <dgm:spPr/>
      <dgm:t>
        <a:bodyPr/>
        <a:lstStyle/>
        <a:p>
          <a:r>
            <a:rPr lang="es-PE" dirty="0" err="1" smtClean="0"/>
            <a:t>Verificacion</a:t>
          </a:r>
          <a:r>
            <a:rPr lang="es-PE" dirty="0" smtClean="0"/>
            <a:t>  Farmacia (</a:t>
          </a:r>
          <a:r>
            <a:rPr lang="es-PE" dirty="0" err="1" smtClean="0"/>
            <a:t>eFarma</a:t>
          </a:r>
          <a:r>
            <a:rPr lang="es-PE" dirty="0" smtClean="0"/>
            <a:t>)</a:t>
          </a:r>
          <a:endParaRPr lang="es-PE" dirty="0"/>
        </a:p>
      </dgm:t>
    </dgm:pt>
    <dgm:pt modelId="{7E796C95-4969-4CC4-B504-BFEA11F48AAF}" type="parTrans" cxnId="{35F1741A-E545-4D3E-B19A-9CEB0C37B8B5}">
      <dgm:prSet/>
      <dgm:spPr/>
      <dgm:t>
        <a:bodyPr/>
        <a:lstStyle/>
        <a:p>
          <a:endParaRPr lang="es-PE"/>
        </a:p>
      </dgm:t>
    </dgm:pt>
    <dgm:pt modelId="{3D630702-8AE9-4FDE-A02F-7234DD80384A}" type="sibTrans" cxnId="{35F1741A-E545-4D3E-B19A-9CEB0C37B8B5}">
      <dgm:prSet/>
      <dgm:spPr/>
      <dgm:t>
        <a:bodyPr/>
        <a:lstStyle/>
        <a:p>
          <a:endParaRPr lang="es-PE"/>
        </a:p>
      </dgm:t>
    </dgm:pt>
    <dgm:pt modelId="{9BB91733-E13D-4632-902B-B697EA5391A5}" type="asst">
      <dgm:prSet phldrT="[Texto]"/>
      <dgm:spPr/>
      <dgm:t>
        <a:bodyPr/>
        <a:lstStyle/>
        <a:p>
          <a:r>
            <a:rPr lang="es-PE" dirty="0" smtClean="0"/>
            <a:t>Actualización de Datos</a:t>
          </a:r>
          <a:endParaRPr lang="es-PE" dirty="0"/>
        </a:p>
      </dgm:t>
    </dgm:pt>
    <dgm:pt modelId="{6B40F080-FB28-4F8D-85B6-B91E670DF850}" type="sibTrans" cxnId="{D279A199-250A-4697-B43C-0ECC95C3EF3A}">
      <dgm:prSet/>
      <dgm:spPr/>
      <dgm:t>
        <a:bodyPr/>
        <a:lstStyle/>
        <a:p>
          <a:endParaRPr lang="es-PE"/>
        </a:p>
      </dgm:t>
    </dgm:pt>
    <dgm:pt modelId="{41B672D3-BDCE-4375-9B8E-0B69D78F7951}" type="parTrans" cxnId="{D279A199-250A-4697-B43C-0ECC95C3EF3A}">
      <dgm:prSet/>
      <dgm:spPr/>
      <dgm:t>
        <a:bodyPr/>
        <a:lstStyle/>
        <a:p>
          <a:endParaRPr lang="es-PE"/>
        </a:p>
      </dgm:t>
    </dgm:pt>
    <dgm:pt modelId="{DA6119D9-5264-4B5D-A8A7-30C4EAA35BA1}" type="asst">
      <dgm:prSet/>
      <dgm:spPr/>
      <dgm:t>
        <a:bodyPr/>
        <a:lstStyle/>
        <a:p>
          <a:r>
            <a:rPr lang="es-PE" dirty="0" smtClean="0"/>
            <a:t>Verifica Cartilla de Vacunación </a:t>
          </a:r>
          <a:r>
            <a:rPr lang="es-PE" dirty="0" err="1" smtClean="0"/>
            <a:t>Electronica</a:t>
          </a:r>
          <a:r>
            <a:rPr lang="es-PE" dirty="0" smtClean="0"/>
            <a:t> (</a:t>
          </a:r>
          <a:r>
            <a:rPr lang="es-PE" dirty="0" err="1" smtClean="0"/>
            <a:t>eVac</a:t>
          </a:r>
          <a:r>
            <a:rPr lang="es-PE" dirty="0" smtClean="0"/>
            <a:t>)</a:t>
          </a:r>
          <a:endParaRPr lang="es-PE" dirty="0"/>
        </a:p>
      </dgm:t>
    </dgm:pt>
    <dgm:pt modelId="{60B4FCD5-F9C8-4432-B0E0-9C7D61333DFD}" type="sibTrans" cxnId="{414E2EB4-BEFD-4DBF-B125-179CDDA7DE9A}">
      <dgm:prSet/>
      <dgm:spPr/>
      <dgm:t>
        <a:bodyPr/>
        <a:lstStyle/>
        <a:p>
          <a:endParaRPr lang="es-PE"/>
        </a:p>
      </dgm:t>
    </dgm:pt>
    <dgm:pt modelId="{51421158-06FA-44C7-828C-D7E6A7D0C33D}" type="parTrans" cxnId="{414E2EB4-BEFD-4DBF-B125-179CDDA7DE9A}">
      <dgm:prSet/>
      <dgm:spPr/>
      <dgm:t>
        <a:bodyPr/>
        <a:lstStyle/>
        <a:p>
          <a:endParaRPr lang="es-PE"/>
        </a:p>
      </dgm:t>
    </dgm:pt>
    <dgm:pt modelId="{C3C5C25A-F53C-45CF-AB24-DF47FD6D98C7}" type="asst">
      <dgm:prSet phldrT="[Texto]"/>
      <dgm:spPr/>
      <dgm:t>
        <a:bodyPr/>
        <a:lstStyle/>
        <a:p>
          <a:r>
            <a:rPr lang="es-PE" dirty="0" err="1" smtClean="0"/>
            <a:t>Scanea</a:t>
          </a:r>
          <a:r>
            <a:rPr lang="es-PE" dirty="0" smtClean="0"/>
            <a:t> DNI</a:t>
          </a:r>
          <a:endParaRPr lang="es-PE" dirty="0"/>
        </a:p>
      </dgm:t>
    </dgm:pt>
    <dgm:pt modelId="{98AECD0A-C030-461B-965F-AE668760DFBC}" type="sibTrans" cxnId="{94EACF79-A1A3-4BE9-BB0A-ED26CA7518E5}">
      <dgm:prSet/>
      <dgm:spPr/>
      <dgm:t>
        <a:bodyPr/>
        <a:lstStyle/>
        <a:p>
          <a:endParaRPr lang="es-PE"/>
        </a:p>
      </dgm:t>
    </dgm:pt>
    <dgm:pt modelId="{076B5561-C10E-4C62-A69F-9FFEB24FD187}" type="parTrans" cxnId="{94EACF79-A1A3-4BE9-BB0A-ED26CA7518E5}">
      <dgm:prSet/>
      <dgm:spPr/>
      <dgm:t>
        <a:bodyPr/>
        <a:lstStyle/>
        <a:p>
          <a:endParaRPr lang="es-PE"/>
        </a:p>
      </dgm:t>
    </dgm:pt>
    <dgm:pt modelId="{AC624FA1-7D29-45A4-8633-CE8813F2C332}">
      <dgm:prSet phldrT="[Texto]"/>
      <dgm:spPr/>
      <dgm:t>
        <a:bodyPr/>
        <a:lstStyle/>
        <a:p>
          <a:r>
            <a:rPr lang="es-PE" dirty="0" smtClean="0"/>
            <a:t>Visita de Promotor de Salud Comunal</a:t>
          </a:r>
          <a:endParaRPr lang="es-PE" dirty="0"/>
        </a:p>
      </dgm:t>
    </dgm:pt>
    <dgm:pt modelId="{1B5BF77A-7455-4F96-8D4B-8FCFAB4EDF31}" type="sibTrans" cxnId="{A9D7BD6D-7442-45F4-AF3D-1543DAE75EA8}">
      <dgm:prSet/>
      <dgm:spPr/>
      <dgm:t>
        <a:bodyPr/>
        <a:lstStyle/>
        <a:p>
          <a:endParaRPr lang="es-PE"/>
        </a:p>
      </dgm:t>
    </dgm:pt>
    <dgm:pt modelId="{E2397A05-7BC6-4AE1-86DA-B0D17219B10D}" type="parTrans" cxnId="{A9D7BD6D-7442-45F4-AF3D-1543DAE75EA8}">
      <dgm:prSet/>
      <dgm:spPr/>
      <dgm:t>
        <a:bodyPr/>
        <a:lstStyle/>
        <a:p>
          <a:endParaRPr lang="es-PE"/>
        </a:p>
      </dgm:t>
    </dgm:pt>
    <dgm:pt modelId="{694E89B3-A91B-407D-B74B-00623378BA3F}" type="asst">
      <dgm:prSet/>
      <dgm:spPr/>
      <dgm:t>
        <a:bodyPr/>
        <a:lstStyle/>
        <a:p>
          <a:r>
            <a:rPr lang="es-PE" dirty="0" smtClean="0"/>
            <a:t>Verifica CRED</a:t>
          </a:r>
          <a:endParaRPr lang="es-PE" dirty="0"/>
        </a:p>
      </dgm:t>
    </dgm:pt>
    <dgm:pt modelId="{8B5636E2-C1D9-4434-8C02-B5EFEF1067AD}" type="parTrans" cxnId="{CA29C4C7-05F3-4611-A456-554F5DEC4A18}">
      <dgm:prSet/>
      <dgm:spPr/>
      <dgm:t>
        <a:bodyPr/>
        <a:lstStyle/>
        <a:p>
          <a:endParaRPr lang="es-PE"/>
        </a:p>
      </dgm:t>
    </dgm:pt>
    <dgm:pt modelId="{F6C5FB2B-8E27-4121-B868-41F6560AABBC}" type="sibTrans" cxnId="{CA29C4C7-05F3-4611-A456-554F5DEC4A18}">
      <dgm:prSet/>
      <dgm:spPr/>
      <dgm:t>
        <a:bodyPr/>
        <a:lstStyle/>
        <a:p>
          <a:endParaRPr lang="es-PE"/>
        </a:p>
      </dgm:t>
    </dgm:pt>
    <dgm:pt modelId="{F2F0FDC3-05F0-4A67-A80C-362630301173}" type="asst">
      <dgm:prSet/>
      <dgm:spPr/>
      <dgm:t>
        <a:bodyPr/>
        <a:lstStyle/>
        <a:p>
          <a:r>
            <a:rPr lang="es-PE" dirty="0" smtClean="0"/>
            <a:t>Asistente para nivel de Complejidad Hospitalaria</a:t>
          </a:r>
          <a:endParaRPr lang="es-PE" dirty="0"/>
        </a:p>
      </dgm:t>
    </dgm:pt>
    <dgm:pt modelId="{1EE3D8E8-6B42-44D8-AD0A-F54047812AD5}" type="parTrans" cxnId="{5518BA4D-0C8F-47AD-8FD4-E1A7685C297C}">
      <dgm:prSet/>
      <dgm:spPr/>
      <dgm:t>
        <a:bodyPr/>
        <a:lstStyle/>
        <a:p>
          <a:endParaRPr lang="es-PE"/>
        </a:p>
      </dgm:t>
    </dgm:pt>
    <dgm:pt modelId="{038011C3-EB01-46EB-B1E4-D79621A5E0E5}" type="sibTrans" cxnId="{5518BA4D-0C8F-47AD-8FD4-E1A7685C297C}">
      <dgm:prSet/>
      <dgm:spPr/>
      <dgm:t>
        <a:bodyPr/>
        <a:lstStyle/>
        <a:p>
          <a:endParaRPr lang="es-PE"/>
        </a:p>
      </dgm:t>
    </dgm:pt>
    <dgm:pt modelId="{FEE89775-BDD3-4301-85FA-790F60C0A8EF}" type="pres">
      <dgm:prSet presAssocID="{8FF62C96-B348-4A3A-8712-96A2ED96A2F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A2BAF881-5792-4BB8-BD2F-D2ED8AFFA582}" type="pres">
      <dgm:prSet presAssocID="{AC624FA1-7D29-45A4-8633-CE8813F2C332}" presName="hierRoot1" presStyleCnt="0">
        <dgm:presLayoutVars>
          <dgm:hierBranch val="init"/>
        </dgm:presLayoutVars>
      </dgm:prSet>
      <dgm:spPr/>
    </dgm:pt>
    <dgm:pt modelId="{2C30FFE6-72EE-45F5-A46F-C6DEDC051170}" type="pres">
      <dgm:prSet presAssocID="{AC624FA1-7D29-45A4-8633-CE8813F2C332}" presName="rootComposite1" presStyleCnt="0"/>
      <dgm:spPr/>
    </dgm:pt>
    <dgm:pt modelId="{C107754F-6718-4773-8BED-01CE97B7753B}" type="pres">
      <dgm:prSet presAssocID="{AC624FA1-7D29-45A4-8633-CE8813F2C33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4AFA8A0B-8DC6-4E65-8FFC-C76E49F04104}" type="pres">
      <dgm:prSet presAssocID="{AC624FA1-7D29-45A4-8633-CE8813F2C332}" presName="rootConnector1" presStyleLbl="node1" presStyleIdx="0" presStyleCnt="0"/>
      <dgm:spPr/>
      <dgm:t>
        <a:bodyPr/>
        <a:lstStyle/>
        <a:p>
          <a:endParaRPr lang="es-PE"/>
        </a:p>
      </dgm:t>
    </dgm:pt>
    <dgm:pt modelId="{7CAEA570-F656-4D8D-9277-A8D8D030952D}" type="pres">
      <dgm:prSet presAssocID="{AC624FA1-7D29-45A4-8633-CE8813F2C332}" presName="hierChild2" presStyleCnt="0"/>
      <dgm:spPr/>
    </dgm:pt>
    <dgm:pt modelId="{8DB29B34-7B89-4150-9EE0-2AA8BCF06852}" type="pres">
      <dgm:prSet presAssocID="{2BCD33D4-B1C2-4AB2-B2F1-7784D1852A9B}" presName="Name37" presStyleLbl="parChTrans1D2" presStyleIdx="0" presStyleCnt="4"/>
      <dgm:spPr/>
      <dgm:t>
        <a:bodyPr/>
        <a:lstStyle/>
        <a:p>
          <a:endParaRPr lang="es-PE"/>
        </a:p>
      </dgm:t>
    </dgm:pt>
    <dgm:pt modelId="{89801C70-8C83-42AE-AEA4-F69E2F1855EA}" type="pres">
      <dgm:prSet presAssocID="{052316F5-523D-4D17-B054-3E0350FF4AA8}" presName="hierRoot2" presStyleCnt="0">
        <dgm:presLayoutVars>
          <dgm:hierBranch val="init"/>
        </dgm:presLayoutVars>
      </dgm:prSet>
      <dgm:spPr/>
    </dgm:pt>
    <dgm:pt modelId="{12200398-977C-44EE-A8F8-4952516DE8CE}" type="pres">
      <dgm:prSet presAssocID="{052316F5-523D-4D17-B054-3E0350FF4AA8}" presName="rootComposite" presStyleCnt="0"/>
      <dgm:spPr/>
    </dgm:pt>
    <dgm:pt modelId="{61B471B1-9FBB-4FBC-BC88-04E79084E725}" type="pres">
      <dgm:prSet presAssocID="{052316F5-523D-4D17-B054-3E0350FF4AA8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9F3F521D-29AB-4BEA-9929-E9EED97683F9}" type="pres">
      <dgm:prSet presAssocID="{052316F5-523D-4D17-B054-3E0350FF4AA8}" presName="rootConnector" presStyleLbl="node2" presStyleIdx="0" presStyleCnt="1"/>
      <dgm:spPr/>
      <dgm:t>
        <a:bodyPr/>
        <a:lstStyle/>
        <a:p>
          <a:endParaRPr lang="es-PE"/>
        </a:p>
      </dgm:t>
    </dgm:pt>
    <dgm:pt modelId="{1E96B33A-1503-4E94-B7B7-25D7770534FA}" type="pres">
      <dgm:prSet presAssocID="{052316F5-523D-4D17-B054-3E0350FF4AA8}" presName="hierChild4" presStyleCnt="0"/>
      <dgm:spPr/>
    </dgm:pt>
    <dgm:pt modelId="{EDB23FBE-004E-43A0-8064-23503FF780E6}" type="pres">
      <dgm:prSet presAssocID="{052316F5-523D-4D17-B054-3E0350FF4AA8}" presName="hierChild5" presStyleCnt="0"/>
      <dgm:spPr/>
    </dgm:pt>
    <dgm:pt modelId="{0635D155-A843-47A8-9DEE-660F41C1B0A8}" type="pres">
      <dgm:prSet presAssocID="{AD8CD0AA-7298-4B2B-ACCA-CAE25C1AEDDA}" presName="Name111" presStyleLbl="parChTrans1D3" presStyleIdx="0" presStyleCnt="4"/>
      <dgm:spPr/>
      <dgm:t>
        <a:bodyPr/>
        <a:lstStyle/>
        <a:p>
          <a:endParaRPr lang="es-PE"/>
        </a:p>
      </dgm:t>
    </dgm:pt>
    <dgm:pt modelId="{08FC63D5-89CF-4FC1-88C2-7DB232A1DFE7}" type="pres">
      <dgm:prSet presAssocID="{8E66F8D8-4867-401F-B1DB-DB5EDBC09E3B}" presName="hierRoot3" presStyleCnt="0">
        <dgm:presLayoutVars>
          <dgm:hierBranch val="init"/>
        </dgm:presLayoutVars>
      </dgm:prSet>
      <dgm:spPr/>
    </dgm:pt>
    <dgm:pt modelId="{6490C97C-675C-4AC3-BBCE-CF829274B659}" type="pres">
      <dgm:prSet presAssocID="{8E66F8D8-4867-401F-B1DB-DB5EDBC09E3B}" presName="rootComposite3" presStyleCnt="0"/>
      <dgm:spPr/>
    </dgm:pt>
    <dgm:pt modelId="{F85C7085-8FF2-4C01-914F-A6CCF25CE20A}" type="pres">
      <dgm:prSet presAssocID="{8E66F8D8-4867-401F-B1DB-DB5EDBC09E3B}" presName="rootText3" presStyleLbl="asst2" presStyleIdx="0" presStyleCnt="2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F4CE5FCF-C06A-48B8-A70B-3FB5DB1CE612}" type="pres">
      <dgm:prSet presAssocID="{8E66F8D8-4867-401F-B1DB-DB5EDBC09E3B}" presName="rootConnector3" presStyleLbl="asst2" presStyleIdx="0" presStyleCnt="2"/>
      <dgm:spPr/>
      <dgm:t>
        <a:bodyPr/>
        <a:lstStyle/>
        <a:p>
          <a:endParaRPr lang="es-PE"/>
        </a:p>
      </dgm:t>
    </dgm:pt>
    <dgm:pt modelId="{0CA38DCB-C6EC-41C2-8FE1-7D263AE3B66E}" type="pres">
      <dgm:prSet presAssocID="{8E66F8D8-4867-401F-B1DB-DB5EDBC09E3B}" presName="hierChild6" presStyleCnt="0"/>
      <dgm:spPr/>
    </dgm:pt>
    <dgm:pt modelId="{A3AEF86A-0BBC-40A7-ADF7-52AF6658857C}" type="pres">
      <dgm:prSet presAssocID="{8E66F8D8-4867-401F-B1DB-DB5EDBC09E3B}" presName="hierChild7" presStyleCnt="0"/>
      <dgm:spPr/>
    </dgm:pt>
    <dgm:pt modelId="{73BE8AA9-C715-4B8D-8E70-10020FB9D04D}" type="pres">
      <dgm:prSet presAssocID="{431E87F8-0B07-4AA9-B3AF-4713522D7DAB}" presName="Name111" presStyleLbl="parChTrans1D3" presStyleIdx="1" presStyleCnt="4"/>
      <dgm:spPr/>
      <dgm:t>
        <a:bodyPr/>
        <a:lstStyle/>
        <a:p>
          <a:endParaRPr lang="es-PE"/>
        </a:p>
      </dgm:t>
    </dgm:pt>
    <dgm:pt modelId="{7F48C147-0AB1-445E-B730-F9154F8FADF5}" type="pres">
      <dgm:prSet presAssocID="{16A40B27-1DB5-4546-8BB2-B0D85164BB36}" presName="hierRoot3" presStyleCnt="0">
        <dgm:presLayoutVars>
          <dgm:hierBranch/>
        </dgm:presLayoutVars>
      </dgm:prSet>
      <dgm:spPr/>
    </dgm:pt>
    <dgm:pt modelId="{EDEB69D3-A104-4A12-BD9D-E87344CA8F70}" type="pres">
      <dgm:prSet presAssocID="{16A40B27-1DB5-4546-8BB2-B0D85164BB36}" presName="rootComposite3" presStyleCnt="0"/>
      <dgm:spPr/>
    </dgm:pt>
    <dgm:pt modelId="{2F4C8DF9-7157-4538-8821-0B7FC6FB52FF}" type="pres">
      <dgm:prSet presAssocID="{16A40B27-1DB5-4546-8BB2-B0D85164BB36}" presName="rootText3" presStyleLbl="asst2" presStyleIdx="1" presStyleCnt="2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5329C181-285A-4B03-B355-092D3597869B}" type="pres">
      <dgm:prSet presAssocID="{16A40B27-1DB5-4546-8BB2-B0D85164BB36}" presName="rootConnector3" presStyleLbl="asst2" presStyleIdx="1" presStyleCnt="2"/>
      <dgm:spPr/>
      <dgm:t>
        <a:bodyPr/>
        <a:lstStyle/>
        <a:p>
          <a:endParaRPr lang="es-PE"/>
        </a:p>
      </dgm:t>
    </dgm:pt>
    <dgm:pt modelId="{0462E61E-F603-42C3-8A5B-284B919853CC}" type="pres">
      <dgm:prSet presAssocID="{16A40B27-1DB5-4546-8BB2-B0D85164BB36}" presName="hierChild6" presStyleCnt="0"/>
      <dgm:spPr/>
    </dgm:pt>
    <dgm:pt modelId="{10922A2C-1572-49D9-B6D5-EC434237DC29}" type="pres">
      <dgm:prSet presAssocID="{7E796C95-4969-4CC4-B504-BFEA11F48AAF}" presName="Name35" presStyleLbl="parChTrans1D4" presStyleIdx="0" presStyleCnt="2"/>
      <dgm:spPr/>
      <dgm:t>
        <a:bodyPr/>
        <a:lstStyle/>
        <a:p>
          <a:endParaRPr lang="es-PE"/>
        </a:p>
      </dgm:t>
    </dgm:pt>
    <dgm:pt modelId="{004178D5-514B-4193-BE96-16637B75547B}" type="pres">
      <dgm:prSet presAssocID="{E6BEB6F0-F440-4933-A334-91E0DB66CA06}" presName="hierRoot2" presStyleCnt="0">
        <dgm:presLayoutVars>
          <dgm:hierBranch val="init"/>
        </dgm:presLayoutVars>
      </dgm:prSet>
      <dgm:spPr/>
    </dgm:pt>
    <dgm:pt modelId="{F642B180-B565-4CF3-9469-3A0BF535F0BC}" type="pres">
      <dgm:prSet presAssocID="{E6BEB6F0-F440-4933-A334-91E0DB66CA06}" presName="rootComposite" presStyleCnt="0"/>
      <dgm:spPr/>
    </dgm:pt>
    <dgm:pt modelId="{65FE7ACD-D3AA-4D28-AD4F-51FF3B2A782C}" type="pres">
      <dgm:prSet presAssocID="{E6BEB6F0-F440-4933-A334-91E0DB66CA06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CF264A93-73C5-4D48-A0E0-01844DF943C4}" type="pres">
      <dgm:prSet presAssocID="{E6BEB6F0-F440-4933-A334-91E0DB66CA06}" presName="rootConnector" presStyleLbl="node4" presStyleIdx="0" presStyleCnt="1"/>
      <dgm:spPr/>
      <dgm:t>
        <a:bodyPr/>
        <a:lstStyle/>
        <a:p>
          <a:endParaRPr lang="es-PE"/>
        </a:p>
      </dgm:t>
    </dgm:pt>
    <dgm:pt modelId="{6342F65C-35C9-41F6-9DD4-9EC557D6E165}" type="pres">
      <dgm:prSet presAssocID="{E6BEB6F0-F440-4933-A334-91E0DB66CA06}" presName="hierChild4" presStyleCnt="0"/>
      <dgm:spPr/>
    </dgm:pt>
    <dgm:pt modelId="{507312C8-84B2-40FB-8BFA-76E44792AC3A}" type="pres">
      <dgm:prSet presAssocID="{E6BEB6F0-F440-4933-A334-91E0DB66CA06}" presName="hierChild5" presStyleCnt="0"/>
      <dgm:spPr/>
    </dgm:pt>
    <dgm:pt modelId="{C74DC880-C3AB-43B1-8CFE-1A17427B6D65}" type="pres">
      <dgm:prSet presAssocID="{1EE3D8E8-6B42-44D8-AD0A-F54047812AD5}" presName="Name111" presStyleLbl="parChTrans1D4" presStyleIdx="1" presStyleCnt="2"/>
      <dgm:spPr/>
    </dgm:pt>
    <dgm:pt modelId="{831AC75B-A002-445B-BE83-BB1BBAEC011B}" type="pres">
      <dgm:prSet presAssocID="{F2F0FDC3-05F0-4A67-A80C-362630301173}" presName="hierRoot3" presStyleCnt="0">
        <dgm:presLayoutVars>
          <dgm:hierBranch val="init"/>
        </dgm:presLayoutVars>
      </dgm:prSet>
      <dgm:spPr/>
    </dgm:pt>
    <dgm:pt modelId="{9264DBE3-17E6-4BD2-AAB9-DFB00C7506BD}" type="pres">
      <dgm:prSet presAssocID="{F2F0FDC3-05F0-4A67-A80C-362630301173}" presName="rootComposite3" presStyleCnt="0"/>
      <dgm:spPr/>
    </dgm:pt>
    <dgm:pt modelId="{E58D79FF-BD45-453D-8A3A-0BAE66827B13}" type="pres">
      <dgm:prSet presAssocID="{F2F0FDC3-05F0-4A67-A80C-362630301173}" presName="rootText3" presStyleLbl="asst4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579411C8-F9A7-4448-BA46-CE67BB73D34C}" type="pres">
      <dgm:prSet presAssocID="{F2F0FDC3-05F0-4A67-A80C-362630301173}" presName="rootConnector3" presStyleLbl="asst4" presStyleIdx="0" presStyleCnt="1"/>
      <dgm:spPr/>
    </dgm:pt>
    <dgm:pt modelId="{2284BD1B-8139-43E2-B1C4-8788E72F2047}" type="pres">
      <dgm:prSet presAssocID="{F2F0FDC3-05F0-4A67-A80C-362630301173}" presName="hierChild6" presStyleCnt="0"/>
      <dgm:spPr/>
    </dgm:pt>
    <dgm:pt modelId="{4759DC11-73C3-4E46-A911-2C81279373D1}" type="pres">
      <dgm:prSet presAssocID="{F2F0FDC3-05F0-4A67-A80C-362630301173}" presName="hierChild7" presStyleCnt="0"/>
      <dgm:spPr/>
    </dgm:pt>
    <dgm:pt modelId="{2A106760-8BC0-435D-92A4-BC1DEBA8A8FA}" type="pres">
      <dgm:prSet presAssocID="{16A40B27-1DB5-4546-8BB2-B0D85164BB36}" presName="hierChild7" presStyleCnt="0"/>
      <dgm:spPr/>
    </dgm:pt>
    <dgm:pt modelId="{09D8C858-A465-449D-BC0C-5BF33500AECE}" type="pres">
      <dgm:prSet presAssocID="{AC624FA1-7D29-45A4-8633-CE8813F2C332}" presName="hierChild3" presStyleCnt="0"/>
      <dgm:spPr/>
    </dgm:pt>
    <dgm:pt modelId="{25B2DE4E-797B-4435-851B-3EACCFAFDF1F}" type="pres">
      <dgm:prSet presAssocID="{076B5561-C10E-4C62-A69F-9FFEB24FD187}" presName="Name111" presStyleLbl="parChTrans1D2" presStyleIdx="1" presStyleCnt="4"/>
      <dgm:spPr/>
      <dgm:t>
        <a:bodyPr/>
        <a:lstStyle/>
        <a:p>
          <a:endParaRPr lang="es-PE"/>
        </a:p>
      </dgm:t>
    </dgm:pt>
    <dgm:pt modelId="{40E5AD72-12A4-44DC-9BF9-ECAE60049A77}" type="pres">
      <dgm:prSet presAssocID="{C3C5C25A-F53C-45CF-AB24-DF47FD6D98C7}" presName="hierRoot3" presStyleCnt="0">
        <dgm:presLayoutVars>
          <dgm:hierBranch val="init"/>
        </dgm:presLayoutVars>
      </dgm:prSet>
      <dgm:spPr/>
    </dgm:pt>
    <dgm:pt modelId="{A88AED2E-49BD-4760-B213-A6026700B9BF}" type="pres">
      <dgm:prSet presAssocID="{C3C5C25A-F53C-45CF-AB24-DF47FD6D98C7}" presName="rootComposite3" presStyleCnt="0"/>
      <dgm:spPr/>
    </dgm:pt>
    <dgm:pt modelId="{F627F8FD-F1BD-481F-A95C-374BBBF1EDA2}" type="pres">
      <dgm:prSet presAssocID="{C3C5C25A-F53C-45CF-AB24-DF47FD6D98C7}" presName="rootText3" presStyleLbl="asst1" presStyleIdx="0" presStyleCnt="5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0B26EEF2-B16C-42C9-995C-07DC91375270}" type="pres">
      <dgm:prSet presAssocID="{C3C5C25A-F53C-45CF-AB24-DF47FD6D98C7}" presName="rootConnector3" presStyleLbl="asst1" presStyleIdx="0" presStyleCnt="5"/>
      <dgm:spPr/>
      <dgm:t>
        <a:bodyPr/>
        <a:lstStyle/>
        <a:p>
          <a:endParaRPr lang="es-PE"/>
        </a:p>
      </dgm:t>
    </dgm:pt>
    <dgm:pt modelId="{3F0A5266-33B8-4A80-9DFC-08FC3D84A186}" type="pres">
      <dgm:prSet presAssocID="{C3C5C25A-F53C-45CF-AB24-DF47FD6D98C7}" presName="hierChild6" presStyleCnt="0"/>
      <dgm:spPr/>
    </dgm:pt>
    <dgm:pt modelId="{0AF0EACE-AD1C-4D95-A67B-979F5E92E566}" type="pres">
      <dgm:prSet presAssocID="{C3C5C25A-F53C-45CF-AB24-DF47FD6D98C7}" presName="hierChild7" presStyleCnt="0"/>
      <dgm:spPr/>
    </dgm:pt>
    <dgm:pt modelId="{FEEE7907-0A43-40C7-AD7C-A2D7DE0B1D0C}" type="pres">
      <dgm:prSet presAssocID="{8B5636E2-C1D9-4434-8C02-B5EFEF1067AD}" presName="Name111" presStyleLbl="parChTrans1D3" presStyleIdx="2" presStyleCnt="4"/>
      <dgm:spPr/>
    </dgm:pt>
    <dgm:pt modelId="{B0361EAC-BD62-4313-B15A-7C7215F1B9D9}" type="pres">
      <dgm:prSet presAssocID="{694E89B3-A91B-407D-B74B-00623378BA3F}" presName="hierRoot3" presStyleCnt="0">
        <dgm:presLayoutVars>
          <dgm:hierBranch val="init"/>
        </dgm:presLayoutVars>
      </dgm:prSet>
      <dgm:spPr/>
    </dgm:pt>
    <dgm:pt modelId="{7E197FF7-2842-48F6-95A0-17CB1A25AD7A}" type="pres">
      <dgm:prSet presAssocID="{694E89B3-A91B-407D-B74B-00623378BA3F}" presName="rootComposite3" presStyleCnt="0"/>
      <dgm:spPr/>
    </dgm:pt>
    <dgm:pt modelId="{64861E45-2150-46C3-8085-89DB6C8DC1DA}" type="pres">
      <dgm:prSet presAssocID="{694E89B3-A91B-407D-B74B-00623378BA3F}" presName="rootText3" presStyleLbl="asst1" presStyleIdx="1" presStyleCnt="5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0BDE8FAC-AF75-45B1-AAD5-24CC8E4FC7A3}" type="pres">
      <dgm:prSet presAssocID="{694E89B3-A91B-407D-B74B-00623378BA3F}" presName="rootConnector3" presStyleLbl="asst1" presStyleIdx="1" presStyleCnt="5"/>
      <dgm:spPr/>
    </dgm:pt>
    <dgm:pt modelId="{505EB031-43A0-4876-B17D-047770382DFD}" type="pres">
      <dgm:prSet presAssocID="{694E89B3-A91B-407D-B74B-00623378BA3F}" presName="hierChild6" presStyleCnt="0"/>
      <dgm:spPr/>
    </dgm:pt>
    <dgm:pt modelId="{5E4E6332-A0BC-4EA4-A263-ACF3E079372B}" type="pres">
      <dgm:prSet presAssocID="{694E89B3-A91B-407D-B74B-00623378BA3F}" presName="hierChild7" presStyleCnt="0"/>
      <dgm:spPr/>
    </dgm:pt>
    <dgm:pt modelId="{67EAE43F-43CB-4479-974E-90562F79F3D6}" type="pres">
      <dgm:prSet presAssocID="{51421158-06FA-44C7-828C-D7E6A7D0C33D}" presName="Name111" presStyleLbl="parChTrans1D3" presStyleIdx="3" presStyleCnt="4"/>
      <dgm:spPr/>
    </dgm:pt>
    <dgm:pt modelId="{17FA1F68-9317-4B88-8201-6B10CD2F9863}" type="pres">
      <dgm:prSet presAssocID="{DA6119D9-5264-4B5D-A8A7-30C4EAA35BA1}" presName="hierRoot3" presStyleCnt="0">
        <dgm:presLayoutVars>
          <dgm:hierBranch val="init"/>
        </dgm:presLayoutVars>
      </dgm:prSet>
      <dgm:spPr/>
    </dgm:pt>
    <dgm:pt modelId="{E93AD4D4-8CB3-403E-9022-E1F96B8D671C}" type="pres">
      <dgm:prSet presAssocID="{DA6119D9-5264-4B5D-A8A7-30C4EAA35BA1}" presName="rootComposite3" presStyleCnt="0"/>
      <dgm:spPr/>
    </dgm:pt>
    <dgm:pt modelId="{A392039C-16B7-432B-A5BE-6F3C53A77163}" type="pres">
      <dgm:prSet presAssocID="{DA6119D9-5264-4B5D-A8A7-30C4EAA35BA1}" presName="rootText3" presStyleLbl="asst1" presStyleIdx="2" presStyleCnt="5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199029B5-E027-407A-AD80-A8051CF51181}" type="pres">
      <dgm:prSet presAssocID="{DA6119D9-5264-4B5D-A8A7-30C4EAA35BA1}" presName="rootConnector3" presStyleLbl="asst1" presStyleIdx="2" presStyleCnt="5"/>
      <dgm:spPr/>
    </dgm:pt>
    <dgm:pt modelId="{00E0356E-B89C-42C6-8C4E-5555A287C65F}" type="pres">
      <dgm:prSet presAssocID="{DA6119D9-5264-4B5D-A8A7-30C4EAA35BA1}" presName="hierChild6" presStyleCnt="0"/>
      <dgm:spPr/>
    </dgm:pt>
    <dgm:pt modelId="{C971560E-00D0-4F52-AF2B-4AAA0BD42190}" type="pres">
      <dgm:prSet presAssocID="{DA6119D9-5264-4B5D-A8A7-30C4EAA35BA1}" presName="hierChild7" presStyleCnt="0"/>
      <dgm:spPr/>
    </dgm:pt>
    <dgm:pt modelId="{65D19646-84F9-4A2A-9907-30DC89717C8B}" type="pres">
      <dgm:prSet presAssocID="{41B672D3-BDCE-4375-9B8E-0B69D78F7951}" presName="Name111" presStyleLbl="parChTrans1D2" presStyleIdx="2" presStyleCnt="4"/>
      <dgm:spPr/>
      <dgm:t>
        <a:bodyPr/>
        <a:lstStyle/>
        <a:p>
          <a:endParaRPr lang="es-PE"/>
        </a:p>
      </dgm:t>
    </dgm:pt>
    <dgm:pt modelId="{8F5557B2-5AB1-485A-8C9E-1AC2E4B2BFBF}" type="pres">
      <dgm:prSet presAssocID="{9BB91733-E13D-4632-902B-B697EA5391A5}" presName="hierRoot3" presStyleCnt="0">
        <dgm:presLayoutVars>
          <dgm:hierBranch val="init"/>
        </dgm:presLayoutVars>
      </dgm:prSet>
      <dgm:spPr/>
    </dgm:pt>
    <dgm:pt modelId="{3C0951D2-A7A6-4718-9133-242DDD78AC07}" type="pres">
      <dgm:prSet presAssocID="{9BB91733-E13D-4632-902B-B697EA5391A5}" presName="rootComposite3" presStyleCnt="0"/>
      <dgm:spPr/>
    </dgm:pt>
    <dgm:pt modelId="{67D85ACB-AC9D-44BC-AC10-010A35E4CFF1}" type="pres">
      <dgm:prSet presAssocID="{9BB91733-E13D-4632-902B-B697EA5391A5}" presName="rootText3" presStyleLbl="asst1" presStyleIdx="3" presStyleCnt="5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47B77B84-FD96-483C-892F-C302219A3B44}" type="pres">
      <dgm:prSet presAssocID="{9BB91733-E13D-4632-902B-B697EA5391A5}" presName="rootConnector3" presStyleLbl="asst1" presStyleIdx="3" presStyleCnt="5"/>
      <dgm:spPr/>
      <dgm:t>
        <a:bodyPr/>
        <a:lstStyle/>
        <a:p>
          <a:endParaRPr lang="es-PE"/>
        </a:p>
      </dgm:t>
    </dgm:pt>
    <dgm:pt modelId="{F32EE137-5FCF-43C2-98A5-5B2F5C5C05C2}" type="pres">
      <dgm:prSet presAssocID="{9BB91733-E13D-4632-902B-B697EA5391A5}" presName="hierChild6" presStyleCnt="0"/>
      <dgm:spPr/>
    </dgm:pt>
    <dgm:pt modelId="{3E6B561C-256C-47F7-BBD9-046DEEBF29BE}" type="pres">
      <dgm:prSet presAssocID="{9BB91733-E13D-4632-902B-B697EA5391A5}" presName="hierChild7" presStyleCnt="0"/>
      <dgm:spPr/>
    </dgm:pt>
    <dgm:pt modelId="{66DF7B28-D204-4499-880C-3616535C87EA}" type="pres">
      <dgm:prSet presAssocID="{92D24AEA-0D70-433B-8844-B8BD7292DC55}" presName="Name111" presStyleLbl="parChTrans1D2" presStyleIdx="3" presStyleCnt="4"/>
      <dgm:spPr/>
      <dgm:t>
        <a:bodyPr/>
        <a:lstStyle/>
        <a:p>
          <a:endParaRPr lang="es-PE"/>
        </a:p>
      </dgm:t>
    </dgm:pt>
    <dgm:pt modelId="{7D633168-E375-45FF-9EF2-3EC384FAB686}" type="pres">
      <dgm:prSet presAssocID="{5A6B5FFE-0F26-4E1E-B904-D668E9E97261}" presName="hierRoot3" presStyleCnt="0">
        <dgm:presLayoutVars>
          <dgm:hierBranch val="init"/>
        </dgm:presLayoutVars>
      </dgm:prSet>
      <dgm:spPr/>
    </dgm:pt>
    <dgm:pt modelId="{4794E86B-FD01-4CC7-846D-A25845C256E0}" type="pres">
      <dgm:prSet presAssocID="{5A6B5FFE-0F26-4E1E-B904-D668E9E97261}" presName="rootComposite3" presStyleCnt="0"/>
      <dgm:spPr/>
    </dgm:pt>
    <dgm:pt modelId="{9BFE81BC-41E5-477A-83B4-B8BE19210C4B}" type="pres">
      <dgm:prSet presAssocID="{5A6B5FFE-0F26-4E1E-B904-D668E9E97261}" presName="rootText3" presStyleLbl="asst1" presStyleIdx="4" presStyleCnt="5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5445F3DB-8650-48B6-B5D4-80B28DD9F125}" type="pres">
      <dgm:prSet presAssocID="{5A6B5FFE-0F26-4E1E-B904-D668E9E97261}" presName="rootConnector3" presStyleLbl="asst1" presStyleIdx="4" presStyleCnt="5"/>
      <dgm:spPr/>
      <dgm:t>
        <a:bodyPr/>
        <a:lstStyle/>
        <a:p>
          <a:endParaRPr lang="es-PE"/>
        </a:p>
      </dgm:t>
    </dgm:pt>
    <dgm:pt modelId="{DD20BD22-28A7-468B-87E6-0EF1A7901910}" type="pres">
      <dgm:prSet presAssocID="{5A6B5FFE-0F26-4E1E-B904-D668E9E97261}" presName="hierChild6" presStyleCnt="0"/>
      <dgm:spPr/>
    </dgm:pt>
    <dgm:pt modelId="{69D97361-22AD-4A30-A028-8DA2B17C44C7}" type="pres">
      <dgm:prSet presAssocID="{5A6B5FFE-0F26-4E1E-B904-D668E9E97261}" presName="hierChild7" presStyleCnt="0"/>
      <dgm:spPr/>
    </dgm:pt>
  </dgm:ptLst>
  <dgm:cxnLst>
    <dgm:cxn modelId="{B76B4A58-634F-4DE2-B3EF-EF93A63BDB0C}" type="presOf" srcId="{052316F5-523D-4D17-B054-3E0350FF4AA8}" destId="{9F3F521D-29AB-4BEA-9929-E9EED97683F9}" srcOrd="1" destOrd="0" presId="urn:microsoft.com/office/officeart/2005/8/layout/orgChart1"/>
    <dgm:cxn modelId="{5035A6C0-3BFE-42C6-ABB5-298FF8B0DD64}" type="presOf" srcId="{8B5636E2-C1D9-4434-8C02-B5EFEF1067AD}" destId="{FEEE7907-0A43-40C7-AD7C-A2D7DE0B1D0C}" srcOrd="0" destOrd="0" presId="urn:microsoft.com/office/officeart/2005/8/layout/orgChart1"/>
    <dgm:cxn modelId="{9A2FA13C-C4BD-4ACA-9C3D-1BA83D1E6E52}" srcId="{AC624FA1-7D29-45A4-8633-CE8813F2C332}" destId="{052316F5-523D-4D17-B054-3E0350FF4AA8}" srcOrd="3" destOrd="0" parTransId="{2BCD33D4-B1C2-4AB2-B2F1-7784D1852A9B}" sibTransId="{DBC82319-F805-4617-B0B6-F9597550381E}"/>
    <dgm:cxn modelId="{C975A1EE-67DF-42E6-AE80-92E5B49ABDC8}" srcId="{052316F5-523D-4D17-B054-3E0350FF4AA8}" destId="{8E66F8D8-4867-401F-B1DB-DB5EDBC09E3B}" srcOrd="0" destOrd="0" parTransId="{AD8CD0AA-7298-4B2B-ACCA-CAE25C1AEDDA}" sibTransId="{96055AC0-DA67-4BB7-BF4F-B345DA5008E0}"/>
    <dgm:cxn modelId="{94EACF79-A1A3-4BE9-BB0A-ED26CA7518E5}" srcId="{AC624FA1-7D29-45A4-8633-CE8813F2C332}" destId="{C3C5C25A-F53C-45CF-AB24-DF47FD6D98C7}" srcOrd="0" destOrd="0" parTransId="{076B5561-C10E-4C62-A69F-9FFEB24FD187}" sibTransId="{98AECD0A-C030-461B-965F-AE668760DFBC}"/>
    <dgm:cxn modelId="{CBDB7B6F-74E8-4B08-9F14-17C4EB8E11E4}" type="presOf" srcId="{8E66F8D8-4867-401F-B1DB-DB5EDBC09E3B}" destId="{F4CE5FCF-C06A-48B8-A70B-3FB5DB1CE612}" srcOrd="1" destOrd="0" presId="urn:microsoft.com/office/officeart/2005/8/layout/orgChart1"/>
    <dgm:cxn modelId="{D279A199-250A-4697-B43C-0ECC95C3EF3A}" srcId="{AC624FA1-7D29-45A4-8633-CE8813F2C332}" destId="{9BB91733-E13D-4632-902B-B697EA5391A5}" srcOrd="1" destOrd="0" parTransId="{41B672D3-BDCE-4375-9B8E-0B69D78F7951}" sibTransId="{6B40F080-FB28-4F8D-85B6-B91E670DF850}"/>
    <dgm:cxn modelId="{414E2EB4-BEFD-4DBF-B125-179CDDA7DE9A}" srcId="{C3C5C25A-F53C-45CF-AB24-DF47FD6D98C7}" destId="{DA6119D9-5264-4B5D-A8A7-30C4EAA35BA1}" srcOrd="1" destOrd="0" parTransId="{51421158-06FA-44C7-828C-D7E6A7D0C33D}" sibTransId="{60B4FCD5-F9C8-4432-B0E0-9C7D61333DFD}"/>
    <dgm:cxn modelId="{7795907B-D6AF-4031-AFC0-BF2E932F7F68}" type="presOf" srcId="{92D24AEA-0D70-433B-8844-B8BD7292DC55}" destId="{66DF7B28-D204-4499-880C-3616535C87EA}" srcOrd="0" destOrd="0" presId="urn:microsoft.com/office/officeart/2005/8/layout/orgChart1"/>
    <dgm:cxn modelId="{69347138-B55E-4EE2-966F-FE2A2BD31AD7}" type="presOf" srcId="{F2F0FDC3-05F0-4A67-A80C-362630301173}" destId="{E58D79FF-BD45-453D-8A3A-0BAE66827B13}" srcOrd="0" destOrd="0" presId="urn:microsoft.com/office/officeart/2005/8/layout/orgChart1"/>
    <dgm:cxn modelId="{94407DB4-4DAE-4897-B0F9-D4A8373B9022}" type="presOf" srcId="{16A40B27-1DB5-4546-8BB2-B0D85164BB36}" destId="{5329C181-285A-4B03-B355-092D3597869B}" srcOrd="1" destOrd="0" presId="urn:microsoft.com/office/officeart/2005/8/layout/orgChart1"/>
    <dgm:cxn modelId="{CA29C4C7-05F3-4611-A456-554F5DEC4A18}" srcId="{C3C5C25A-F53C-45CF-AB24-DF47FD6D98C7}" destId="{694E89B3-A91B-407D-B74B-00623378BA3F}" srcOrd="0" destOrd="0" parTransId="{8B5636E2-C1D9-4434-8C02-B5EFEF1067AD}" sibTransId="{F6C5FB2B-8E27-4121-B868-41F6560AABBC}"/>
    <dgm:cxn modelId="{35F1741A-E545-4D3E-B19A-9CEB0C37B8B5}" srcId="{16A40B27-1DB5-4546-8BB2-B0D85164BB36}" destId="{E6BEB6F0-F440-4933-A334-91E0DB66CA06}" srcOrd="0" destOrd="0" parTransId="{7E796C95-4969-4CC4-B504-BFEA11F48AAF}" sibTransId="{3D630702-8AE9-4FDE-A02F-7234DD80384A}"/>
    <dgm:cxn modelId="{9F573C41-506E-40DD-A51E-B93CB29D416C}" type="presOf" srcId="{AD8CD0AA-7298-4B2B-ACCA-CAE25C1AEDDA}" destId="{0635D155-A843-47A8-9DEE-660F41C1B0A8}" srcOrd="0" destOrd="0" presId="urn:microsoft.com/office/officeart/2005/8/layout/orgChart1"/>
    <dgm:cxn modelId="{D3C1E119-F9DF-45FB-978F-DE8EBE7F0896}" type="presOf" srcId="{AC624FA1-7D29-45A4-8633-CE8813F2C332}" destId="{C107754F-6718-4773-8BED-01CE97B7753B}" srcOrd="0" destOrd="0" presId="urn:microsoft.com/office/officeart/2005/8/layout/orgChart1"/>
    <dgm:cxn modelId="{9CE94C9E-8DB0-4661-985E-DB87113CD103}" type="presOf" srcId="{DA6119D9-5264-4B5D-A8A7-30C4EAA35BA1}" destId="{199029B5-E027-407A-AD80-A8051CF51181}" srcOrd="1" destOrd="0" presId="urn:microsoft.com/office/officeart/2005/8/layout/orgChart1"/>
    <dgm:cxn modelId="{501F0E0E-018A-48D5-AEF2-64E9DAF8B62F}" type="presOf" srcId="{8FF62C96-B348-4A3A-8712-96A2ED96A2F4}" destId="{FEE89775-BDD3-4301-85FA-790F60C0A8EF}" srcOrd="0" destOrd="0" presId="urn:microsoft.com/office/officeart/2005/8/layout/orgChart1"/>
    <dgm:cxn modelId="{5B32DD04-6892-4512-B0C6-3C1E2C715C92}" type="presOf" srcId="{076B5561-C10E-4C62-A69F-9FFEB24FD187}" destId="{25B2DE4E-797B-4435-851B-3EACCFAFDF1F}" srcOrd="0" destOrd="0" presId="urn:microsoft.com/office/officeart/2005/8/layout/orgChart1"/>
    <dgm:cxn modelId="{5518BA4D-0C8F-47AD-8FD4-E1A7685C297C}" srcId="{E6BEB6F0-F440-4933-A334-91E0DB66CA06}" destId="{F2F0FDC3-05F0-4A67-A80C-362630301173}" srcOrd="0" destOrd="0" parTransId="{1EE3D8E8-6B42-44D8-AD0A-F54047812AD5}" sibTransId="{038011C3-EB01-46EB-B1E4-D79621A5E0E5}"/>
    <dgm:cxn modelId="{E6FFDA1E-DF8A-4A10-B93D-E8B01DB9CF8D}" type="presOf" srcId="{1EE3D8E8-6B42-44D8-AD0A-F54047812AD5}" destId="{C74DC880-C3AB-43B1-8CFE-1A17427B6D65}" srcOrd="0" destOrd="0" presId="urn:microsoft.com/office/officeart/2005/8/layout/orgChart1"/>
    <dgm:cxn modelId="{DE3CA081-74B4-4EB2-9A20-F8C48D8D0A21}" type="presOf" srcId="{9BB91733-E13D-4632-902B-B697EA5391A5}" destId="{67D85ACB-AC9D-44BC-AC10-010A35E4CFF1}" srcOrd="0" destOrd="0" presId="urn:microsoft.com/office/officeart/2005/8/layout/orgChart1"/>
    <dgm:cxn modelId="{4DC5A253-AE72-481F-A7C1-BAAB5B82C301}" type="presOf" srcId="{5A6B5FFE-0F26-4E1E-B904-D668E9E97261}" destId="{5445F3DB-8650-48B6-B5D4-80B28DD9F125}" srcOrd="1" destOrd="0" presId="urn:microsoft.com/office/officeart/2005/8/layout/orgChart1"/>
    <dgm:cxn modelId="{4D86F2D6-6853-4FEC-ABB4-6ECF51811B15}" type="presOf" srcId="{16A40B27-1DB5-4546-8BB2-B0D85164BB36}" destId="{2F4C8DF9-7157-4538-8821-0B7FC6FB52FF}" srcOrd="0" destOrd="0" presId="urn:microsoft.com/office/officeart/2005/8/layout/orgChart1"/>
    <dgm:cxn modelId="{99720EF0-662C-45F3-8D04-6E9FA67BDF75}" type="presOf" srcId="{7E796C95-4969-4CC4-B504-BFEA11F48AAF}" destId="{10922A2C-1572-49D9-B6D5-EC434237DC29}" srcOrd="0" destOrd="0" presId="urn:microsoft.com/office/officeart/2005/8/layout/orgChart1"/>
    <dgm:cxn modelId="{CE6DE8AB-3A8B-4923-BA58-96FC0604ADDE}" type="presOf" srcId="{F2F0FDC3-05F0-4A67-A80C-362630301173}" destId="{579411C8-F9A7-4448-BA46-CE67BB73D34C}" srcOrd="1" destOrd="0" presId="urn:microsoft.com/office/officeart/2005/8/layout/orgChart1"/>
    <dgm:cxn modelId="{EA52ADC0-20E2-48D1-8723-D1647E547B1A}" type="presOf" srcId="{5A6B5FFE-0F26-4E1E-B904-D668E9E97261}" destId="{9BFE81BC-41E5-477A-83B4-B8BE19210C4B}" srcOrd="0" destOrd="0" presId="urn:microsoft.com/office/officeart/2005/8/layout/orgChart1"/>
    <dgm:cxn modelId="{C294B57D-D293-4B09-AB83-6014E9C123E9}" type="presOf" srcId="{DA6119D9-5264-4B5D-A8A7-30C4EAA35BA1}" destId="{A392039C-16B7-432B-A5BE-6F3C53A77163}" srcOrd="0" destOrd="0" presId="urn:microsoft.com/office/officeart/2005/8/layout/orgChart1"/>
    <dgm:cxn modelId="{B618064E-418B-4856-B035-1BEFE65F5DEB}" type="presOf" srcId="{052316F5-523D-4D17-B054-3E0350FF4AA8}" destId="{61B471B1-9FBB-4FBC-BC88-04E79084E725}" srcOrd="0" destOrd="0" presId="urn:microsoft.com/office/officeart/2005/8/layout/orgChart1"/>
    <dgm:cxn modelId="{7F50C725-4B82-4B09-9439-A14BCB4894DF}" type="presOf" srcId="{8E66F8D8-4867-401F-B1DB-DB5EDBC09E3B}" destId="{F85C7085-8FF2-4C01-914F-A6CCF25CE20A}" srcOrd="0" destOrd="0" presId="urn:microsoft.com/office/officeart/2005/8/layout/orgChart1"/>
    <dgm:cxn modelId="{79B8530A-41EE-4DE1-BD93-D6EFF481DDE0}" type="presOf" srcId="{E6BEB6F0-F440-4933-A334-91E0DB66CA06}" destId="{65FE7ACD-D3AA-4D28-AD4F-51FF3B2A782C}" srcOrd="0" destOrd="0" presId="urn:microsoft.com/office/officeart/2005/8/layout/orgChart1"/>
    <dgm:cxn modelId="{E61CDEDB-E4B6-4B0C-BB28-4B9C9D2AE479}" type="presOf" srcId="{C3C5C25A-F53C-45CF-AB24-DF47FD6D98C7}" destId="{0B26EEF2-B16C-42C9-995C-07DC91375270}" srcOrd="1" destOrd="0" presId="urn:microsoft.com/office/officeart/2005/8/layout/orgChart1"/>
    <dgm:cxn modelId="{8E8DCD04-44F1-44F6-9ED1-A349100CC074}" type="presOf" srcId="{E6BEB6F0-F440-4933-A334-91E0DB66CA06}" destId="{CF264A93-73C5-4D48-A0E0-01844DF943C4}" srcOrd="1" destOrd="0" presId="urn:microsoft.com/office/officeart/2005/8/layout/orgChart1"/>
    <dgm:cxn modelId="{543E2034-F5AE-4158-AA25-F09A05ECE241}" srcId="{AC624FA1-7D29-45A4-8633-CE8813F2C332}" destId="{5A6B5FFE-0F26-4E1E-B904-D668E9E97261}" srcOrd="2" destOrd="0" parTransId="{92D24AEA-0D70-433B-8844-B8BD7292DC55}" sibTransId="{A8142F56-CD07-4F2A-A3FD-15C7ADAADD70}"/>
    <dgm:cxn modelId="{4EBE1912-0943-4F64-BA28-73EA5E27F92B}" srcId="{052316F5-523D-4D17-B054-3E0350FF4AA8}" destId="{16A40B27-1DB5-4546-8BB2-B0D85164BB36}" srcOrd="1" destOrd="0" parTransId="{431E87F8-0B07-4AA9-B3AF-4713522D7DAB}" sibTransId="{66FBC9AC-EC30-4E4D-985D-552C81300B9C}"/>
    <dgm:cxn modelId="{EE8ECB9F-398B-41CE-BBD7-A0A380D9EA04}" type="presOf" srcId="{431E87F8-0B07-4AA9-B3AF-4713522D7DAB}" destId="{73BE8AA9-C715-4B8D-8E70-10020FB9D04D}" srcOrd="0" destOrd="0" presId="urn:microsoft.com/office/officeart/2005/8/layout/orgChart1"/>
    <dgm:cxn modelId="{56918BB7-8850-4520-9518-C758FDA1542E}" type="presOf" srcId="{9BB91733-E13D-4632-902B-B697EA5391A5}" destId="{47B77B84-FD96-483C-892F-C302219A3B44}" srcOrd="1" destOrd="0" presId="urn:microsoft.com/office/officeart/2005/8/layout/orgChart1"/>
    <dgm:cxn modelId="{938B1C70-E8C9-4D05-B7CA-315E34F9DD97}" type="presOf" srcId="{41B672D3-BDCE-4375-9B8E-0B69D78F7951}" destId="{65D19646-84F9-4A2A-9907-30DC89717C8B}" srcOrd="0" destOrd="0" presId="urn:microsoft.com/office/officeart/2005/8/layout/orgChart1"/>
    <dgm:cxn modelId="{D2E36241-3CAD-4B30-A233-55EF44FB9776}" type="presOf" srcId="{694E89B3-A91B-407D-B74B-00623378BA3F}" destId="{0BDE8FAC-AF75-45B1-AAD5-24CC8E4FC7A3}" srcOrd="1" destOrd="0" presId="urn:microsoft.com/office/officeart/2005/8/layout/orgChart1"/>
    <dgm:cxn modelId="{C2991B3B-1E90-4B3F-A688-C72FC336A169}" type="presOf" srcId="{694E89B3-A91B-407D-B74B-00623378BA3F}" destId="{64861E45-2150-46C3-8085-89DB6C8DC1DA}" srcOrd="0" destOrd="0" presId="urn:microsoft.com/office/officeart/2005/8/layout/orgChart1"/>
    <dgm:cxn modelId="{7E95DB71-4E57-4439-947F-512242546A31}" type="presOf" srcId="{AC624FA1-7D29-45A4-8633-CE8813F2C332}" destId="{4AFA8A0B-8DC6-4E65-8FFC-C76E49F04104}" srcOrd="1" destOrd="0" presId="urn:microsoft.com/office/officeart/2005/8/layout/orgChart1"/>
    <dgm:cxn modelId="{8555D33A-C8A5-4015-A9F4-B1E562688AEE}" type="presOf" srcId="{51421158-06FA-44C7-828C-D7E6A7D0C33D}" destId="{67EAE43F-43CB-4479-974E-90562F79F3D6}" srcOrd="0" destOrd="0" presId="urn:microsoft.com/office/officeart/2005/8/layout/orgChart1"/>
    <dgm:cxn modelId="{33A08780-3FB3-42E7-BCD4-245D877A7EE1}" type="presOf" srcId="{2BCD33D4-B1C2-4AB2-B2F1-7784D1852A9B}" destId="{8DB29B34-7B89-4150-9EE0-2AA8BCF06852}" srcOrd="0" destOrd="0" presId="urn:microsoft.com/office/officeart/2005/8/layout/orgChart1"/>
    <dgm:cxn modelId="{A9D7BD6D-7442-45F4-AF3D-1543DAE75EA8}" srcId="{8FF62C96-B348-4A3A-8712-96A2ED96A2F4}" destId="{AC624FA1-7D29-45A4-8633-CE8813F2C332}" srcOrd="0" destOrd="0" parTransId="{E2397A05-7BC6-4AE1-86DA-B0D17219B10D}" sibTransId="{1B5BF77A-7455-4F96-8D4B-8FCFAB4EDF31}"/>
    <dgm:cxn modelId="{AFD51349-11E3-4D92-A6EA-59BD7860AC83}" type="presOf" srcId="{C3C5C25A-F53C-45CF-AB24-DF47FD6D98C7}" destId="{F627F8FD-F1BD-481F-A95C-374BBBF1EDA2}" srcOrd="0" destOrd="0" presId="urn:microsoft.com/office/officeart/2005/8/layout/orgChart1"/>
    <dgm:cxn modelId="{21E7D5B6-6499-4976-9F56-548392E8DC14}" type="presParOf" srcId="{FEE89775-BDD3-4301-85FA-790F60C0A8EF}" destId="{A2BAF881-5792-4BB8-BD2F-D2ED8AFFA582}" srcOrd="0" destOrd="0" presId="urn:microsoft.com/office/officeart/2005/8/layout/orgChart1"/>
    <dgm:cxn modelId="{2C70406E-4B3E-49B4-95C7-42AB3FDB977F}" type="presParOf" srcId="{A2BAF881-5792-4BB8-BD2F-D2ED8AFFA582}" destId="{2C30FFE6-72EE-45F5-A46F-C6DEDC051170}" srcOrd="0" destOrd="0" presId="urn:microsoft.com/office/officeart/2005/8/layout/orgChart1"/>
    <dgm:cxn modelId="{6041C571-ECCA-4921-88CB-F1E7706E2261}" type="presParOf" srcId="{2C30FFE6-72EE-45F5-A46F-C6DEDC051170}" destId="{C107754F-6718-4773-8BED-01CE97B7753B}" srcOrd="0" destOrd="0" presId="urn:microsoft.com/office/officeart/2005/8/layout/orgChart1"/>
    <dgm:cxn modelId="{728E93AF-43BC-4B08-A6BC-DA85CECDD08E}" type="presParOf" srcId="{2C30FFE6-72EE-45F5-A46F-C6DEDC051170}" destId="{4AFA8A0B-8DC6-4E65-8FFC-C76E49F04104}" srcOrd="1" destOrd="0" presId="urn:microsoft.com/office/officeart/2005/8/layout/orgChart1"/>
    <dgm:cxn modelId="{B78B5C00-B4C2-44F4-A8F8-5BFAFAD84D3B}" type="presParOf" srcId="{A2BAF881-5792-4BB8-BD2F-D2ED8AFFA582}" destId="{7CAEA570-F656-4D8D-9277-A8D8D030952D}" srcOrd="1" destOrd="0" presId="urn:microsoft.com/office/officeart/2005/8/layout/orgChart1"/>
    <dgm:cxn modelId="{C32C84C4-595C-4D4D-92D0-88F141657365}" type="presParOf" srcId="{7CAEA570-F656-4D8D-9277-A8D8D030952D}" destId="{8DB29B34-7B89-4150-9EE0-2AA8BCF06852}" srcOrd="0" destOrd="0" presId="urn:microsoft.com/office/officeart/2005/8/layout/orgChart1"/>
    <dgm:cxn modelId="{BC208502-D867-4526-9FA7-1ED22AA3F3F2}" type="presParOf" srcId="{7CAEA570-F656-4D8D-9277-A8D8D030952D}" destId="{89801C70-8C83-42AE-AEA4-F69E2F1855EA}" srcOrd="1" destOrd="0" presId="urn:microsoft.com/office/officeart/2005/8/layout/orgChart1"/>
    <dgm:cxn modelId="{99A121A8-5B3F-41E5-AF50-2F2BBA7D6141}" type="presParOf" srcId="{89801C70-8C83-42AE-AEA4-F69E2F1855EA}" destId="{12200398-977C-44EE-A8F8-4952516DE8CE}" srcOrd="0" destOrd="0" presId="urn:microsoft.com/office/officeart/2005/8/layout/orgChart1"/>
    <dgm:cxn modelId="{1AE0E2F8-FF8C-4575-A9DB-F9B94C284569}" type="presParOf" srcId="{12200398-977C-44EE-A8F8-4952516DE8CE}" destId="{61B471B1-9FBB-4FBC-BC88-04E79084E725}" srcOrd="0" destOrd="0" presId="urn:microsoft.com/office/officeart/2005/8/layout/orgChart1"/>
    <dgm:cxn modelId="{3C1DF792-A454-437B-980E-3DDC0FAB0548}" type="presParOf" srcId="{12200398-977C-44EE-A8F8-4952516DE8CE}" destId="{9F3F521D-29AB-4BEA-9929-E9EED97683F9}" srcOrd="1" destOrd="0" presId="urn:microsoft.com/office/officeart/2005/8/layout/orgChart1"/>
    <dgm:cxn modelId="{7928FA0E-9235-47C2-9933-81784425E19D}" type="presParOf" srcId="{89801C70-8C83-42AE-AEA4-F69E2F1855EA}" destId="{1E96B33A-1503-4E94-B7B7-25D7770534FA}" srcOrd="1" destOrd="0" presId="urn:microsoft.com/office/officeart/2005/8/layout/orgChart1"/>
    <dgm:cxn modelId="{57B95A75-1E91-478C-B552-A2745AE8B76A}" type="presParOf" srcId="{89801C70-8C83-42AE-AEA4-F69E2F1855EA}" destId="{EDB23FBE-004E-43A0-8064-23503FF780E6}" srcOrd="2" destOrd="0" presId="urn:microsoft.com/office/officeart/2005/8/layout/orgChart1"/>
    <dgm:cxn modelId="{50F93D18-7CF6-4377-957E-DC98EE52AE18}" type="presParOf" srcId="{EDB23FBE-004E-43A0-8064-23503FF780E6}" destId="{0635D155-A843-47A8-9DEE-660F41C1B0A8}" srcOrd="0" destOrd="0" presId="urn:microsoft.com/office/officeart/2005/8/layout/orgChart1"/>
    <dgm:cxn modelId="{75886473-96D8-44AF-8673-C656D7CAF989}" type="presParOf" srcId="{EDB23FBE-004E-43A0-8064-23503FF780E6}" destId="{08FC63D5-89CF-4FC1-88C2-7DB232A1DFE7}" srcOrd="1" destOrd="0" presId="urn:microsoft.com/office/officeart/2005/8/layout/orgChart1"/>
    <dgm:cxn modelId="{B9900683-EDB1-4C18-AD6B-D1B21C10CEAD}" type="presParOf" srcId="{08FC63D5-89CF-4FC1-88C2-7DB232A1DFE7}" destId="{6490C97C-675C-4AC3-BBCE-CF829274B659}" srcOrd="0" destOrd="0" presId="urn:microsoft.com/office/officeart/2005/8/layout/orgChart1"/>
    <dgm:cxn modelId="{BB5816FF-7FCE-4DF4-936B-5C939189C0F0}" type="presParOf" srcId="{6490C97C-675C-4AC3-BBCE-CF829274B659}" destId="{F85C7085-8FF2-4C01-914F-A6CCF25CE20A}" srcOrd="0" destOrd="0" presId="urn:microsoft.com/office/officeart/2005/8/layout/orgChart1"/>
    <dgm:cxn modelId="{F4974876-6513-4012-8497-FB25ACD2CE0B}" type="presParOf" srcId="{6490C97C-675C-4AC3-BBCE-CF829274B659}" destId="{F4CE5FCF-C06A-48B8-A70B-3FB5DB1CE612}" srcOrd="1" destOrd="0" presId="urn:microsoft.com/office/officeart/2005/8/layout/orgChart1"/>
    <dgm:cxn modelId="{4253DAD4-CF3F-41AD-BDC1-F4DF207B8DE3}" type="presParOf" srcId="{08FC63D5-89CF-4FC1-88C2-7DB232A1DFE7}" destId="{0CA38DCB-C6EC-41C2-8FE1-7D263AE3B66E}" srcOrd="1" destOrd="0" presId="urn:microsoft.com/office/officeart/2005/8/layout/orgChart1"/>
    <dgm:cxn modelId="{BAE0C433-EBA8-4471-8962-7C2B404FCDD5}" type="presParOf" srcId="{08FC63D5-89CF-4FC1-88C2-7DB232A1DFE7}" destId="{A3AEF86A-0BBC-40A7-ADF7-52AF6658857C}" srcOrd="2" destOrd="0" presId="urn:microsoft.com/office/officeart/2005/8/layout/orgChart1"/>
    <dgm:cxn modelId="{11A91E0A-AE84-43CE-AFFE-1BA10EE9C135}" type="presParOf" srcId="{EDB23FBE-004E-43A0-8064-23503FF780E6}" destId="{73BE8AA9-C715-4B8D-8E70-10020FB9D04D}" srcOrd="2" destOrd="0" presId="urn:microsoft.com/office/officeart/2005/8/layout/orgChart1"/>
    <dgm:cxn modelId="{556B6F97-EF73-441B-AECF-A514AA9939D2}" type="presParOf" srcId="{EDB23FBE-004E-43A0-8064-23503FF780E6}" destId="{7F48C147-0AB1-445E-B730-F9154F8FADF5}" srcOrd="3" destOrd="0" presId="urn:microsoft.com/office/officeart/2005/8/layout/orgChart1"/>
    <dgm:cxn modelId="{03BA77FA-95DA-494F-9EA1-11B123F123F2}" type="presParOf" srcId="{7F48C147-0AB1-445E-B730-F9154F8FADF5}" destId="{EDEB69D3-A104-4A12-BD9D-E87344CA8F70}" srcOrd="0" destOrd="0" presId="urn:microsoft.com/office/officeart/2005/8/layout/orgChart1"/>
    <dgm:cxn modelId="{7FC92B87-6C04-47CC-B925-76327702DD24}" type="presParOf" srcId="{EDEB69D3-A104-4A12-BD9D-E87344CA8F70}" destId="{2F4C8DF9-7157-4538-8821-0B7FC6FB52FF}" srcOrd="0" destOrd="0" presId="urn:microsoft.com/office/officeart/2005/8/layout/orgChart1"/>
    <dgm:cxn modelId="{E787D2FD-6F9E-4298-8506-E5B1D8FFCA4C}" type="presParOf" srcId="{EDEB69D3-A104-4A12-BD9D-E87344CA8F70}" destId="{5329C181-285A-4B03-B355-092D3597869B}" srcOrd="1" destOrd="0" presId="urn:microsoft.com/office/officeart/2005/8/layout/orgChart1"/>
    <dgm:cxn modelId="{C6C6ECF9-7670-4AC1-81E2-6D3FB28941DE}" type="presParOf" srcId="{7F48C147-0AB1-445E-B730-F9154F8FADF5}" destId="{0462E61E-F603-42C3-8A5B-284B919853CC}" srcOrd="1" destOrd="0" presId="urn:microsoft.com/office/officeart/2005/8/layout/orgChart1"/>
    <dgm:cxn modelId="{B26E82D4-89FD-45F0-B94A-425DB5D84CEC}" type="presParOf" srcId="{0462E61E-F603-42C3-8A5B-284B919853CC}" destId="{10922A2C-1572-49D9-B6D5-EC434237DC29}" srcOrd="0" destOrd="0" presId="urn:microsoft.com/office/officeart/2005/8/layout/orgChart1"/>
    <dgm:cxn modelId="{3225FBEB-AB93-4639-A615-364B87685F09}" type="presParOf" srcId="{0462E61E-F603-42C3-8A5B-284B919853CC}" destId="{004178D5-514B-4193-BE96-16637B75547B}" srcOrd="1" destOrd="0" presId="urn:microsoft.com/office/officeart/2005/8/layout/orgChart1"/>
    <dgm:cxn modelId="{E9498E31-980E-4334-85B1-E687D1B546EA}" type="presParOf" srcId="{004178D5-514B-4193-BE96-16637B75547B}" destId="{F642B180-B565-4CF3-9469-3A0BF535F0BC}" srcOrd="0" destOrd="0" presId="urn:microsoft.com/office/officeart/2005/8/layout/orgChart1"/>
    <dgm:cxn modelId="{D345D3BA-CBEA-4D44-BB18-4F18BBAF44A5}" type="presParOf" srcId="{F642B180-B565-4CF3-9469-3A0BF535F0BC}" destId="{65FE7ACD-D3AA-4D28-AD4F-51FF3B2A782C}" srcOrd="0" destOrd="0" presId="urn:microsoft.com/office/officeart/2005/8/layout/orgChart1"/>
    <dgm:cxn modelId="{96313A20-AAEB-4AC8-A932-0EC0D32236F4}" type="presParOf" srcId="{F642B180-B565-4CF3-9469-3A0BF535F0BC}" destId="{CF264A93-73C5-4D48-A0E0-01844DF943C4}" srcOrd="1" destOrd="0" presId="urn:microsoft.com/office/officeart/2005/8/layout/orgChart1"/>
    <dgm:cxn modelId="{465321A5-A5E3-461D-B06C-4669D6863BC4}" type="presParOf" srcId="{004178D5-514B-4193-BE96-16637B75547B}" destId="{6342F65C-35C9-41F6-9DD4-9EC557D6E165}" srcOrd="1" destOrd="0" presId="urn:microsoft.com/office/officeart/2005/8/layout/orgChart1"/>
    <dgm:cxn modelId="{16197E97-136C-4517-A75F-0C39CB978C10}" type="presParOf" srcId="{004178D5-514B-4193-BE96-16637B75547B}" destId="{507312C8-84B2-40FB-8BFA-76E44792AC3A}" srcOrd="2" destOrd="0" presId="urn:microsoft.com/office/officeart/2005/8/layout/orgChart1"/>
    <dgm:cxn modelId="{DEE90063-E666-4473-94C0-BB75CDF36FC6}" type="presParOf" srcId="{507312C8-84B2-40FB-8BFA-76E44792AC3A}" destId="{C74DC880-C3AB-43B1-8CFE-1A17427B6D65}" srcOrd="0" destOrd="0" presId="urn:microsoft.com/office/officeart/2005/8/layout/orgChart1"/>
    <dgm:cxn modelId="{EA591676-1058-420F-9514-E07C087C68B3}" type="presParOf" srcId="{507312C8-84B2-40FB-8BFA-76E44792AC3A}" destId="{831AC75B-A002-445B-BE83-BB1BBAEC011B}" srcOrd="1" destOrd="0" presId="urn:microsoft.com/office/officeart/2005/8/layout/orgChart1"/>
    <dgm:cxn modelId="{8C9E2552-5858-452D-B004-19D9C42033ED}" type="presParOf" srcId="{831AC75B-A002-445B-BE83-BB1BBAEC011B}" destId="{9264DBE3-17E6-4BD2-AAB9-DFB00C7506BD}" srcOrd="0" destOrd="0" presId="urn:microsoft.com/office/officeart/2005/8/layout/orgChart1"/>
    <dgm:cxn modelId="{924DC555-C05F-40FC-A243-6DB11C60C60A}" type="presParOf" srcId="{9264DBE3-17E6-4BD2-AAB9-DFB00C7506BD}" destId="{E58D79FF-BD45-453D-8A3A-0BAE66827B13}" srcOrd="0" destOrd="0" presId="urn:microsoft.com/office/officeart/2005/8/layout/orgChart1"/>
    <dgm:cxn modelId="{DE9599A3-44E2-4C89-9701-AC4BE681E6D9}" type="presParOf" srcId="{9264DBE3-17E6-4BD2-AAB9-DFB00C7506BD}" destId="{579411C8-F9A7-4448-BA46-CE67BB73D34C}" srcOrd="1" destOrd="0" presId="urn:microsoft.com/office/officeart/2005/8/layout/orgChart1"/>
    <dgm:cxn modelId="{6A8D3787-A7D0-4F86-89B8-B8381C5406E4}" type="presParOf" srcId="{831AC75B-A002-445B-BE83-BB1BBAEC011B}" destId="{2284BD1B-8139-43E2-B1C4-8788E72F2047}" srcOrd="1" destOrd="0" presId="urn:microsoft.com/office/officeart/2005/8/layout/orgChart1"/>
    <dgm:cxn modelId="{65A95F45-BD6D-4659-87C9-943C4CE320E5}" type="presParOf" srcId="{831AC75B-A002-445B-BE83-BB1BBAEC011B}" destId="{4759DC11-73C3-4E46-A911-2C81279373D1}" srcOrd="2" destOrd="0" presId="urn:microsoft.com/office/officeart/2005/8/layout/orgChart1"/>
    <dgm:cxn modelId="{590908D6-5DB2-4E27-B4CD-A65AD5B2AB66}" type="presParOf" srcId="{7F48C147-0AB1-445E-B730-F9154F8FADF5}" destId="{2A106760-8BC0-435D-92A4-BC1DEBA8A8FA}" srcOrd="2" destOrd="0" presId="urn:microsoft.com/office/officeart/2005/8/layout/orgChart1"/>
    <dgm:cxn modelId="{B0FD45E0-AC45-46FB-A127-A923D38FF789}" type="presParOf" srcId="{A2BAF881-5792-4BB8-BD2F-D2ED8AFFA582}" destId="{09D8C858-A465-449D-BC0C-5BF33500AECE}" srcOrd="2" destOrd="0" presId="urn:microsoft.com/office/officeart/2005/8/layout/orgChart1"/>
    <dgm:cxn modelId="{49AF6FFB-62C0-4C99-B2C3-C6DA428A347F}" type="presParOf" srcId="{09D8C858-A465-449D-BC0C-5BF33500AECE}" destId="{25B2DE4E-797B-4435-851B-3EACCFAFDF1F}" srcOrd="0" destOrd="0" presId="urn:microsoft.com/office/officeart/2005/8/layout/orgChart1"/>
    <dgm:cxn modelId="{603C52F3-D435-4AE7-BF80-CB23844A0765}" type="presParOf" srcId="{09D8C858-A465-449D-BC0C-5BF33500AECE}" destId="{40E5AD72-12A4-44DC-9BF9-ECAE60049A77}" srcOrd="1" destOrd="0" presId="urn:microsoft.com/office/officeart/2005/8/layout/orgChart1"/>
    <dgm:cxn modelId="{B71E7D56-4ACE-4057-AFC0-AB6C91CB7AFB}" type="presParOf" srcId="{40E5AD72-12A4-44DC-9BF9-ECAE60049A77}" destId="{A88AED2E-49BD-4760-B213-A6026700B9BF}" srcOrd="0" destOrd="0" presId="urn:microsoft.com/office/officeart/2005/8/layout/orgChart1"/>
    <dgm:cxn modelId="{4C59EF21-EF0D-4CB4-8182-9E1D914D52A7}" type="presParOf" srcId="{A88AED2E-49BD-4760-B213-A6026700B9BF}" destId="{F627F8FD-F1BD-481F-A95C-374BBBF1EDA2}" srcOrd="0" destOrd="0" presId="urn:microsoft.com/office/officeart/2005/8/layout/orgChart1"/>
    <dgm:cxn modelId="{E73E610D-A4DE-49B9-908E-E3491C8F2415}" type="presParOf" srcId="{A88AED2E-49BD-4760-B213-A6026700B9BF}" destId="{0B26EEF2-B16C-42C9-995C-07DC91375270}" srcOrd="1" destOrd="0" presId="urn:microsoft.com/office/officeart/2005/8/layout/orgChart1"/>
    <dgm:cxn modelId="{00B62645-7018-4D42-948D-6FF48F728B50}" type="presParOf" srcId="{40E5AD72-12A4-44DC-9BF9-ECAE60049A77}" destId="{3F0A5266-33B8-4A80-9DFC-08FC3D84A186}" srcOrd="1" destOrd="0" presId="urn:microsoft.com/office/officeart/2005/8/layout/orgChart1"/>
    <dgm:cxn modelId="{B28A2647-24FA-4946-A3D1-FBDF71032B81}" type="presParOf" srcId="{40E5AD72-12A4-44DC-9BF9-ECAE60049A77}" destId="{0AF0EACE-AD1C-4D95-A67B-979F5E92E566}" srcOrd="2" destOrd="0" presId="urn:microsoft.com/office/officeart/2005/8/layout/orgChart1"/>
    <dgm:cxn modelId="{E240FF58-3D7A-44A0-8001-6E6920C7AC90}" type="presParOf" srcId="{0AF0EACE-AD1C-4D95-A67B-979F5E92E566}" destId="{FEEE7907-0A43-40C7-AD7C-A2D7DE0B1D0C}" srcOrd="0" destOrd="0" presId="urn:microsoft.com/office/officeart/2005/8/layout/orgChart1"/>
    <dgm:cxn modelId="{7E94E421-65DA-4B99-AF02-F0EAE43DEBB8}" type="presParOf" srcId="{0AF0EACE-AD1C-4D95-A67B-979F5E92E566}" destId="{B0361EAC-BD62-4313-B15A-7C7215F1B9D9}" srcOrd="1" destOrd="0" presId="urn:microsoft.com/office/officeart/2005/8/layout/orgChart1"/>
    <dgm:cxn modelId="{4A34BB46-C762-488E-B0E2-8E5A2A6076AB}" type="presParOf" srcId="{B0361EAC-BD62-4313-B15A-7C7215F1B9D9}" destId="{7E197FF7-2842-48F6-95A0-17CB1A25AD7A}" srcOrd="0" destOrd="0" presId="urn:microsoft.com/office/officeart/2005/8/layout/orgChart1"/>
    <dgm:cxn modelId="{151C7546-86DD-49F5-BBA4-5F0D0B8F7EF4}" type="presParOf" srcId="{7E197FF7-2842-48F6-95A0-17CB1A25AD7A}" destId="{64861E45-2150-46C3-8085-89DB6C8DC1DA}" srcOrd="0" destOrd="0" presId="urn:microsoft.com/office/officeart/2005/8/layout/orgChart1"/>
    <dgm:cxn modelId="{CDB557DE-EBF5-4E9A-88AF-5326751CA143}" type="presParOf" srcId="{7E197FF7-2842-48F6-95A0-17CB1A25AD7A}" destId="{0BDE8FAC-AF75-45B1-AAD5-24CC8E4FC7A3}" srcOrd="1" destOrd="0" presId="urn:microsoft.com/office/officeart/2005/8/layout/orgChart1"/>
    <dgm:cxn modelId="{16098DEC-2CD0-4E57-B3C2-E9A4C87313B9}" type="presParOf" srcId="{B0361EAC-BD62-4313-B15A-7C7215F1B9D9}" destId="{505EB031-43A0-4876-B17D-047770382DFD}" srcOrd="1" destOrd="0" presId="urn:microsoft.com/office/officeart/2005/8/layout/orgChart1"/>
    <dgm:cxn modelId="{C3A882E0-FFD1-4CB5-8240-ACC00C6FA20C}" type="presParOf" srcId="{B0361EAC-BD62-4313-B15A-7C7215F1B9D9}" destId="{5E4E6332-A0BC-4EA4-A263-ACF3E079372B}" srcOrd="2" destOrd="0" presId="urn:microsoft.com/office/officeart/2005/8/layout/orgChart1"/>
    <dgm:cxn modelId="{EA0C3BC0-6C85-4437-A6CE-19CE4680423E}" type="presParOf" srcId="{0AF0EACE-AD1C-4D95-A67B-979F5E92E566}" destId="{67EAE43F-43CB-4479-974E-90562F79F3D6}" srcOrd="2" destOrd="0" presId="urn:microsoft.com/office/officeart/2005/8/layout/orgChart1"/>
    <dgm:cxn modelId="{48567A0B-8DD4-409D-9D7D-67927AF8D0BD}" type="presParOf" srcId="{0AF0EACE-AD1C-4D95-A67B-979F5E92E566}" destId="{17FA1F68-9317-4B88-8201-6B10CD2F9863}" srcOrd="3" destOrd="0" presId="urn:microsoft.com/office/officeart/2005/8/layout/orgChart1"/>
    <dgm:cxn modelId="{D901DC25-CAF8-4A20-8300-D02D53D03C76}" type="presParOf" srcId="{17FA1F68-9317-4B88-8201-6B10CD2F9863}" destId="{E93AD4D4-8CB3-403E-9022-E1F96B8D671C}" srcOrd="0" destOrd="0" presId="urn:microsoft.com/office/officeart/2005/8/layout/orgChart1"/>
    <dgm:cxn modelId="{ABD1AAAC-8A83-419E-966F-A4F8D49CDB4C}" type="presParOf" srcId="{E93AD4D4-8CB3-403E-9022-E1F96B8D671C}" destId="{A392039C-16B7-432B-A5BE-6F3C53A77163}" srcOrd="0" destOrd="0" presId="urn:microsoft.com/office/officeart/2005/8/layout/orgChart1"/>
    <dgm:cxn modelId="{6CD2D98A-E36E-48F7-9807-A2ABDFA28A68}" type="presParOf" srcId="{E93AD4D4-8CB3-403E-9022-E1F96B8D671C}" destId="{199029B5-E027-407A-AD80-A8051CF51181}" srcOrd="1" destOrd="0" presId="urn:microsoft.com/office/officeart/2005/8/layout/orgChart1"/>
    <dgm:cxn modelId="{123B2430-CCA4-49BF-B9C1-E7AE2D28723A}" type="presParOf" srcId="{17FA1F68-9317-4B88-8201-6B10CD2F9863}" destId="{00E0356E-B89C-42C6-8C4E-5555A287C65F}" srcOrd="1" destOrd="0" presId="urn:microsoft.com/office/officeart/2005/8/layout/orgChart1"/>
    <dgm:cxn modelId="{FCCE0BC5-F6F8-4F51-9065-60705158FB7C}" type="presParOf" srcId="{17FA1F68-9317-4B88-8201-6B10CD2F9863}" destId="{C971560E-00D0-4F52-AF2B-4AAA0BD42190}" srcOrd="2" destOrd="0" presId="urn:microsoft.com/office/officeart/2005/8/layout/orgChart1"/>
    <dgm:cxn modelId="{A1AA8B51-CB68-4706-8F9E-154BB6C92EAB}" type="presParOf" srcId="{09D8C858-A465-449D-BC0C-5BF33500AECE}" destId="{65D19646-84F9-4A2A-9907-30DC89717C8B}" srcOrd="2" destOrd="0" presId="urn:microsoft.com/office/officeart/2005/8/layout/orgChart1"/>
    <dgm:cxn modelId="{5E28D7B8-541D-4E4D-9CB6-6EAA5292DBC2}" type="presParOf" srcId="{09D8C858-A465-449D-BC0C-5BF33500AECE}" destId="{8F5557B2-5AB1-485A-8C9E-1AC2E4B2BFBF}" srcOrd="3" destOrd="0" presId="urn:microsoft.com/office/officeart/2005/8/layout/orgChart1"/>
    <dgm:cxn modelId="{0C17A513-0DF0-4231-B6CF-17FDFCC0208A}" type="presParOf" srcId="{8F5557B2-5AB1-485A-8C9E-1AC2E4B2BFBF}" destId="{3C0951D2-A7A6-4718-9133-242DDD78AC07}" srcOrd="0" destOrd="0" presId="urn:microsoft.com/office/officeart/2005/8/layout/orgChart1"/>
    <dgm:cxn modelId="{0C83B042-9B0F-45D2-89F1-225791B4EBAB}" type="presParOf" srcId="{3C0951D2-A7A6-4718-9133-242DDD78AC07}" destId="{67D85ACB-AC9D-44BC-AC10-010A35E4CFF1}" srcOrd="0" destOrd="0" presId="urn:microsoft.com/office/officeart/2005/8/layout/orgChart1"/>
    <dgm:cxn modelId="{89A1933B-1752-41B8-BA04-E9AECD0718C9}" type="presParOf" srcId="{3C0951D2-A7A6-4718-9133-242DDD78AC07}" destId="{47B77B84-FD96-483C-892F-C302219A3B44}" srcOrd="1" destOrd="0" presId="urn:microsoft.com/office/officeart/2005/8/layout/orgChart1"/>
    <dgm:cxn modelId="{71613932-D51D-43E7-8629-C3A429DDD8AA}" type="presParOf" srcId="{8F5557B2-5AB1-485A-8C9E-1AC2E4B2BFBF}" destId="{F32EE137-5FCF-43C2-98A5-5B2F5C5C05C2}" srcOrd="1" destOrd="0" presId="urn:microsoft.com/office/officeart/2005/8/layout/orgChart1"/>
    <dgm:cxn modelId="{9D5EE504-A239-49E7-BE51-A008230DA645}" type="presParOf" srcId="{8F5557B2-5AB1-485A-8C9E-1AC2E4B2BFBF}" destId="{3E6B561C-256C-47F7-BBD9-046DEEBF29BE}" srcOrd="2" destOrd="0" presId="urn:microsoft.com/office/officeart/2005/8/layout/orgChart1"/>
    <dgm:cxn modelId="{920D9600-B7A4-46A1-963F-93D2A306F27B}" type="presParOf" srcId="{09D8C858-A465-449D-BC0C-5BF33500AECE}" destId="{66DF7B28-D204-4499-880C-3616535C87EA}" srcOrd="4" destOrd="0" presId="urn:microsoft.com/office/officeart/2005/8/layout/orgChart1"/>
    <dgm:cxn modelId="{41505AD7-3DB9-47F9-9D99-9E823BF66F1B}" type="presParOf" srcId="{09D8C858-A465-449D-BC0C-5BF33500AECE}" destId="{7D633168-E375-45FF-9EF2-3EC384FAB686}" srcOrd="5" destOrd="0" presId="urn:microsoft.com/office/officeart/2005/8/layout/orgChart1"/>
    <dgm:cxn modelId="{E3CAB802-9405-46F4-B50C-4E492B5FDA33}" type="presParOf" srcId="{7D633168-E375-45FF-9EF2-3EC384FAB686}" destId="{4794E86B-FD01-4CC7-846D-A25845C256E0}" srcOrd="0" destOrd="0" presId="urn:microsoft.com/office/officeart/2005/8/layout/orgChart1"/>
    <dgm:cxn modelId="{C03506CA-7A73-44A8-8957-7A860749A814}" type="presParOf" srcId="{4794E86B-FD01-4CC7-846D-A25845C256E0}" destId="{9BFE81BC-41E5-477A-83B4-B8BE19210C4B}" srcOrd="0" destOrd="0" presId="urn:microsoft.com/office/officeart/2005/8/layout/orgChart1"/>
    <dgm:cxn modelId="{1C16F2A2-250A-4914-B5DF-D36C36A67E96}" type="presParOf" srcId="{4794E86B-FD01-4CC7-846D-A25845C256E0}" destId="{5445F3DB-8650-48B6-B5D4-80B28DD9F125}" srcOrd="1" destOrd="0" presId="urn:microsoft.com/office/officeart/2005/8/layout/orgChart1"/>
    <dgm:cxn modelId="{FE9C3B8B-A6DA-486F-9FE6-EC02ADEC6F05}" type="presParOf" srcId="{7D633168-E375-45FF-9EF2-3EC384FAB686}" destId="{DD20BD22-28A7-468B-87E6-0EF1A7901910}" srcOrd="1" destOrd="0" presId="urn:microsoft.com/office/officeart/2005/8/layout/orgChart1"/>
    <dgm:cxn modelId="{7D4E0FCF-0477-4C4F-B13E-F5C20BD41E2B}" type="presParOf" srcId="{7D633168-E375-45FF-9EF2-3EC384FAB686}" destId="{69D97361-22AD-4A30-A028-8DA2B17C44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EE04CC-B02F-47B2-A310-3EB6E3B0EEA5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ABC87DF4-8CA9-4A0B-B43A-AA26A1B98DD0}">
      <dgm:prSet phldrT="[Texto]"/>
      <dgm:spPr/>
      <dgm:t>
        <a:bodyPr/>
        <a:lstStyle/>
        <a:p>
          <a:r>
            <a:rPr lang="es-PE" dirty="0" smtClean="0"/>
            <a:t>Nacimiento de Menor</a:t>
          </a:r>
          <a:endParaRPr lang="es-PE" dirty="0"/>
        </a:p>
      </dgm:t>
    </dgm:pt>
    <dgm:pt modelId="{3A9943AD-92B0-4FFB-AED1-5C85E48BE1FA}" type="parTrans" cxnId="{05E56826-4EAA-4332-815E-8BA7A87E9639}">
      <dgm:prSet/>
      <dgm:spPr/>
      <dgm:t>
        <a:bodyPr/>
        <a:lstStyle/>
        <a:p>
          <a:endParaRPr lang="es-PE"/>
        </a:p>
      </dgm:t>
    </dgm:pt>
    <dgm:pt modelId="{A0CBD1EA-C7EE-44E5-A8AC-9B1402E827FB}" type="sibTrans" cxnId="{05E56826-4EAA-4332-815E-8BA7A87E9639}">
      <dgm:prSet/>
      <dgm:spPr/>
      <dgm:t>
        <a:bodyPr/>
        <a:lstStyle/>
        <a:p>
          <a:endParaRPr lang="es-PE"/>
        </a:p>
      </dgm:t>
    </dgm:pt>
    <dgm:pt modelId="{03A64519-6ECF-4BC5-BA95-260477E38F90}">
      <dgm:prSet phldrT="[Texto]"/>
      <dgm:spPr/>
      <dgm:t>
        <a:bodyPr/>
        <a:lstStyle/>
        <a:p>
          <a:r>
            <a:rPr lang="es-PE" dirty="0" smtClean="0"/>
            <a:t>Identificación Correcta del Menor (Biométrico)</a:t>
          </a:r>
          <a:endParaRPr lang="es-PE" dirty="0"/>
        </a:p>
      </dgm:t>
    </dgm:pt>
    <dgm:pt modelId="{69D2D4AC-78C0-4509-84DC-B1D56E10234E}" type="parTrans" cxnId="{4A82590E-4011-464E-991B-D8BCAE097B79}">
      <dgm:prSet/>
      <dgm:spPr/>
      <dgm:t>
        <a:bodyPr/>
        <a:lstStyle/>
        <a:p>
          <a:endParaRPr lang="es-PE"/>
        </a:p>
      </dgm:t>
    </dgm:pt>
    <dgm:pt modelId="{C28A8344-77ED-4797-8D19-B415293F0913}" type="sibTrans" cxnId="{4A82590E-4011-464E-991B-D8BCAE097B79}">
      <dgm:prSet/>
      <dgm:spPr/>
      <dgm:t>
        <a:bodyPr/>
        <a:lstStyle/>
        <a:p>
          <a:endParaRPr lang="es-PE"/>
        </a:p>
      </dgm:t>
    </dgm:pt>
    <dgm:pt modelId="{B8987CEA-0C30-46CE-B4FD-49CC7FACE062}">
      <dgm:prSet phldrT="[Texto]"/>
      <dgm:spPr/>
      <dgm:t>
        <a:bodyPr/>
        <a:lstStyle/>
        <a:p>
          <a:r>
            <a:rPr lang="es-PE" dirty="0" smtClean="0"/>
            <a:t>Seguimiento correcto del menor.</a:t>
          </a:r>
          <a:endParaRPr lang="es-PE" dirty="0"/>
        </a:p>
      </dgm:t>
    </dgm:pt>
    <dgm:pt modelId="{3C652E5D-719A-4376-BDBE-D838C66CFAE1}" type="parTrans" cxnId="{5E33863B-7EF8-4EAD-BE15-51EA8F27F6A1}">
      <dgm:prSet/>
      <dgm:spPr/>
      <dgm:t>
        <a:bodyPr/>
        <a:lstStyle/>
        <a:p>
          <a:endParaRPr lang="es-PE"/>
        </a:p>
      </dgm:t>
    </dgm:pt>
    <dgm:pt modelId="{7DD96DD6-8548-4C08-9FC1-58DCCA8E9A5E}" type="sibTrans" cxnId="{5E33863B-7EF8-4EAD-BE15-51EA8F27F6A1}">
      <dgm:prSet/>
      <dgm:spPr/>
      <dgm:t>
        <a:bodyPr/>
        <a:lstStyle/>
        <a:p>
          <a:endParaRPr lang="es-PE"/>
        </a:p>
      </dgm:t>
    </dgm:pt>
    <dgm:pt modelId="{4BAD283E-B649-4418-9A9F-FC2B96BD4E4B}" type="pres">
      <dgm:prSet presAssocID="{D1EE04CC-B02F-47B2-A310-3EB6E3B0EEA5}" presName="CompostProcess" presStyleCnt="0">
        <dgm:presLayoutVars>
          <dgm:dir/>
          <dgm:resizeHandles val="exact"/>
        </dgm:presLayoutVars>
      </dgm:prSet>
      <dgm:spPr/>
    </dgm:pt>
    <dgm:pt modelId="{0E86592E-5BFE-4E3F-B1B9-F4501D68C6D2}" type="pres">
      <dgm:prSet presAssocID="{D1EE04CC-B02F-47B2-A310-3EB6E3B0EEA5}" presName="arrow" presStyleLbl="bgShp" presStyleIdx="0" presStyleCnt="1"/>
      <dgm:spPr/>
    </dgm:pt>
    <dgm:pt modelId="{9E38A5DB-0FB9-473C-943A-3742F72D6209}" type="pres">
      <dgm:prSet presAssocID="{D1EE04CC-B02F-47B2-A310-3EB6E3B0EEA5}" presName="linearProcess" presStyleCnt="0"/>
      <dgm:spPr/>
    </dgm:pt>
    <dgm:pt modelId="{5C1B57F7-17BE-4E84-AF85-C0C0706198FD}" type="pres">
      <dgm:prSet presAssocID="{ABC87DF4-8CA9-4A0B-B43A-AA26A1B98DD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C2A462E-DCF0-48B6-8D2F-8FFD53B4DC66}" type="pres">
      <dgm:prSet presAssocID="{A0CBD1EA-C7EE-44E5-A8AC-9B1402E827FB}" presName="sibTrans" presStyleCnt="0"/>
      <dgm:spPr/>
    </dgm:pt>
    <dgm:pt modelId="{61A2652A-6602-4DA3-8E72-B931ECDBB4CC}" type="pres">
      <dgm:prSet presAssocID="{03A64519-6ECF-4BC5-BA95-260477E38F90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3CCA68C-EFAB-414F-9F2F-2BC2FC223EB1}" type="pres">
      <dgm:prSet presAssocID="{C28A8344-77ED-4797-8D19-B415293F0913}" presName="sibTrans" presStyleCnt="0"/>
      <dgm:spPr/>
    </dgm:pt>
    <dgm:pt modelId="{F27F0EC7-32F3-4284-868C-B7BFFC9F481E}" type="pres">
      <dgm:prSet presAssocID="{B8987CEA-0C30-46CE-B4FD-49CC7FACE062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30E0771-250F-4C2B-AEC0-8C5FE8B9FD1E}" type="presOf" srcId="{03A64519-6ECF-4BC5-BA95-260477E38F90}" destId="{61A2652A-6602-4DA3-8E72-B931ECDBB4CC}" srcOrd="0" destOrd="0" presId="urn:microsoft.com/office/officeart/2005/8/layout/hProcess9"/>
    <dgm:cxn modelId="{05E56826-4EAA-4332-815E-8BA7A87E9639}" srcId="{D1EE04CC-B02F-47B2-A310-3EB6E3B0EEA5}" destId="{ABC87DF4-8CA9-4A0B-B43A-AA26A1B98DD0}" srcOrd="0" destOrd="0" parTransId="{3A9943AD-92B0-4FFB-AED1-5C85E48BE1FA}" sibTransId="{A0CBD1EA-C7EE-44E5-A8AC-9B1402E827FB}"/>
    <dgm:cxn modelId="{4A82590E-4011-464E-991B-D8BCAE097B79}" srcId="{D1EE04CC-B02F-47B2-A310-3EB6E3B0EEA5}" destId="{03A64519-6ECF-4BC5-BA95-260477E38F90}" srcOrd="1" destOrd="0" parTransId="{69D2D4AC-78C0-4509-84DC-B1D56E10234E}" sibTransId="{C28A8344-77ED-4797-8D19-B415293F0913}"/>
    <dgm:cxn modelId="{5BF9D248-4E57-48A8-97B4-047FF5C5F7C8}" type="presOf" srcId="{B8987CEA-0C30-46CE-B4FD-49CC7FACE062}" destId="{F27F0EC7-32F3-4284-868C-B7BFFC9F481E}" srcOrd="0" destOrd="0" presId="urn:microsoft.com/office/officeart/2005/8/layout/hProcess9"/>
    <dgm:cxn modelId="{4F7246AE-246D-4753-A8F0-17279D2104F6}" type="presOf" srcId="{ABC87DF4-8CA9-4A0B-B43A-AA26A1B98DD0}" destId="{5C1B57F7-17BE-4E84-AF85-C0C0706198FD}" srcOrd="0" destOrd="0" presId="urn:microsoft.com/office/officeart/2005/8/layout/hProcess9"/>
    <dgm:cxn modelId="{A5386EDD-88C7-4827-B188-0B1189B5D957}" type="presOf" srcId="{D1EE04CC-B02F-47B2-A310-3EB6E3B0EEA5}" destId="{4BAD283E-B649-4418-9A9F-FC2B96BD4E4B}" srcOrd="0" destOrd="0" presId="urn:microsoft.com/office/officeart/2005/8/layout/hProcess9"/>
    <dgm:cxn modelId="{5E33863B-7EF8-4EAD-BE15-51EA8F27F6A1}" srcId="{D1EE04CC-B02F-47B2-A310-3EB6E3B0EEA5}" destId="{B8987CEA-0C30-46CE-B4FD-49CC7FACE062}" srcOrd="2" destOrd="0" parTransId="{3C652E5D-719A-4376-BDBE-D838C66CFAE1}" sibTransId="{7DD96DD6-8548-4C08-9FC1-58DCCA8E9A5E}"/>
    <dgm:cxn modelId="{1D1B29D1-168B-4A7A-AEAE-BC6DC084FDF6}" type="presParOf" srcId="{4BAD283E-B649-4418-9A9F-FC2B96BD4E4B}" destId="{0E86592E-5BFE-4E3F-B1B9-F4501D68C6D2}" srcOrd="0" destOrd="0" presId="urn:microsoft.com/office/officeart/2005/8/layout/hProcess9"/>
    <dgm:cxn modelId="{D516FFFE-D4D7-4172-88D0-869E10D4C438}" type="presParOf" srcId="{4BAD283E-B649-4418-9A9F-FC2B96BD4E4B}" destId="{9E38A5DB-0FB9-473C-943A-3742F72D6209}" srcOrd="1" destOrd="0" presId="urn:microsoft.com/office/officeart/2005/8/layout/hProcess9"/>
    <dgm:cxn modelId="{872FA9FF-C3C7-4280-B7D8-B5E9FA4243AC}" type="presParOf" srcId="{9E38A5DB-0FB9-473C-943A-3742F72D6209}" destId="{5C1B57F7-17BE-4E84-AF85-C0C0706198FD}" srcOrd="0" destOrd="0" presId="urn:microsoft.com/office/officeart/2005/8/layout/hProcess9"/>
    <dgm:cxn modelId="{21560FA0-8CF3-4893-9926-487D74170166}" type="presParOf" srcId="{9E38A5DB-0FB9-473C-943A-3742F72D6209}" destId="{AC2A462E-DCF0-48B6-8D2F-8FFD53B4DC66}" srcOrd="1" destOrd="0" presId="urn:microsoft.com/office/officeart/2005/8/layout/hProcess9"/>
    <dgm:cxn modelId="{5A3BBE45-9B0D-483D-A605-20E94571C20A}" type="presParOf" srcId="{9E38A5DB-0FB9-473C-943A-3742F72D6209}" destId="{61A2652A-6602-4DA3-8E72-B931ECDBB4CC}" srcOrd="2" destOrd="0" presId="urn:microsoft.com/office/officeart/2005/8/layout/hProcess9"/>
    <dgm:cxn modelId="{90CF060D-34C3-4EE1-AB5D-5B902A4B7679}" type="presParOf" srcId="{9E38A5DB-0FB9-473C-943A-3742F72D6209}" destId="{03CCA68C-EFAB-414F-9F2F-2BC2FC223EB1}" srcOrd="3" destOrd="0" presId="urn:microsoft.com/office/officeart/2005/8/layout/hProcess9"/>
    <dgm:cxn modelId="{49900F66-F30E-45B1-8246-3076FC36528F}" type="presParOf" srcId="{9E38A5DB-0FB9-473C-943A-3742F72D6209}" destId="{F27F0EC7-32F3-4284-868C-B7BFFC9F481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F7B28-D204-4499-880C-3616535C87EA}">
      <dsp:nvSpPr>
        <dsp:cNvPr id="0" name=""/>
        <dsp:cNvSpPr/>
      </dsp:nvSpPr>
      <dsp:spPr>
        <a:xfrm>
          <a:off x="3628160" y="599208"/>
          <a:ext cx="847886" cy="2245107"/>
        </a:xfrm>
        <a:custGeom>
          <a:avLst/>
          <a:gdLst/>
          <a:ahLst/>
          <a:cxnLst/>
          <a:rect l="0" t="0" r="0" b="0"/>
          <a:pathLst>
            <a:path>
              <a:moveTo>
                <a:pt x="847886" y="0"/>
              </a:moveTo>
              <a:lnTo>
                <a:pt x="847886" y="2245107"/>
              </a:lnTo>
              <a:lnTo>
                <a:pt x="0" y="224510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19646-84F9-4A2A-9907-30DC89717C8B}">
      <dsp:nvSpPr>
        <dsp:cNvPr id="0" name=""/>
        <dsp:cNvSpPr/>
      </dsp:nvSpPr>
      <dsp:spPr>
        <a:xfrm>
          <a:off x="4476047" y="599208"/>
          <a:ext cx="125391" cy="549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334"/>
              </a:lnTo>
              <a:lnTo>
                <a:pt x="125391" y="54933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AE43F-43CB-4479-974E-90562F79F3D6}">
      <dsp:nvSpPr>
        <dsp:cNvPr id="0" name=""/>
        <dsp:cNvSpPr/>
      </dsp:nvSpPr>
      <dsp:spPr>
        <a:xfrm>
          <a:off x="3628160" y="1447094"/>
          <a:ext cx="125391" cy="549334"/>
        </a:xfrm>
        <a:custGeom>
          <a:avLst/>
          <a:gdLst/>
          <a:ahLst/>
          <a:cxnLst/>
          <a:rect l="0" t="0" r="0" b="0"/>
          <a:pathLst>
            <a:path>
              <a:moveTo>
                <a:pt x="125391" y="0"/>
              </a:moveTo>
              <a:lnTo>
                <a:pt x="125391" y="549334"/>
              </a:lnTo>
              <a:lnTo>
                <a:pt x="0" y="5493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2DE4E-797B-4435-851B-3EACCFAFDF1F}">
      <dsp:nvSpPr>
        <dsp:cNvPr id="0" name=""/>
        <dsp:cNvSpPr/>
      </dsp:nvSpPr>
      <dsp:spPr>
        <a:xfrm>
          <a:off x="4350655" y="599208"/>
          <a:ext cx="125391" cy="549334"/>
        </a:xfrm>
        <a:custGeom>
          <a:avLst/>
          <a:gdLst/>
          <a:ahLst/>
          <a:cxnLst/>
          <a:rect l="0" t="0" r="0" b="0"/>
          <a:pathLst>
            <a:path>
              <a:moveTo>
                <a:pt x="125391" y="0"/>
              </a:moveTo>
              <a:lnTo>
                <a:pt x="125391" y="549334"/>
              </a:lnTo>
              <a:lnTo>
                <a:pt x="0" y="54933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22A2C-1572-49D9-B6D5-EC434237DC29}">
      <dsp:nvSpPr>
        <dsp:cNvPr id="0" name=""/>
        <dsp:cNvSpPr/>
      </dsp:nvSpPr>
      <dsp:spPr>
        <a:xfrm>
          <a:off x="5152822" y="4838640"/>
          <a:ext cx="91440" cy="2507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78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E8AA9-C715-4B8D-8E70-10020FB9D04D}">
      <dsp:nvSpPr>
        <dsp:cNvPr id="0" name=""/>
        <dsp:cNvSpPr/>
      </dsp:nvSpPr>
      <dsp:spPr>
        <a:xfrm>
          <a:off x="4476047" y="3990753"/>
          <a:ext cx="125391" cy="549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334"/>
              </a:lnTo>
              <a:lnTo>
                <a:pt x="125391" y="5493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5D155-A843-47A8-9DEE-660F41C1B0A8}">
      <dsp:nvSpPr>
        <dsp:cNvPr id="0" name=""/>
        <dsp:cNvSpPr/>
      </dsp:nvSpPr>
      <dsp:spPr>
        <a:xfrm>
          <a:off x="4350655" y="3990753"/>
          <a:ext cx="125391" cy="549334"/>
        </a:xfrm>
        <a:custGeom>
          <a:avLst/>
          <a:gdLst/>
          <a:ahLst/>
          <a:cxnLst/>
          <a:rect l="0" t="0" r="0" b="0"/>
          <a:pathLst>
            <a:path>
              <a:moveTo>
                <a:pt x="125391" y="0"/>
              </a:moveTo>
              <a:lnTo>
                <a:pt x="125391" y="549334"/>
              </a:lnTo>
              <a:lnTo>
                <a:pt x="0" y="5493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29B34-7B89-4150-9EE0-2AA8BCF06852}">
      <dsp:nvSpPr>
        <dsp:cNvPr id="0" name=""/>
        <dsp:cNvSpPr/>
      </dsp:nvSpPr>
      <dsp:spPr>
        <a:xfrm>
          <a:off x="4430327" y="599208"/>
          <a:ext cx="91440" cy="2794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444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7754F-6718-4773-8BED-01CE97B7753B}">
      <dsp:nvSpPr>
        <dsp:cNvPr id="0" name=""/>
        <dsp:cNvSpPr/>
      </dsp:nvSpPr>
      <dsp:spPr>
        <a:xfrm>
          <a:off x="3878944" y="2105"/>
          <a:ext cx="1194206" cy="5971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Nacimiento del Menor</a:t>
          </a:r>
          <a:endParaRPr lang="es-PE" sz="1200" kern="1200" dirty="0"/>
        </a:p>
      </dsp:txBody>
      <dsp:txXfrm>
        <a:off x="3878944" y="2105"/>
        <a:ext cx="1194206" cy="597103"/>
      </dsp:txXfrm>
    </dsp:sp>
    <dsp:sp modelId="{61B471B1-9FBB-4FBC-BC88-04E79084E725}">
      <dsp:nvSpPr>
        <dsp:cNvPr id="0" name=""/>
        <dsp:cNvSpPr/>
      </dsp:nvSpPr>
      <dsp:spPr>
        <a:xfrm>
          <a:off x="3878944" y="3393650"/>
          <a:ext cx="1194206" cy="5971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Regreso del Menor con La Madre</a:t>
          </a:r>
          <a:endParaRPr lang="es-PE" sz="1200" kern="1200" dirty="0"/>
        </a:p>
      </dsp:txBody>
      <dsp:txXfrm>
        <a:off x="3878944" y="3393650"/>
        <a:ext cx="1194206" cy="597103"/>
      </dsp:txXfrm>
    </dsp:sp>
    <dsp:sp modelId="{F85C7085-8FF2-4C01-914F-A6CCF25CE20A}">
      <dsp:nvSpPr>
        <dsp:cNvPr id="0" name=""/>
        <dsp:cNvSpPr/>
      </dsp:nvSpPr>
      <dsp:spPr>
        <a:xfrm>
          <a:off x="3156449" y="4241537"/>
          <a:ext cx="1194206" cy="5971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Lactancia</a:t>
          </a:r>
          <a:endParaRPr lang="es-PE" sz="1200" kern="1200" dirty="0"/>
        </a:p>
      </dsp:txBody>
      <dsp:txXfrm>
        <a:off x="3156449" y="4241537"/>
        <a:ext cx="1194206" cy="597103"/>
      </dsp:txXfrm>
    </dsp:sp>
    <dsp:sp modelId="{2F4C8DF9-7157-4538-8821-0B7FC6FB52FF}">
      <dsp:nvSpPr>
        <dsp:cNvPr id="0" name=""/>
        <dsp:cNvSpPr/>
      </dsp:nvSpPr>
      <dsp:spPr>
        <a:xfrm>
          <a:off x="4601439" y="4241537"/>
          <a:ext cx="1194206" cy="5971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Cuidados</a:t>
          </a:r>
          <a:endParaRPr lang="es-PE" sz="1200" kern="1200" dirty="0"/>
        </a:p>
      </dsp:txBody>
      <dsp:txXfrm>
        <a:off x="4601439" y="4241537"/>
        <a:ext cx="1194206" cy="597103"/>
      </dsp:txXfrm>
    </dsp:sp>
    <dsp:sp modelId="{65FE7ACD-D3AA-4D28-AD4F-51FF3B2A782C}">
      <dsp:nvSpPr>
        <dsp:cNvPr id="0" name=""/>
        <dsp:cNvSpPr/>
      </dsp:nvSpPr>
      <dsp:spPr>
        <a:xfrm>
          <a:off x="4601439" y="5089423"/>
          <a:ext cx="1194206" cy="5971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Retiro del Menor del Centro de Salud</a:t>
          </a:r>
          <a:endParaRPr lang="es-PE" sz="1200" kern="1200" dirty="0"/>
        </a:p>
      </dsp:txBody>
      <dsp:txXfrm>
        <a:off x="4601439" y="5089423"/>
        <a:ext cx="1194206" cy="597103"/>
      </dsp:txXfrm>
    </dsp:sp>
    <dsp:sp modelId="{F627F8FD-F1BD-481F-A95C-374BBBF1EDA2}">
      <dsp:nvSpPr>
        <dsp:cNvPr id="0" name=""/>
        <dsp:cNvSpPr/>
      </dsp:nvSpPr>
      <dsp:spPr>
        <a:xfrm>
          <a:off x="3156449" y="849991"/>
          <a:ext cx="1194206" cy="5971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Certificado Nacido Vivo (app)</a:t>
          </a:r>
          <a:endParaRPr lang="es-PE" sz="1200" kern="1200" dirty="0"/>
        </a:p>
      </dsp:txBody>
      <dsp:txXfrm>
        <a:off x="3156449" y="849991"/>
        <a:ext cx="1194206" cy="597103"/>
      </dsp:txXfrm>
    </dsp:sp>
    <dsp:sp modelId="{A392039C-16B7-432B-A5BE-6F3C53A77163}">
      <dsp:nvSpPr>
        <dsp:cNvPr id="0" name=""/>
        <dsp:cNvSpPr/>
      </dsp:nvSpPr>
      <dsp:spPr>
        <a:xfrm>
          <a:off x="2433954" y="1697878"/>
          <a:ext cx="1194206" cy="5971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Se genera Cartilla de </a:t>
          </a:r>
          <a:r>
            <a:rPr lang="es-PE" sz="1200" kern="1200" dirty="0" err="1" smtClean="0"/>
            <a:t>Vacunacion</a:t>
          </a:r>
          <a:r>
            <a:rPr lang="es-PE" sz="1200" kern="1200" dirty="0" smtClean="0"/>
            <a:t> </a:t>
          </a:r>
          <a:r>
            <a:rPr lang="es-PE" sz="1200" kern="1200" dirty="0" err="1" smtClean="0"/>
            <a:t>Electronica</a:t>
          </a:r>
          <a:r>
            <a:rPr lang="es-PE" sz="1200" kern="1200" dirty="0" smtClean="0"/>
            <a:t> (</a:t>
          </a:r>
          <a:r>
            <a:rPr lang="es-PE" sz="1200" kern="1200" dirty="0" err="1" smtClean="0"/>
            <a:t>eVac</a:t>
          </a:r>
          <a:r>
            <a:rPr lang="es-PE" sz="1200" kern="1200" dirty="0" smtClean="0"/>
            <a:t>)</a:t>
          </a:r>
          <a:endParaRPr lang="es-PE" sz="1200" kern="1200" dirty="0"/>
        </a:p>
      </dsp:txBody>
      <dsp:txXfrm>
        <a:off x="2433954" y="1697878"/>
        <a:ext cx="1194206" cy="597103"/>
      </dsp:txXfrm>
    </dsp:sp>
    <dsp:sp modelId="{67D85ACB-AC9D-44BC-AC10-010A35E4CFF1}">
      <dsp:nvSpPr>
        <dsp:cNvPr id="0" name=""/>
        <dsp:cNvSpPr/>
      </dsp:nvSpPr>
      <dsp:spPr>
        <a:xfrm>
          <a:off x="4601439" y="849991"/>
          <a:ext cx="1194206" cy="5971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(Huella Digital</a:t>
          </a:r>
          <a:r>
            <a:rPr lang="es-PE" sz="1200" kern="1200" dirty="0" smtClean="0"/>
            <a:t>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Nube</a:t>
          </a:r>
          <a:endParaRPr lang="es-PE" sz="1200" kern="1200" dirty="0"/>
        </a:p>
      </dsp:txBody>
      <dsp:txXfrm>
        <a:off x="4601439" y="849991"/>
        <a:ext cx="1194206" cy="597103"/>
      </dsp:txXfrm>
    </dsp:sp>
    <dsp:sp modelId="{9BFE81BC-41E5-477A-83B4-B8BE19210C4B}">
      <dsp:nvSpPr>
        <dsp:cNvPr id="0" name=""/>
        <dsp:cNvSpPr/>
      </dsp:nvSpPr>
      <dsp:spPr>
        <a:xfrm>
          <a:off x="2433954" y="2545764"/>
          <a:ext cx="1194206" cy="5971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smtClean="0"/>
            <a:t>Evaluacion Medica del menor</a:t>
          </a:r>
          <a:endParaRPr lang="es-PE" sz="1200" kern="1200" dirty="0"/>
        </a:p>
      </dsp:txBody>
      <dsp:txXfrm>
        <a:off x="2433954" y="2545764"/>
        <a:ext cx="1194206" cy="597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F7B28-D204-4499-880C-3616535C87EA}">
      <dsp:nvSpPr>
        <dsp:cNvPr id="0" name=""/>
        <dsp:cNvSpPr/>
      </dsp:nvSpPr>
      <dsp:spPr>
        <a:xfrm>
          <a:off x="3062052" y="520473"/>
          <a:ext cx="1367271" cy="1954730"/>
        </a:xfrm>
        <a:custGeom>
          <a:avLst/>
          <a:gdLst/>
          <a:ahLst/>
          <a:cxnLst/>
          <a:rect l="0" t="0" r="0" b="0"/>
          <a:pathLst>
            <a:path>
              <a:moveTo>
                <a:pt x="1367271" y="0"/>
              </a:moveTo>
              <a:lnTo>
                <a:pt x="1367271" y="1954730"/>
              </a:lnTo>
              <a:lnTo>
                <a:pt x="0" y="195473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19646-84F9-4A2A-9907-30DC89717C8B}">
      <dsp:nvSpPr>
        <dsp:cNvPr id="0" name=""/>
        <dsp:cNvSpPr/>
      </dsp:nvSpPr>
      <dsp:spPr>
        <a:xfrm>
          <a:off x="4429324" y="520473"/>
          <a:ext cx="109173" cy="478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285"/>
              </a:lnTo>
              <a:lnTo>
                <a:pt x="109173" y="47828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AE43F-43CB-4479-974E-90562F79F3D6}">
      <dsp:nvSpPr>
        <dsp:cNvPr id="0" name=""/>
        <dsp:cNvSpPr/>
      </dsp:nvSpPr>
      <dsp:spPr>
        <a:xfrm>
          <a:off x="3171226" y="1258696"/>
          <a:ext cx="109173" cy="478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285"/>
              </a:lnTo>
              <a:lnTo>
                <a:pt x="109173" y="47828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E7907-0A43-40C7-AD7C-A2D7DE0B1D0C}">
      <dsp:nvSpPr>
        <dsp:cNvPr id="0" name=""/>
        <dsp:cNvSpPr/>
      </dsp:nvSpPr>
      <dsp:spPr>
        <a:xfrm>
          <a:off x="3062052" y="1258696"/>
          <a:ext cx="109173" cy="478285"/>
        </a:xfrm>
        <a:custGeom>
          <a:avLst/>
          <a:gdLst/>
          <a:ahLst/>
          <a:cxnLst/>
          <a:rect l="0" t="0" r="0" b="0"/>
          <a:pathLst>
            <a:path>
              <a:moveTo>
                <a:pt x="109173" y="0"/>
              </a:moveTo>
              <a:lnTo>
                <a:pt x="109173" y="478285"/>
              </a:lnTo>
              <a:lnTo>
                <a:pt x="0" y="47828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2DE4E-797B-4435-851B-3EACCFAFDF1F}">
      <dsp:nvSpPr>
        <dsp:cNvPr id="0" name=""/>
        <dsp:cNvSpPr/>
      </dsp:nvSpPr>
      <dsp:spPr>
        <a:xfrm>
          <a:off x="3691101" y="520473"/>
          <a:ext cx="738222" cy="478285"/>
        </a:xfrm>
        <a:custGeom>
          <a:avLst/>
          <a:gdLst/>
          <a:ahLst/>
          <a:cxnLst/>
          <a:rect l="0" t="0" r="0" b="0"/>
          <a:pathLst>
            <a:path>
              <a:moveTo>
                <a:pt x="738222" y="0"/>
              </a:moveTo>
              <a:lnTo>
                <a:pt x="738222" y="478285"/>
              </a:lnTo>
              <a:lnTo>
                <a:pt x="0" y="47828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DC880-C3AB-43B1-8CFE-1A17427B6D65}">
      <dsp:nvSpPr>
        <dsp:cNvPr id="0" name=""/>
        <dsp:cNvSpPr/>
      </dsp:nvSpPr>
      <dsp:spPr>
        <a:xfrm>
          <a:off x="5578248" y="4949810"/>
          <a:ext cx="109173" cy="478285"/>
        </a:xfrm>
        <a:custGeom>
          <a:avLst/>
          <a:gdLst/>
          <a:ahLst/>
          <a:cxnLst/>
          <a:rect l="0" t="0" r="0" b="0"/>
          <a:pathLst>
            <a:path>
              <a:moveTo>
                <a:pt x="109173" y="0"/>
              </a:moveTo>
              <a:lnTo>
                <a:pt x="109173" y="478285"/>
              </a:lnTo>
              <a:lnTo>
                <a:pt x="0" y="47828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22A2C-1572-49D9-B6D5-EC434237DC29}">
      <dsp:nvSpPr>
        <dsp:cNvPr id="0" name=""/>
        <dsp:cNvSpPr/>
      </dsp:nvSpPr>
      <dsp:spPr>
        <a:xfrm>
          <a:off x="5641702" y="4211587"/>
          <a:ext cx="91440" cy="2183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34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E8AA9-C715-4B8D-8E70-10020FB9D04D}">
      <dsp:nvSpPr>
        <dsp:cNvPr id="0" name=""/>
        <dsp:cNvSpPr/>
      </dsp:nvSpPr>
      <dsp:spPr>
        <a:xfrm>
          <a:off x="4429324" y="3473365"/>
          <a:ext cx="738222" cy="478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285"/>
              </a:lnTo>
              <a:lnTo>
                <a:pt x="738222" y="47828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5D155-A843-47A8-9DEE-660F41C1B0A8}">
      <dsp:nvSpPr>
        <dsp:cNvPr id="0" name=""/>
        <dsp:cNvSpPr/>
      </dsp:nvSpPr>
      <dsp:spPr>
        <a:xfrm>
          <a:off x="4320150" y="3473365"/>
          <a:ext cx="109173" cy="478285"/>
        </a:xfrm>
        <a:custGeom>
          <a:avLst/>
          <a:gdLst/>
          <a:ahLst/>
          <a:cxnLst/>
          <a:rect l="0" t="0" r="0" b="0"/>
          <a:pathLst>
            <a:path>
              <a:moveTo>
                <a:pt x="109173" y="0"/>
              </a:moveTo>
              <a:lnTo>
                <a:pt x="109173" y="478285"/>
              </a:lnTo>
              <a:lnTo>
                <a:pt x="0" y="47828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29B34-7B89-4150-9EE0-2AA8BCF06852}">
      <dsp:nvSpPr>
        <dsp:cNvPr id="0" name=""/>
        <dsp:cNvSpPr/>
      </dsp:nvSpPr>
      <dsp:spPr>
        <a:xfrm>
          <a:off x="4383604" y="520473"/>
          <a:ext cx="91440" cy="2433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301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7754F-6718-4773-8BED-01CE97B7753B}">
      <dsp:nvSpPr>
        <dsp:cNvPr id="0" name=""/>
        <dsp:cNvSpPr/>
      </dsp:nvSpPr>
      <dsp:spPr>
        <a:xfrm>
          <a:off x="3909449" y="598"/>
          <a:ext cx="1039750" cy="5198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 smtClean="0"/>
            <a:t>Visita de Promotor de Salud Comunal</a:t>
          </a:r>
          <a:endParaRPr lang="es-PE" sz="1000" kern="1200" dirty="0"/>
        </a:p>
      </dsp:txBody>
      <dsp:txXfrm>
        <a:off x="3909449" y="598"/>
        <a:ext cx="1039750" cy="519875"/>
      </dsp:txXfrm>
    </dsp:sp>
    <dsp:sp modelId="{61B471B1-9FBB-4FBC-BC88-04E79084E725}">
      <dsp:nvSpPr>
        <dsp:cNvPr id="0" name=""/>
        <dsp:cNvSpPr/>
      </dsp:nvSpPr>
      <dsp:spPr>
        <a:xfrm>
          <a:off x="3909449" y="2953489"/>
          <a:ext cx="1039750" cy="5198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 smtClean="0"/>
            <a:t>Enfermedad Niño</a:t>
          </a:r>
          <a:endParaRPr lang="es-PE" sz="1000" kern="1200" dirty="0"/>
        </a:p>
      </dsp:txBody>
      <dsp:txXfrm>
        <a:off x="3909449" y="2953489"/>
        <a:ext cx="1039750" cy="519875"/>
      </dsp:txXfrm>
    </dsp:sp>
    <dsp:sp modelId="{F85C7085-8FF2-4C01-914F-A6CCF25CE20A}">
      <dsp:nvSpPr>
        <dsp:cNvPr id="0" name=""/>
        <dsp:cNvSpPr/>
      </dsp:nvSpPr>
      <dsp:spPr>
        <a:xfrm>
          <a:off x="3280400" y="3691712"/>
          <a:ext cx="1039750" cy="519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 err="1" smtClean="0"/>
            <a:t>Neumonia</a:t>
          </a:r>
          <a:r>
            <a:rPr lang="es-PE" sz="1000" kern="1200" dirty="0" smtClean="0"/>
            <a:t> (Cartilla </a:t>
          </a:r>
          <a:r>
            <a:rPr lang="es-PE" sz="1000" kern="1200" dirty="0" err="1" smtClean="0"/>
            <a:t>Dx</a:t>
          </a:r>
          <a:r>
            <a:rPr lang="es-PE" sz="1000" kern="1200" dirty="0" smtClean="0"/>
            <a:t>) </a:t>
          </a:r>
          <a:r>
            <a:rPr lang="es-PE" sz="1000" kern="1200" dirty="0" err="1" smtClean="0"/>
            <a:t>eNeumonia</a:t>
          </a:r>
          <a:endParaRPr lang="es-PE" sz="1000" kern="1200" dirty="0"/>
        </a:p>
      </dsp:txBody>
      <dsp:txXfrm>
        <a:off x="3280400" y="3691712"/>
        <a:ext cx="1039750" cy="519875"/>
      </dsp:txXfrm>
    </dsp:sp>
    <dsp:sp modelId="{2F4C8DF9-7157-4538-8821-0B7FC6FB52FF}">
      <dsp:nvSpPr>
        <dsp:cNvPr id="0" name=""/>
        <dsp:cNvSpPr/>
      </dsp:nvSpPr>
      <dsp:spPr>
        <a:xfrm>
          <a:off x="5167547" y="3691712"/>
          <a:ext cx="1039750" cy="519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 smtClean="0"/>
            <a:t>Anemia   (</a:t>
          </a:r>
          <a:r>
            <a:rPr lang="es-PE" sz="1000" kern="1200" dirty="0" err="1" smtClean="0"/>
            <a:t>Osterino</a:t>
          </a:r>
          <a:r>
            <a:rPr lang="es-PE" sz="1000" kern="1200" dirty="0" smtClean="0"/>
            <a:t>)</a:t>
          </a:r>
          <a:endParaRPr lang="es-PE" sz="1000" kern="1200" dirty="0"/>
        </a:p>
      </dsp:txBody>
      <dsp:txXfrm>
        <a:off x="5167547" y="3691712"/>
        <a:ext cx="1039750" cy="519875"/>
      </dsp:txXfrm>
    </dsp:sp>
    <dsp:sp modelId="{65FE7ACD-D3AA-4D28-AD4F-51FF3B2A782C}">
      <dsp:nvSpPr>
        <dsp:cNvPr id="0" name=""/>
        <dsp:cNvSpPr/>
      </dsp:nvSpPr>
      <dsp:spPr>
        <a:xfrm>
          <a:off x="5167547" y="4429935"/>
          <a:ext cx="1039750" cy="5198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 err="1" smtClean="0"/>
            <a:t>Verificacion</a:t>
          </a:r>
          <a:r>
            <a:rPr lang="es-PE" sz="1000" kern="1200" dirty="0" smtClean="0"/>
            <a:t>  Farmacia (</a:t>
          </a:r>
          <a:r>
            <a:rPr lang="es-PE" sz="1000" kern="1200" dirty="0" err="1" smtClean="0"/>
            <a:t>eFarma</a:t>
          </a:r>
          <a:r>
            <a:rPr lang="es-PE" sz="1000" kern="1200" dirty="0" smtClean="0"/>
            <a:t>)</a:t>
          </a:r>
          <a:endParaRPr lang="es-PE" sz="1000" kern="1200" dirty="0"/>
        </a:p>
      </dsp:txBody>
      <dsp:txXfrm>
        <a:off x="5167547" y="4429935"/>
        <a:ext cx="1039750" cy="519875"/>
      </dsp:txXfrm>
    </dsp:sp>
    <dsp:sp modelId="{E58D79FF-BD45-453D-8A3A-0BAE66827B13}">
      <dsp:nvSpPr>
        <dsp:cNvPr id="0" name=""/>
        <dsp:cNvSpPr/>
      </dsp:nvSpPr>
      <dsp:spPr>
        <a:xfrm>
          <a:off x="4538498" y="5168158"/>
          <a:ext cx="1039750" cy="5198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 smtClean="0"/>
            <a:t>Asistente para nivel de Complejidad Hospitalaria</a:t>
          </a:r>
          <a:endParaRPr lang="es-PE" sz="1000" kern="1200" dirty="0"/>
        </a:p>
      </dsp:txBody>
      <dsp:txXfrm>
        <a:off x="4538498" y="5168158"/>
        <a:ext cx="1039750" cy="519875"/>
      </dsp:txXfrm>
    </dsp:sp>
    <dsp:sp modelId="{F627F8FD-F1BD-481F-A95C-374BBBF1EDA2}">
      <dsp:nvSpPr>
        <dsp:cNvPr id="0" name=""/>
        <dsp:cNvSpPr/>
      </dsp:nvSpPr>
      <dsp:spPr>
        <a:xfrm>
          <a:off x="2651351" y="738821"/>
          <a:ext cx="1039750" cy="5198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 err="1" smtClean="0"/>
            <a:t>Scanea</a:t>
          </a:r>
          <a:r>
            <a:rPr lang="es-PE" sz="1000" kern="1200" dirty="0" smtClean="0"/>
            <a:t> DNI</a:t>
          </a:r>
          <a:endParaRPr lang="es-PE" sz="1000" kern="1200" dirty="0"/>
        </a:p>
      </dsp:txBody>
      <dsp:txXfrm>
        <a:off x="2651351" y="738821"/>
        <a:ext cx="1039750" cy="519875"/>
      </dsp:txXfrm>
    </dsp:sp>
    <dsp:sp modelId="{64861E45-2150-46C3-8085-89DB6C8DC1DA}">
      <dsp:nvSpPr>
        <dsp:cNvPr id="0" name=""/>
        <dsp:cNvSpPr/>
      </dsp:nvSpPr>
      <dsp:spPr>
        <a:xfrm>
          <a:off x="2022302" y="1477044"/>
          <a:ext cx="1039750" cy="5198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 smtClean="0"/>
            <a:t>Verifica CRED</a:t>
          </a:r>
          <a:endParaRPr lang="es-PE" sz="1000" kern="1200" dirty="0"/>
        </a:p>
      </dsp:txBody>
      <dsp:txXfrm>
        <a:off x="2022302" y="1477044"/>
        <a:ext cx="1039750" cy="519875"/>
      </dsp:txXfrm>
    </dsp:sp>
    <dsp:sp modelId="{A392039C-16B7-432B-A5BE-6F3C53A77163}">
      <dsp:nvSpPr>
        <dsp:cNvPr id="0" name=""/>
        <dsp:cNvSpPr/>
      </dsp:nvSpPr>
      <dsp:spPr>
        <a:xfrm>
          <a:off x="3280400" y="1477044"/>
          <a:ext cx="1039750" cy="5198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 smtClean="0"/>
            <a:t>Verifica Cartilla de Vacunación </a:t>
          </a:r>
          <a:r>
            <a:rPr lang="es-PE" sz="1000" kern="1200" dirty="0" err="1" smtClean="0"/>
            <a:t>Electronica</a:t>
          </a:r>
          <a:r>
            <a:rPr lang="es-PE" sz="1000" kern="1200" dirty="0" smtClean="0"/>
            <a:t> (</a:t>
          </a:r>
          <a:r>
            <a:rPr lang="es-PE" sz="1000" kern="1200" dirty="0" err="1" smtClean="0"/>
            <a:t>eVac</a:t>
          </a:r>
          <a:r>
            <a:rPr lang="es-PE" sz="1000" kern="1200" dirty="0" smtClean="0"/>
            <a:t>)</a:t>
          </a:r>
          <a:endParaRPr lang="es-PE" sz="1000" kern="1200" dirty="0"/>
        </a:p>
      </dsp:txBody>
      <dsp:txXfrm>
        <a:off x="3280400" y="1477044"/>
        <a:ext cx="1039750" cy="519875"/>
      </dsp:txXfrm>
    </dsp:sp>
    <dsp:sp modelId="{67D85ACB-AC9D-44BC-AC10-010A35E4CFF1}">
      <dsp:nvSpPr>
        <dsp:cNvPr id="0" name=""/>
        <dsp:cNvSpPr/>
      </dsp:nvSpPr>
      <dsp:spPr>
        <a:xfrm>
          <a:off x="4538498" y="738821"/>
          <a:ext cx="1039750" cy="5198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 smtClean="0"/>
            <a:t>Actualización de Datos</a:t>
          </a:r>
          <a:endParaRPr lang="es-PE" sz="1000" kern="1200" dirty="0"/>
        </a:p>
      </dsp:txBody>
      <dsp:txXfrm>
        <a:off x="4538498" y="738821"/>
        <a:ext cx="1039750" cy="519875"/>
      </dsp:txXfrm>
    </dsp:sp>
    <dsp:sp modelId="{9BFE81BC-41E5-477A-83B4-B8BE19210C4B}">
      <dsp:nvSpPr>
        <dsp:cNvPr id="0" name=""/>
        <dsp:cNvSpPr/>
      </dsp:nvSpPr>
      <dsp:spPr>
        <a:xfrm>
          <a:off x="2022302" y="2215266"/>
          <a:ext cx="1039750" cy="5198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smtClean="0"/>
            <a:t>Evaluacion </a:t>
          </a:r>
          <a:r>
            <a:rPr lang="es-PE" sz="1000" kern="1200" dirty="0" smtClean="0"/>
            <a:t>Medica del menor</a:t>
          </a:r>
          <a:endParaRPr lang="es-PE" sz="1000" kern="1200" dirty="0"/>
        </a:p>
      </dsp:txBody>
      <dsp:txXfrm>
        <a:off x="2022302" y="2215266"/>
        <a:ext cx="1039750" cy="519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6592E-5BFE-4E3F-B1B9-F4501D68C6D2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B57F7-17BE-4E84-AF85-C0C0706198FD}">
      <dsp:nvSpPr>
        <dsp:cNvPr id="0" name=""/>
        <dsp:cNvSpPr/>
      </dsp:nvSpPr>
      <dsp:spPr>
        <a:xfrm>
          <a:off x="6548" y="1219199"/>
          <a:ext cx="1962150" cy="162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Nacimiento de Menor</a:t>
          </a:r>
          <a:endParaRPr lang="es-PE" sz="2300" kern="1200" dirty="0"/>
        </a:p>
      </dsp:txBody>
      <dsp:txXfrm>
        <a:off x="85903" y="1298554"/>
        <a:ext cx="1803440" cy="1466890"/>
      </dsp:txXfrm>
    </dsp:sp>
    <dsp:sp modelId="{61A2652A-6602-4DA3-8E72-B931ECDBB4CC}">
      <dsp:nvSpPr>
        <dsp:cNvPr id="0" name=""/>
        <dsp:cNvSpPr/>
      </dsp:nvSpPr>
      <dsp:spPr>
        <a:xfrm>
          <a:off x="2066925" y="1219199"/>
          <a:ext cx="1962150" cy="162560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Identificación Correcta del Menor (Biométrico)</a:t>
          </a:r>
          <a:endParaRPr lang="es-PE" sz="2300" kern="1200" dirty="0"/>
        </a:p>
      </dsp:txBody>
      <dsp:txXfrm>
        <a:off x="2146280" y="1298554"/>
        <a:ext cx="1803440" cy="1466890"/>
      </dsp:txXfrm>
    </dsp:sp>
    <dsp:sp modelId="{F27F0EC7-32F3-4284-868C-B7BFFC9F481E}">
      <dsp:nvSpPr>
        <dsp:cNvPr id="0" name=""/>
        <dsp:cNvSpPr/>
      </dsp:nvSpPr>
      <dsp:spPr>
        <a:xfrm>
          <a:off x="4127301" y="1219199"/>
          <a:ext cx="1962150" cy="16256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Seguimiento correcto del menor.</a:t>
          </a:r>
          <a:endParaRPr lang="es-PE" sz="2300" kern="1200" dirty="0"/>
        </a:p>
      </dsp:txBody>
      <dsp:txXfrm>
        <a:off x="4206656" y="1298554"/>
        <a:ext cx="1803440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2B44-D561-4B7C-BFBF-D5C7ED96BB4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FE89-0061-412A-9487-761EEF88F5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610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2B44-D561-4B7C-BFBF-D5C7ED96BB4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FE89-0061-412A-9487-761EEF88F5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25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2B44-D561-4B7C-BFBF-D5C7ED96BB4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FE89-0061-412A-9487-761EEF88F5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186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2B44-D561-4B7C-BFBF-D5C7ED96BB4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FE89-0061-412A-9487-761EEF88F5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043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2B44-D561-4B7C-BFBF-D5C7ED96BB4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FE89-0061-412A-9487-761EEF88F5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383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2B44-D561-4B7C-BFBF-D5C7ED96BB4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FE89-0061-412A-9487-761EEF88F5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2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2B44-D561-4B7C-BFBF-D5C7ED96BB4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FE89-0061-412A-9487-761EEF88F5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520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2B44-D561-4B7C-BFBF-D5C7ED96BB4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FE89-0061-412A-9487-761EEF88F5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94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2B44-D561-4B7C-BFBF-D5C7ED96BB4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FE89-0061-412A-9487-761EEF88F5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90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2B44-D561-4B7C-BFBF-D5C7ED96BB4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FE89-0061-412A-9487-761EEF88F5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148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2B44-D561-4B7C-BFBF-D5C7ED96BB4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FE89-0061-412A-9487-761EEF88F5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F2B44-D561-4B7C-BFBF-D5C7ED96BB4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5FE89-0061-412A-9487-761EEF88F5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576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Sistema de registro y almacenamiento de datos de recién nacidos: Usos y Ventajas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Lic. Carlos Jorge Villa </a:t>
            </a:r>
            <a:r>
              <a:rPr lang="es-PE" dirty="0" err="1" smtClean="0"/>
              <a:t>Sono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122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Cambiando el Chip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2" t="22412" r="21250" b="37529"/>
          <a:stretch/>
        </p:blipFill>
        <p:spPr bwMode="auto">
          <a:xfrm>
            <a:off x="1456036" y="1717321"/>
            <a:ext cx="6284316" cy="4271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4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Huellas Plantares</a:t>
            </a:r>
            <a:endParaRPr lang="es-PE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Ventajas</a:t>
            </a:r>
            <a:endParaRPr lang="es-PE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PE" dirty="0" smtClean="0"/>
              <a:t>Método aceptado por la ley peruana.</a:t>
            </a:r>
          </a:p>
          <a:p>
            <a:r>
              <a:rPr lang="es-PE" dirty="0" smtClean="0"/>
              <a:t>Propias de cada RN.</a:t>
            </a:r>
          </a:p>
          <a:p>
            <a:r>
              <a:rPr lang="es-PE" dirty="0" smtClean="0"/>
              <a:t>Permanecen con el tiempo</a:t>
            </a:r>
          </a:p>
          <a:p>
            <a:r>
              <a:rPr lang="es-PE" dirty="0" smtClean="0"/>
              <a:t>Definición inmediata con personal entrenado y especializado</a:t>
            </a:r>
            <a:endParaRPr lang="es-PE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 smtClean="0"/>
              <a:t>Desventajas</a:t>
            </a:r>
            <a:endParaRPr lang="es-PE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PE" dirty="0" smtClean="0"/>
              <a:t>No útil en prematuros</a:t>
            </a:r>
          </a:p>
          <a:p>
            <a:r>
              <a:rPr lang="es-PE" dirty="0" smtClean="0"/>
              <a:t>Difíciles de obtener.</a:t>
            </a:r>
          </a:p>
          <a:p>
            <a:r>
              <a:rPr lang="es-PE" dirty="0" smtClean="0"/>
              <a:t>Difíciles de cotejar al alta</a:t>
            </a:r>
          </a:p>
          <a:p>
            <a:r>
              <a:rPr lang="es-PE" dirty="0" smtClean="0"/>
              <a:t>En desuso en muchos lugares del mundo</a:t>
            </a:r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7844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Automatizando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1266" name="Picture 2" descr="http://yourstory.in/wp-content/uploads/2012/08/Biometrics-Fingerpr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275855" cy="454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www.cdh.org/images/up_01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20888"/>
            <a:ext cx="422302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8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Que se necesita???</a:t>
            </a:r>
            <a:endParaRPr lang="es-PE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644" y="1196778"/>
            <a:ext cx="3744416" cy="3494788"/>
          </a:xfrm>
          <a:prstGeom prst="rect">
            <a:avLst/>
          </a:prstGeom>
        </p:spPr>
      </p:pic>
      <p:pic>
        <p:nvPicPr>
          <p:cNvPr id="7172" name="Picture 4" descr="http://desireepellicerpqpi.files.wordpress.com/2012/03/cliente-servido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73"/>
          <a:stretch/>
        </p:blipFill>
        <p:spPr bwMode="auto">
          <a:xfrm>
            <a:off x="4716016" y="4340680"/>
            <a:ext cx="4320480" cy="245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t2.ftcdn.net/jpg/00/39/78/25/400_F_39782500_b3E81PXT1OzZX0dCoPMKMQ0PvBdzTiTv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84" y="4005064"/>
            <a:ext cx="3810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s://encrypted-tbn0.gstatic.com/images?q=tbn:ANd9GcQUVLtj8uHCJdzR6E3BbtRCbQzhf5_X9rgM1K9dnUo8BBaHI4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33" y="1484784"/>
            <a:ext cx="3527593" cy="195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1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33101" y="116632"/>
            <a:ext cx="7654727" cy="854968"/>
          </a:xfrm>
        </p:spPr>
        <p:txBody>
          <a:bodyPr/>
          <a:lstStyle/>
          <a:p>
            <a:r>
              <a:rPr lang="es-PE" dirty="0" smtClean="0"/>
              <a:t>Resumiendo</a:t>
            </a:r>
            <a:endParaRPr lang="es-PE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18" y="1141214"/>
            <a:ext cx="7213546" cy="532852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228184" y="5180765"/>
            <a:ext cx="20882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Registro Exitoso</a:t>
            </a:r>
            <a:endParaRPr lang="es-PE" dirty="0"/>
          </a:p>
        </p:txBody>
      </p:sp>
      <p:sp>
        <p:nvSpPr>
          <p:cNvPr id="6" name="5 CuadroTexto"/>
          <p:cNvSpPr txBox="1"/>
          <p:nvPr/>
        </p:nvSpPr>
        <p:spPr>
          <a:xfrm>
            <a:off x="263811" y="5365431"/>
            <a:ext cx="2613151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200" dirty="0" smtClean="0"/>
              <a:t>Registro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200" dirty="0" err="1" smtClean="0"/>
              <a:t>Scaneo</a:t>
            </a:r>
            <a:r>
              <a:rPr lang="es-PE" sz="1200" dirty="0" smtClean="0"/>
              <a:t> de Huellas del bebe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200" dirty="0" smtClean="0"/>
              <a:t>Huella de la madre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200" dirty="0" smtClean="0"/>
              <a:t>Etiquetas y pulseras Madre- bebe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200" dirty="0" smtClean="0"/>
              <a:t>Imágenes faciales Madre bebe</a:t>
            </a:r>
            <a:endParaRPr lang="es-PE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6416906" y="1414763"/>
            <a:ext cx="136815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400" dirty="0" smtClean="0"/>
              <a:t>Archivo de datos y Control de Calidad</a:t>
            </a:r>
            <a:endParaRPr lang="es-PE" sz="1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259632" y="4005064"/>
            <a:ext cx="1080120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9" name="8 CuadroTexto"/>
          <p:cNvSpPr txBox="1"/>
          <p:nvPr/>
        </p:nvSpPr>
        <p:spPr>
          <a:xfrm>
            <a:off x="4866405" y="2636912"/>
            <a:ext cx="11457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600" dirty="0" smtClean="0"/>
              <a:t>Servidor</a:t>
            </a:r>
            <a:endParaRPr lang="es-PE" sz="16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211960" y="3429001"/>
            <a:ext cx="1368152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 smtClean="0">
                <a:solidFill>
                  <a:schemeClr val="bg1"/>
                </a:solidFill>
              </a:rPr>
              <a:t>Flujo del Proceso</a:t>
            </a:r>
            <a:endParaRPr lang="es-PE" sz="24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360767" y="1272734"/>
            <a:ext cx="23762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Registro Inicial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3140968"/>
            <a:ext cx="8229600" cy="1143000"/>
          </a:xfrm>
        </p:spPr>
        <p:txBody>
          <a:bodyPr/>
          <a:lstStyle/>
          <a:p>
            <a:r>
              <a:rPr lang="es-PE" dirty="0" smtClean="0"/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8133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1" t="10941" r="20809" b="4764"/>
          <a:stretch/>
        </p:blipFill>
        <p:spPr bwMode="auto">
          <a:xfrm>
            <a:off x="971600" y="188640"/>
            <a:ext cx="7342094" cy="6423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7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Que se hace hoy en día???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 dirty="0" smtClean="0"/>
              <a:t>Nacimiento del menor</a:t>
            </a:r>
          </a:p>
          <a:p>
            <a:r>
              <a:rPr lang="es-PE" dirty="0" smtClean="0"/>
              <a:t>Identificación del menor mediante huella de la planta del pie.</a:t>
            </a:r>
          </a:p>
          <a:p>
            <a:r>
              <a:rPr lang="es-PE" dirty="0" smtClean="0"/>
              <a:t>Retirar al menor para aspiración evaluación.</a:t>
            </a:r>
          </a:p>
          <a:p>
            <a:r>
              <a:rPr lang="es-PE" dirty="0" smtClean="0"/>
              <a:t>Regreso del menor con la madre.</a:t>
            </a:r>
          </a:p>
          <a:p>
            <a:r>
              <a:rPr lang="es-PE" dirty="0" smtClean="0"/>
              <a:t>Madre queda encargada del menor:</a:t>
            </a:r>
          </a:p>
          <a:p>
            <a:pPr lvl="1"/>
            <a:r>
              <a:rPr lang="es-PE" dirty="0" smtClean="0"/>
              <a:t>Lactancia</a:t>
            </a:r>
          </a:p>
          <a:p>
            <a:pPr lvl="1"/>
            <a:r>
              <a:rPr lang="es-PE" dirty="0" smtClean="0"/>
              <a:t>Cuidado.</a:t>
            </a:r>
          </a:p>
          <a:p>
            <a:pPr marL="514350" indent="-457200"/>
            <a:r>
              <a:rPr lang="es-PE" dirty="0" smtClean="0"/>
              <a:t>Retiro del menor de Hospital o CS</a:t>
            </a:r>
          </a:p>
          <a:p>
            <a:pPr marL="5715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141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Que tenemos ahora???</a:t>
            </a:r>
            <a:endParaRPr lang="es-P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22764" r="37794" b="23588"/>
          <a:stretch/>
        </p:blipFill>
        <p:spPr bwMode="auto">
          <a:xfrm>
            <a:off x="1411941" y="1734671"/>
            <a:ext cx="6172200" cy="408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0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560239"/>
              </p:ext>
            </p:extLst>
          </p:nvPr>
        </p:nvGraphicFramePr>
        <p:xfrm>
          <a:off x="395536" y="548680"/>
          <a:ext cx="8229600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5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520996"/>
              </p:ext>
            </p:extLst>
          </p:nvPr>
        </p:nvGraphicFramePr>
        <p:xfrm>
          <a:off x="395536" y="548680"/>
          <a:ext cx="8229600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72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Debilidades de este Modelo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/>
              <a:t>Las huellas de los recién Nacidos son almacenadas en físico (Papel).</a:t>
            </a:r>
          </a:p>
          <a:p>
            <a:r>
              <a:rPr lang="es-PE" dirty="0" smtClean="0"/>
              <a:t>No se puede asegurar la identificación del menor con  registros de huellas de tinta.</a:t>
            </a:r>
          </a:p>
          <a:p>
            <a:r>
              <a:rPr lang="es-PE" dirty="0" smtClean="0"/>
              <a:t>No se cuenta con un sistema digital de almacenamiento de huellas digitales.</a:t>
            </a:r>
          </a:p>
          <a:p>
            <a:r>
              <a:rPr lang="es-PE" dirty="0" smtClean="0"/>
              <a:t>No se puede controlar la identidad de los menores con sospecha de rapto o secuestro.</a:t>
            </a:r>
          </a:p>
          <a:p>
            <a:r>
              <a:rPr lang="es-PE" dirty="0" smtClean="0"/>
              <a:t>Retiro de los menores del CS es flexible.</a:t>
            </a:r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41375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Que Planteamos</a:t>
            </a:r>
            <a:endParaRPr lang="es-PE" dirty="0"/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9235687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Que planteamos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Identificación correcta del menor:</a:t>
            </a:r>
          </a:p>
          <a:p>
            <a:pPr lvl="1"/>
            <a:r>
              <a:rPr lang="es-PE" dirty="0" smtClean="0"/>
              <a:t>Usando un dispositivo Biométrico, registraremos huella plantar del recién nacido.</a:t>
            </a:r>
          </a:p>
          <a:p>
            <a:pPr lvl="1"/>
            <a:r>
              <a:rPr lang="es-PE" dirty="0" smtClean="0"/>
              <a:t>Huella plantar del recién nacido se vincula con datos de la madre y del padre.</a:t>
            </a:r>
          </a:p>
          <a:p>
            <a:pPr lvl="1"/>
            <a:r>
              <a:rPr lang="es-PE" dirty="0" smtClean="0"/>
              <a:t>Se genera dentro del sistema</a:t>
            </a:r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871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383</Words>
  <Application>Microsoft Office PowerPoint</Application>
  <PresentationFormat>Presentación en pantalla (4:3)</PresentationFormat>
  <Paragraphs>75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de Office</vt:lpstr>
      <vt:lpstr>Sistema de registro y almacenamiento de datos de recién nacidos: Usos y Ventajas</vt:lpstr>
      <vt:lpstr>Presentación de PowerPoint</vt:lpstr>
      <vt:lpstr>Que se hace hoy en día???</vt:lpstr>
      <vt:lpstr>Que tenemos ahora???</vt:lpstr>
      <vt:lpstr>Presentación de PowerPoint</vt:lpstr>
      <vt:lpstr>Presentación de PowerPoint</vt:lpstr>
      <vt:lpstr>Debilidades de este Modelo</vt:lpstr>
      <vt:lpstr>Que Planteamos</vt:lpstr>
      <vt:lpstr>Que planteamos</vt:lpstr>
      <vt:lpstr>Cambiando el Chip</vt:lpstr>
      <vt:lpstr>Huellas Plantares</vt:lpstr>
      <vt:lpstr>Automatizando</vt:lpstr>
      <vt:lpstr>Que se necesita???</vt:lpstr>
      <vt:lpstr>Resumiendo</vt:lpstr>
      <vt:lpstr>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Hogar</dc:creator>
  <cp:lastModifiedBy>Hp</cp:lastModifiedBy>
  <cp:revision>23</cp:revision>
  <dcterms:created xsi:type="dcterms:W3CDTF">2013-12-16T02:00:46Z</dcterms:created>
  <dcterms:modified xsi:type="dcterms:W3CDTF">2015-06-13T16:10:09Z</dcterms:modified>
</cp:coreProperties>
</file>