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3" r:id="rId4"/>
    <p:sldId id="261" r:id="rId5"/>
    <p:sldId id="265" r:id="rId6"/>
    <p:sldId id="266" r:id="rId7"/>
    <p:sldId id="267" r:id="rId8"/>
    <p:sldId id="268" r:id="rId9"/>
    <p:sldId id="273" r:id="rId10"/>
    <p:sldId id="269" r:id="rId11"/>
    <p:sldId id="271" r:id="rId12"/>
    <p:sldId id="270" r:id="rId13"/>
    <p:sldId id="272" r:id="rId14"/>
    <p:sldId id="260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2"/>
  </p:normalViewPr>
  <p:slideViewPr>
    <p:cSldViewPr snapToGrid="0" snapToObjects="1">
      <p:cViewPr varScale="1">
        <p:scale>
          <a:sx n="109" d="100"/>
          <a:sy n="109" d="100"/>
        </p:scale>
        <p:origin x="6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4068FF-EE09-C8D0-16D4-F7EF78C00E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B91BCD1-3B51-5A32-1FAD-7DF00C249E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22F298-8259-1452-389F-3E8B09689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28724-EDAB-A14E-B0FE-31E85B56D9D7}" type="datetimeFigureOut">
              <a:rPr kumimoji="1" lang="ko-KR" altLang="en-US" smtClean="0"/>
              <a:t>2022. 4. 17.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840C80-6721-F012-9785-7BA398710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EA79E3-203F-8342-699E-FDB7404AD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13116-CB46-814C-8838-0401519B7FF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59469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2ACB2E-29D7-D65A-FF34-2A054A242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BE9FB83-E405-701A-0B3F-3DA1422F4A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541180-E9C9-AF6F-261B-A8EC2D122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28724-EDAB-A14E-B0FE-31E85B56D9D7}" type="datetimeFigureOut">
              <a:rPr kumimoji="1" lang="ko-KR" altLang="en-US" smtClean="0"/>
              <a:t>2022. 4. 17.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03549A-4F21-4EA2-9BA1-83BB5BC62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FFD185-0264-EF49-C9E4-4E291FD17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13116-CB46-814C-8838-0401519B7FF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1082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A7115C2-39FC-5939-0197-3808074C11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6D9AF8E-6867-9F8F-8417-D030E8C355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3B2414-E966-D87F-1FF8-BB430EA3B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28724-EDAB-A14E-B0FE-31E85B56D9D7}" type="datetimeFigureOut">
              <a:rPr kumimoji="1" lang="ko-KR" altLang="en-US" smtClean="0"/>
              <a:t>2022. 4. 17.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D136F4-5A79-9BC5-23DF-4E43644D8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D4692F-44E8-2DFF-9B24-BF0383AE0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13116-CB46-814C-8838-0401519B7FF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28503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8D17A8-BB9B-F0E5-55E9-C49AA378E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C045DC-DF66-7428-1725-DAF3E1471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78F324-BE24-FDA3-4709-D005E3065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28724-EDAB-A14E-B0FE-31E85B56D9D7}" type="datetimeFigureOut">
              <a:rPr kumimoji="1" lang="ko-KR" altLang="en-US" smtClean="0"/>
              <a:t>2022. 4. 17.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89D545-E101-1964-595A-A12F8A5B3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22063B-344B-501C-20EB-9012E8580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13116-CB46-814C-8838-0401519B7FF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58406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591C0D-4FE6-F174-2F53-D74B4E5B4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0426B1-1550-BEEF-72AF-F70C8B757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90F79A-33B9-CF38-1F48-E7B217364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28724-EDAB-A14E-B0FE-31E85B56D9D7}" type="datetimeFigureOut">
              <a:rPr kumimoji="1" lang="ko-KR" altLang="en-US" smtClean="0"/>
              <a:t>2022. 4. 17.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2F8E33-350F-F8FD-1013-0AB2E2002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E23D1F-B10C-2B37-0544-223BEFB83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13116-CB46-814C-8838-0401519B7FF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65534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FA0688-AB26-2379-41C7-6A5896420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41FEAD-958A-901F-038A-A00DA79801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291756F-F9F1-C1DE-7DBF-6AFE9340F7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A809BA-0C9D-CC75-2499-19DECEFB9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28724-EDAB-A14E-B0FE-31E85B56D9D7}" type="datetimeFigureOut">
              <a:rPr kumimoji="1" lang="ko-KR" altLang="en-US" smtClean="0"/>
              <a:t>2022. 4. 17.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1E70DA-EE6B-3B41-3092-B00C3494A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F6A737-25A7-7822-F8BB-0A449EC45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13116-CB46-814C-8838-0401519B7FF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48047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700AB5-CE98-AD8C-22EE-A00F29817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7F7C0F-F079-DEDC-B9B8-54F17381EA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7B1D10-294B-CCB6-0F6D-8500BE3E4B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0E86B4A-6D4F-CF16-BC73-7C5E7F7313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C2E3632-57B5-0F88-22AD-E626FBF93B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5B935EC-C0A8-0ED1-84FC-E39BF24A0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28724-EDAB-A14E-B0FE-31E85B56D9D7}" type="datetimeFigureOut">
              <a:rPr kumimoji="1" lang="ko-KR" altLang="en-US" smtClean="0"/>
              <a:t>2022. 4. 17.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369E2E8-C8BE-4CD8-CFC9-8880BB6E4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3A4ECDF-2FE7-95CA-0003-A901585E6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13116-CB46-814C-8838-0401519B7FF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62292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C27DBD-A59B-8BB5-600D-5396689EF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0C963B5-1779-E6AA-729F-5177CFEA2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28724-EDAB-A14E-B0FE-31E85B56D9D7}" type="datetimeFigureOut">
              <a:rPr kumimoji="1" lang="ko-KR" altLang="en-US" smtClean="0"/>
              <a:t>2022. 4. 17.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0A0A1D-EE40-52A1-2642-B0535B7C7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ED2B018-B91C-1F2E-24AB-907D33EDE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13116-CB46-814C-8838-0401519B7FF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17289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F1E916F-3DC9-1FA9-230E-45771A009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28724-EDAB-A14E-B0FE-31E85B56D9D7}" type="datetimeFigureOut">
              <a:rPr kumimoji="1" lang="ko-KR" altLang="en-US" smtClean="0"/>
              <a:t>2022. 4. 17.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D3DA599-1936-B0E1-BAB0-9549F9091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627963-E0DB-69EF-3E14-BADC31D42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13116-CB46-814C-8838-0401519B7FF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28237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03386E-73BA-0548-BD19-61E21FE0A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09A6A6-0536-0F6B-A684-1BDF63B82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95E941E-56AF-D01D-C263-39CC785372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F0D26C-D7DD-EB8F-DA84-0529FC1F1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28724-EDAB-A14E-B0FE-31E85B56D9D7}" type="datetimeFigureOut">
              <a:rPr kumimoji="1" lang="ko-KR" altLang="en-US" smtClean="0"/>
              <a:t>2022. 4. 17.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6F3E3B-E4F7-96F8-499A-CD9FCD56B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884C03-B43E-2979-8293-1507AD450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13116-CB46-814C-8838-0401519B7FF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77207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F65121-54C5-422D-6F07-575914479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52AE0BB-665E-6DA0-CAF6-7979F7EF30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B2465C-3FA9-DAA6-9B7E-D6D0907458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74CE2C-D01C-5F32-B2CF-2E93738E9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28724-EDAB-A14E-B0FE-31E85B56D9D7}" type="datetimeFigureOut">
              <a:rPr kumimoji="1" lang="ko-KR" altLang="en-US" smtClean="0"/>
              <a:t>2022. 4. 17.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309557-1310-30C5-2CDC-315F6CE47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2BEC28-8DB3-4C23-3400-EB32B60EA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13116-CB46-814C-8838-0401519B7FF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0887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E9A9D06-5B36-7A67-C878-0324BAFB0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6892C9-0261-2089-85CD-C44EAAED17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F952F3-9956-C065-1938-5019A7E02F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A28724-EDAB-A14E-B0FE-31E85B56D9D7}" type="datetimeFigureOut">
              <a:rPr kumimoji="1" lang="ko-KR" altLang="en-US" smtClean="0"/>
              <a:t>2022. 4. 17.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648360-0873-E14F-E55A-EA10957C2E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EC257A-F928-F196-C033-0E9B9CA4DA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13116-CB46-814C-8838-0401519B7FF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20118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6A840D-0A05-01B2-06E9-B99C0B1448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/>
              <a:t>회사 만들기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4BB4768-BCFF-5623-0ED3-A0995937FC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00953" y="5735637"/>
            <a:ext cx="2534093" cy="385171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ko-KR" dirty="0"/>
              <a:t>20181288</a:t>
            </a:r>
            <a:r>
              <a:rPr kumimoji="1" lang="ko-KR" altLang="en-US" dirty="0"/>
              <a:t> 윤성호</a:t>
            </a:r>
          </a:p>
        </p:txBody>
      </p:sp>
    </p:spTree>
    <p:extLst>
      <p:ext uri="{BB962C8B-B14F-4D97-AF65-F5344CB8AC3E}">
        <p14:creationId xmlns:p14="http://schemas.microsoft.com/office/powerpoint/2010/main" val="3944661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0ECC229-1FDC-8E4B-C8C4-FB5A92983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85216"/>
            <a:ext cx="10691813" cy="1386459"/>
          </a:xfrm>
        </p:spPr>
        <p:txBody>
          <a:bodyPr>
            <a:norm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Manager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F3C51BB9-33B6-8C83-202B-4C307C148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211" y="2496310"/>
            <a:ext cx="6210300" cy="3683000"/>
          </a:xfrm>
          <a:prstGeom prst="rect">
            <a:avLst/>
          </a:prstGeom>
        </p:spPr>
      </p:pic>
      <p:sp>
        <p:nvSpPr>
          <p:cNvPr id="73" name="오른쪽 화살표[R] 72">
            <a:extLst>
              <a:ext uri="{FF2B5EF4-FFF2-40B4-BE49-F238E27FC236}">
                <a16:creationId xmlns:a16="http://schemas.microsoft.com/office/drawing/2014/main" id="{4D21B31C-92B3-2003-44E0-A2888E7D2DAA}"/>
              </a:ext>
            </a:extLst>
          </p:cNvPr>
          <p:cNvSpPr/>
          <p:nvPr/>
        </p:nvSpPr>
        <p:spPr>
          <a:xfrm>
            <a:off x="5768606" y="3965575"/>
            <a:ext cx="1929810" cy="2022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4" name="오른쪽 화살표[R] 73">
            <a:extLst>
              <a:ext uri="{FF2B5EF4-FFF2-40B4-BE49-F238E27FC236}">
                <a16:creationId xmlns:a16="http://schemas.microsoft.com/office/drawing/2014/main" id="{52D4974E-E340-FB66-859E-EAA28AAB8600}"/>
              </a:ext>
            </a:extLst>
          </p:cNvPr>
          <p:cNvSpPr/>
          <p:nvPr/>
        </p:nvSpPr>
        <p:spPr>
          <a:xfrm>
            <a:off x="5784556" y="5310641"/>
            <a:ext cx="1929810" cy="2022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B96FB9BD-5EB3-6D8E-1075-FFDAD7940820}"/>
                  </a:ext>
                </a:extLst>
              </p:cNvPr>
              <p:cNvSpPr txBox="1"/>
              <p:nvPr/>
            </p:nvSpPr>
            <p:spPr>
              <a:xfrm>
                <a:off x="7756064" y="4884876"/>
                <a:ext cx="3523696" cy="6280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f>
                            <m:f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num>
                            <m:den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B96FB9BD-5EB3-6D8E-1075-FFDAD79408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6064" y="4884876"/>
                <a:ext cx="3523696" cy="628057"/>
              </a:xfrm>
              <a:prstGeom prst="rect">
                <a:avLst/>
              </a:prstGeom>
              <a:blipFill>
                <a:blip r:embed="rId3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D0DC9AA9-42F6-D5CE-5F89-D55BAE9F336C}"/>
                  </a:ext>
                </a:extLst>
              </p:cNvPr>
              <p:cNvSpPr txBox="1"/>
              <p:nvPr/>
            </p:nvSpPr>
            <p:spPr>
              <a:xfrm>
                <a:off x="8467061" y="3882055"/>
                <a:ext cx="2101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+</a:t>
                </a:r>
                <a:r>
                  <a:rPr kumimoji="1" lang="ko-KR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+</a:t>
                </a:r>
                <a14:m>
                  <m:oMath xmlns:m="http://schemas.openxmlformats.org/officeDocument/2006/math">
                    <m:r>
                      <a:rPr kumimoji="1" lang="ko-KR" alt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+</a:t>
                </a:r>
                <a:r>
                  <a:rPr kumimoji="1" lang="ko-KR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D0DC9AA9-42F6-D5CE-5F89-D55BAE9F33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7061" y="3882055"/>
                <a:ext cx="2101702" cy="369332"/>
              </a:xfrm>
              <a:prstGeom prst="rect">
                <a:avLst/>
              </a:prstGeom>
              <a:blipFill>
                <a:blip r:embed="rId4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201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0ECC229-1FDC-8E4B-C8C4-FB5A92983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85216"/>
            <a:ext cx="10691813" cy="1386459"/>
          </a:xfrm>
        </p:spPr>
        <p:txBody>
          <a:bodyPr>
            <a:norm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Staff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7E7A9634-736E-52D7-9E69-D796F52F4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39" y="2496413"/>
            <a:ext cx="5676900" cy="3619500"/>
          </a:xfrm>
          <a:prstGeom prst="rect">
            <a:avLst/>
          </a:prstGeom>
        </p:spPr>
      </p:pic>
      <p:sp>
        <p:nvSpPr>
          <p:cNvPr id="9" name="오른쪽 화살표[R] 8">
            <a:extLst>
              <a:ext uri="{FF2B5EF4-FFF2-40B4-BE49-F238E27FC236}">
                <a16:creationId xmlns:a16="http://schemas.microsoft.com/office/drawing/2014/main" id="{54200475-31D5-C19E-1A21-9CF6A7FB2183}"/>
              </a:ext>
            </a:extLst>
          </p:cNvPr>
          <p:cNvSpPr/>
          <p:nvPr/>
        </p:nvSpPr>
        <p:spPr>
          <a:xfrm>
            <a:off x="5768606" y="4029370"/>
            <a:ext cx="1929810" cy="2022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오른쪽 화살표[R] 10">
            <a:extLst>
              <a:ext uri="{FF2B5EF4-FFF2-40B4-BE49-F238E27FC236}">
                <a16:creationId xmlns:a16="http://schemas.microsoft.com/office/drawing/2014/main" id="{7C536A53-29CE-F0CF-8117-F96A1CD99FAD}"/>
              </a:ext>
            </a:extLst>
          </p:cNvPr>
          <p:cNvSpPr/>
          <p:nvPr/>
        </p:nvSpPr>
        <p:spPr>
          <a:xfrm>
            <a:off x="5768606" y="5209495"/>
            <a:ext cx="1929810" cy="2022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29F4A4B-2881-E908-00FC-3F349A9F3209}"/>
                  </a:ext>
                </a:extLst>
              </p:cNvPr>
              <p:cNvSpPr txBox="1"/>
              <p:nvPr/>
            </p:nvSpPr>
            <p:spPr>
              <a:xfrm>
                <a:off x="8477693" y="3949421"/>
                <a:ext cx="2101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+</a:t>
                </a:r>
                <a:r>
                  <a:rPr kumimoji="1" lang="ko-KR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+</a:t>
                </a:r>
                <a14:m>
                  <m:oMath xmlns:m="http://schemas.openxmlformats.org/officeDocument/2006/math">
                    <m:r>
                      <a:rPr kumimoji="1" lang="ko-KR" alt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+</a:t>
                </a:r>
                <a:r>
                  <a:rPr kumimoji="1" lang="ko-KR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29F4A4B-2881-E908-00FC-3F349A9F32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7693" y="3949421"/>
                <a:ext cx="2101702" cy="369332"/>
              </a:xfrm>
              <a:prstGeom prst="rect">
                <a:avLst/>
              </a:prstGeom>
              <a:blipFill>
                <a:blip r:embed="rId3"/>
                <a:stretch>
                  <a:fillRect t="-10345" b="-275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DAEF6B-326A-70C1-FC28-33651BA012B9}"/>
                  </a:ext>
                </a:extLst>
              </p:cNvPr>
              <p:cNvSpPr txBox="1"/>
              <p:nvPr/>
            </p:nvSpPr>
            <p:spPr>
              <a:xfrm>
                <a:off x="7756064" y="4884876"/>
                <a:ext cx="3523696" cy="6199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+1)(2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num>
                        <m:den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DAEF6B-326A-70C1-FC28-33651BA012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6064" y="4884876"/>
                <a:ext cx="3523696" cy="619913"/>
              </a:xfrm>
              <a:prstGeom prst="rect">
                <a:avLst/>
              </a:prstGeom>
              <a:blipFill>
                <a:blip r:embed="rId4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1647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0ECC229-1FDC-8E4B-C8C4-FB5A92983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85216"/>
            <a:ext cx="10691813" cy="1386459"/>
          </a:xfrm>
        </p:spPr>
        <p:txBody>
          <a:bodyPr>
            <a:norm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Hourly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DDA0FD4F-7EB2-69E3-62AC-70E875BD9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140" y="2546962"/>
            <a:ext cx="5207000" cy="36449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C84B541-47C2-C984-21E1-DA7FC3800DD2}"/>
                  </a:ext>
                </a:extLst>
              </p:cNvPr>
              <p:cNvSpPr txBox="1"/>
              <p:nvPr/>
            </p:nvSpPr>
            <p:spPr>
              <a:xfrm>
                <a:off x="8371369" y="3959746"/>
                <a:ext cx="17224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dirty="0"/>
                  <a:t>1</a:t>
                </a:r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+</a:t>
                </a:r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2</a:t>
                </a:r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+</a:t>
                </a:r>
                <a14:m>
                  <m:oMath xmlns:m="http://schemas.openxmlformats.org/officeDocument/2006/math">
                    <m:r>
                      <a:rPr kumimoji="1" lang="ko-KR" alt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+</a:t>
                </a:r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n</a:t>
                </a:r>
                <a:endParaRPr kumimoji="1" lang="ko-KR" alt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C84B541-47C2-C984-21E1-DA7FC3800D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1369" y="3959746"/>
                <a:ext cx="1722472" cy="369332"/>
              </a:xfrm>
              <a:prstGeom prst="rect">
                <a:avLst/>
              </a:prstGeom>
              <a:blipFill>
                <a:blip r:embed="rId3"/>
                <a:stretch>
                  <a:fillRect l="-2941" t="-10345" r="-1471" b="-275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2FB1214-8BF4-18EB-6421-ECCBA654D2DB}"/>
                  </a:ext>
                </a:extLst>
              </p:cNvPr>
              <p:cNvSpPr txBox="1"/>
              <p:nvPr/>
            </p:nvSpPr>
            <p:spPr>
              <a:xfrm>
                <a:off x="7924800" y="5141574"/>
                <a:ext cx="2615609" cy="6181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num>
                        <m:den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2FB1214-8BF4-18EB-6421-ECCBA654D2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4800" y="5141574"/>
                <a:ext cx="2615609" cy="618118"/>
              </a:xfrm>
              <a:prstGeom prst="rect">
                <a:avLst/>
              </a:prstGeom>
              <a:blipFill>
                <a:blip r:embed="rId4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오른쪽 화살표[R] 13">
            <a:extLst>
              <a:ext uri="{FF2B5EF4-FFF2-40B4-BE49-F238E27FC236}">
                <a16:creationId xmlns:a16="http://schemas.microsoft.com/office/drawing/2014/main" id="{9E4E5A19-31CA-F789-505C-B4D9F5EBCB0D}"/>
              </a:ext>
            </a:extLst>
          </p:cNvPr>
          <p:cNvSpPr/>
          <p:nvPr/>
        </p:nvSpPr>
        <p:spPr>
          <a:xfrm>
            <a:off x="5558599" y="4043266"/>
            <a:ext cx="1929810" cy="2022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" name="오른쪽 화살표[R] 15">
            <a:extLst>
              <a:ext uri="{FF2B5EF4-FFF2-40B4-BE49-F238E27FC236}">
                <a16:creationId xmlns:a16="http://schemas.microsoft.com/office/drawing/2014/main" id="{8EC24D11-6086-83AC-F828-66E71CB29806}"/>
              </a:ext>
            </a:extLst>
          </p:cNvPr>
          <p:cNvSpPr/>
          <p:nvPr/>
        </p:nvSpPr>
        <p:spPr>
          <a:xfrm>
            <a:off x="5547109" y="5248341"/>
            <a:ext cx="1929810" cy="2022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2146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0ECC229-1FDC-8E4B-C8C4-FB5A92983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85216"/>
            <a:ext cx="10691813" cy="1386459"/>
          </a:xfrm>
        </p:spPr>
        <p:txBody>
          <a:bodyPr>
            <a:norm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</a:rPr>
              <a:t>실제 출력</a:t>
            </a:r>
          </a:p>
        </p:txBody>
      </p:sp>
      <p:pic>
        <p:nvPicPr>
          <p:cNvPr id="4" name="그림 3" descr="테이블이(가) 표시된 사진&#10;&#10;자동 생성된 설명">
            <a:extLst>
              <a:ext uri="{FF2B5EF4-FFF2-40B4-BE49-F238E27FC236}">
                <a16:creationId xmlns:a16="http://schemas.microsoft.com/office/drawing/2014/main" id="{D5E85B04-E192-5775-F089-A4BCF1625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39" y="2496309"/>
            <a:ext cx="5255610" cy="3704039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BBD7C355-6C4C-1226-A8D3-B6664B5E87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4105" y="2496310"/>
            <a:ext cx="4319847" cy="3704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888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F9D1389-7BE0-261B-8C2E-4F3B24260607}"/>
              </a:ext>
            </a:extLst>
          </p:cNvPr>
          <p:cNvSpPr txBox="1"/>
          <p:nvPr/>
        </p:nvSpPr>
        <p:spPr>
          <a:xfrm>
            <a:off x="5405155" y="3244334"/>
            <a:ext cx="1381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/>
              <a:t>감사합니다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7973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0ECC229-1FDC-8E4B-C8C4-FB5A92983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85216"/>
            <a:ext cx="10691813" cy="1386459"/>
          </a:xfrm>
        </p:spPr>
        <p:txBody>
          <a:bodyPr>
            <a:norm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</a:rPr>
              <a:t>구현한 클래스 및 함수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6EFCF10-8D8B-B6BB-287D-5600F86371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79" r="3" b="3"/>
          <a:stretch/>
        </p:blipFill>
        <p:spPr>
          <a:xfrm>
            <a:off x="700088" y="2734301"/>
            <a:ext cx="4986337" cy="2926605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356400-06ED-65E9-6C41-241A368B5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9801" y="2386584"/>
            <a:ext cx="6172199" cy="366018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kumimoji="1" lang="en-US" altLang="ko-KR" sz="2200" dirty="0"/>
              <a:t>&lt;</a:t>
            </a:r>
            <a:r>
              <a:rPr kumimoji="1" lang="ko-KR" altLang="en-US" sz="2200" dirty="0"/>
              <a:t>클래스</a:t>
            </a:r>
            <a:r>
              <a:rPr kumimoji="1" lang="en-US" altLang="ko-KR" sz="2200" dirty="0"/>
              <a:t>&gt;</a:t>
            </a:r>
          </a:p>
          <a:p>
            <a:pPr marL="0" indent="0">
              <a:buNone/>
            </a:pPr>
            <a:r>
              <a:rPr kumimoji="1" lang="ko-KR" altLang="en-US" sz="2200" dirty="0"/>
              <a:t>그림과 같이 상속함</a:t>
            </a:r>
            <a:endParaRPr kumimoji="1" lang="en-US" altLang="ko-KR" sz="2200" dirty="0"/>
          </a:p>
          <a:p>
            <a:pPr marL="0" indent="0">
              <a:buNone/>
            </a:pPr>
            <a:endParaRPr kumimoji="1" lang="en-US" altLang="ko-KR" sz="2200" dirty="0"/>
          </a:p>
          <a:p>
            <a:pPr marL="0" indent="0">
              <a:buNone/>
            </a:pPr>
            <a:r>
              <a:rPr kumimoji="1" lang="en-US" altLang="ko-KR" sz="2200" dirty="0"/>
              <a:t>&lt;</a:t>
            </a:r>
            <a:r>
              <a:rPr kumimoji="1" lang="ko-KR" altLang="en-US" sz="2200" dirty="0"/>
              <a:t>함수</a:t>
            </a:r>
            <a:r>
              <a:rPr kumimoji="1" lang="en-US" altLang="ko-KR" sz="2200" dirty="0"/>
              <a:t>&gt;</a:t>
            </a:r>
          </a:p>
          <a:p>
            <a:pPr marL="514350" indent="-514350">
              <a:buAutoNum type="arabicPeriod"/>
            </a:pPr>
            <a:r>
              <a:rPr kumimoji="1" lang="en-US" altLang="ko-KR" sz="2200" dirty="0" err="1"/>
              <a:t>checkRunningTime</a:t>
            </a:r>
            <a:r>
              <a:rPr kumimoji="1" lang="ko-KR" altLang="en-US" sz="2200" dirty="0"/>
              <a:t> </a:t>
            </a:r>
            <a:r>
              <a:rPr kumimoji="1" lang="en-US" altLang="ko-KR" sz="2200" dirty="0"/>
              <a:t>:</a:t>
            </a:r>
            <a:r>
              <a:rPr kumimoji="1" lang="ko-KR" altLang="en-US" sz="2200" dirty="0"/>
              <a:t> 함수 실행시간 출력</a:t>
            </a:r>
            <a:endParaRPr kumimoji="1" lang="en-US" altLang="ko-KR" sz="2200" dirty="0"/>
          </a:p>
          <a:p>
            <a:pPr marL="514350" indent="-514350">
              <a:buAutoNum type="arabicPeriod"/>
            </a:pPr>
            <a:r>
              <a:rPr kumimoji="1" lang="en-US" altLang="ko-KR" sz="2200" dirty="0" err="1"/>
              <a:t>checkNowTime</a:t>
            </a:r>
            <a:r>
              <a:rPr kumimoji="1" lang="en-US" altLang="ko-KR" sz="2200" dirty="0"/>
              <a:t> : </a:t>
            </a:r>
            <a:r>
              <a:rPr kumimoji="1" lang="ko-KR" altLang="en-US" sz="2200" dirty="0"/>
              <a:t>객체 생성 시각 출력</a:t>
            </a:r>
            <a:endParaRPr kumimoji="1" lang="en-US" altLang="ko-KR" sz="2200" dirty="0"/>
          </a:p>
        </p:txBody>
      </p:sp>
    </p:spTree>
    <p:extLst>
      <p:ext uri="{BB962C8B-B14F-4D97-AF65-F5344CB8AC3E}">
        <p14:creationId xmlns:p14="http://schemas.microsoft.com/office/powerpoint/2010/main" val="3823914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767DA1-E78A-61C3-3099-A5C8BFE77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endParaRPr kumimoji="1" lang="en-US" altLang="ko-KR" dirty="0"/>
          </a:p>
          <a:p>
            <a:pPr marL="0" indent="0" algn="ctr">
              <a:buNone/>
            </a:pPr>
            <a:endParaRPr kumimoji="1" lang="en-US" altLang="ko-KR" dirty="0"/>
          </a:p>
          <a:p>
            <a:pPr marL="0" indent="0" algn="ctr">
              <a:buNone/>
            </a:pPr>
            <a:endParaRPr kumimoji="1" lang="en-US" altLang="ko-KR" sz="4000" dirty="0"/>
          </a:p>
          <a:p>
            <a:pPr marL="0" indent="0" algn="ctr">
              <a:buNone/>
            </a:pPr>
            <a:r>
              <a:rPr kumimoji="1" lang="en-US" altLang="ko-KR" sz="4000" dirty="0" err="1"/>
              <a:t>checkRunningTime</a:t>
            </a:r>
            <a:endParaRPr kumimoji="1"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230362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0ECC229-1FDC-8E4B-C8C4-FB5A92983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85216"/>
            <a:ext cx="10691813" cy="1386459"/>
          </a:xfrm>
        </p:spPr>
        <p:txBody>
          <a:bodyPr>
            <a:normAutofit/>
          </a:bodyPr>
          <a:lstStyle/>
          <a:p>
            <a:r>
              <a:rPr kumimoji="1" lang="en-US" altLang="ko-KR" dirty="0" err="1">
                <a:solidFill>
                  <a:schemeClr val="bg1"/>
                </a:solidFill>
              </a:rPr>
              <a:t>checkRunningTime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356400-06ED-65E9-6C41-241A368B5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9801" y="3222596"/>
            <a:ext cx="6172199" cy="2003406"/>
          </a:xfrm>
        </p:spPr>
        <p:txBody>
          <a:bodyPr anchor="ctr">
            <a:normAutofit/>
          </a:bodyPr>
          <a:lstStyle/>
          <a:p>
            <a:pPr>
              <a:buFontTx/>
              <a:buChar char="-"/>
            </a:pPr>
            <a:r>
              <a:rPr kumimoji="1" lang="ko-KR" altLang="en-US" sz="1800" dirty="0" err="1"/>
              <a:t>데코레이터로</a:t>
            </a:r>
            <a:r>
              <a:rPr kumimoji="1" lang="ko-KR" altLang="en-US" sz="1800" dirty="0"/>
              <a:t> 사용</a:t>
            </a:r>
            <a:endParaRPr kumimoji="1" lang="en-US" altLang="ko-KR" sz="1800" dirty="0"/>
          </a:p>
          <a:p>
            <a:pPr>
              <a:buFontTx/>
              <a:buChar char="-"/>
            </a:pPr>
            <a:endParaRPr kumimoji="1" lang="en-US" altLang="ko-KR" sz="1800" dirty="0"/>
          </a:p>
          <a:p>
            <a:pPr marL="0" indent="0">
              <a:buNone/>
            </a:pPr>
            <a:r>
              <a:rPr kumimoji="1" lang="en-US" altLang="ko-KR" sz="1800" dirty="0"/>
              <a:t>- </a:t>
            </a:r>
            <a:r>
              <a:rPr kumimoji="1" lang="ko-KR" altLang="en-US" sz="1800" dirty="0"/>
              <a:t>실행시간 </a:t>
            </a:r>
            <a:r>
              <a:rPr kumimoji="1" lang="en-US" altLang="ko-KR" sz="1800" dirty="0"/>
              <a:t>=</a:t>
            </a:r>
            <a:r>
              <a:rPr kumimoji="1" lang="ko-KR" altLang="en-US" sz="1800" dirty="0"/>
              <a:t> 종료한 시각 </a:t>
            </a:r>
            <a:r>
              <a:rPr kumimoji="1" lang="en-US" altLang="ko-KR" sz="1800" dirty="0"/>
              <a:t>–</a:t>
            </a:r>
            <a:r>
              <a:rPr kumimoji="1" lang="ko-KR" altLang="en-US" sz="1800" dirty="0"/>
              <a:t> 시작한 시각</a:t>
            </a:r>
            <a:endParaRPr kumimoji="1" lang="en-US" altLang="ko-KR" sz="1800" dirty="0"/>
          </a:p>
          <a:p>
            <a:pPr marL="0" indent="0">
              <a:buNone/>
            </a:pPr>
            <a:endParaRPr kumimoji="1" lang="en-US" altLang="ko-KR" sz="1800" dirty="0"/>
          </a:p>
          <a:p>
            <a:pPr marL="0" indent="0">
              <a:buNone/>
            </a:pPr>
            <a:r>
              <a:rPr kumimoji="1" lang="en-US" altLang="ko-KR" sz="1800" dirty="0"/>
              <a:t>-</a:t>
            </a:r>
            <a:r>
              <a:rPr kumimoji="1" lang="ko-KR" altLang="en-US" sz="1800" dirty="0"/>
              <a:t> 인자 상관없이 함수 사용하기 위해 </a:t>
            </a:r>
            <a:r>
              <a:rPr kumimoji="1" lang="en-US" altLang="ko-KR" sz="1800" dirty="0"/>
              <a:t>*</a:t>
            </a:r>
            <a:r>
              <a:rPr kumimoji="1" lang="en-US" altLang="ko-KR" sz="1800" dirty="0" err="1"/>
              <a:t>args</a:t>
            </a:r>
            <a:r>
              <a:rPr kumimoji="1" lang="en-US" altLang="ko-KR" sz="1800" dirty="0"/>
              <a:t>, **</a:t>
            </a:r>
            <a:r>
              <a:rPr kumimoji="1" lang="en-US" altLang="ko-KR" sz="1800" dirty="0" err="1"/>
              <a:t>kwargs</a:t>
            </a:r>
            <a:endParaRPr kumimoji="1" lang="en-US" altLang="ko-KR" sz="1800" dirty="0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661021E6-1463-8D86-D588-FB3344198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39" y="2496310"/>
            <a:ext cx="5208771" cy="345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505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767DA1-E78A-61C3-3099-A5C8BFE77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endParaRPr kumimoji="1" lang="en-US" altLang="ko-KR" dirty="0"/>
          </a:p>
          <a:p>
            <a:pPr marL="0" indent="0" algn="ctr">
              <a:buNone/>
            </a:pPr>
            <a:endParaRPr kumimoji="1" lang="en-US" altLang="ko-KR" dirty="0"/>
          </a:p>
          <a:p>
            <a:pPr marL="0" indent="0" algn="ctr">
              <a:buNone/>
            </a:pPr>
            <a:endParaRPr kumimoji="1" lang="en-US" altLang="ko-KR" sz="4000" dirty="0"/>
          </a:p>
          <a:p>
            <a:pPr marL="0" indent="0" algn="ctr">
              <a:buNone/>
            </a:pPr>
            <a:r>
              <a:rPr kumimoji="1" lang="en-US" altLang="ko-KR" sz="4000" dirty="0" err="1"/>
              <a:t>checkNowTime</a:t>
            </a:r>
            <a:endParaRPr kumimoji="1"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710524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0ECC229-1FDC-8E4B-C8C4-FB5A92983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85216"/>
            <a:ext cx="10691813" cy="1386459"/>
          </a:xfrm>
        </p:spPr>
        <p:txBody>
          <a:bodyPr>
            <a:normAutofit/>
          </a:bodyPr>
          <a:lstStyle/>
          <a:p>
            <a:r>
              <a:rPr kumimoji="1" lang="en-US" altLang="ko-KR" dirty="0" err="1">
                <a:solidFill>
                  <a:schemeClr val="bg1"/>
                </a:solidFill>
              </a:rPr>
              <a:t>checkNowTime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0B3633-3161-3293-BF63-BBF1E00FAE79}"/>
              </a:ext>
            </a:extLst>
          </p:cNvPr>
          <p:cNvSpPr txBox="1"/>
          <p:nvPr/>
        </p:nvSpPr>
        <p:spPr>
          <a:xfrm>
            <a:off x="5805488" y="5145161"/>
            <a:ext cx="5724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ym typeface="Wingdings" pitchFamily="2" charset="2"/>
              </a:rPr>
              <a:t>-</a:t>
            </a:r>
            <a:r>
              <a:rPr kumimoji="1" lang="ko-KR" altLang="en-US" dirty="0">
                <a:sym typeface="Wingdings" pitchFamily="2" charset="2"/>
              </a:rPr>
              <a:t> </a:t>
            </a:r>
            <a:r>
              <a:rPr kumimoji="1" lang="ko-KR" altLang="en-US" dirty="0" err="1">
                <a:sym typeface="Wingdings" pitchFamily="2" charset="2"/>
              </a:rPr>
              <a:t>데코레이터로</a:t>
            </a:r>
            <a:r>
              <a:rPr kumimoji="1" lang="en-US" altLang="ko-KR" dirty="0">
                <a:sym typeface="Wingdings" pitchFamily="2" charset="2"/>
              </a:rPr>
              <a:t> Person </a:t>
            </a:r>
            <a:r>
              <a:rPr kumimoji="1" lang="ko-KR" altLang="en-US" dirty="0">
                <a:sym typeface="Wingdings" pitchFamily="2" charset="2"/>
              </a:rPr>
              <a:t>클래스 생성자에 사용</a:t>
            </a:r>
            <a:endParaRPr kumimoji="1" lang="ko-KR" altLang="en-US" dirty="0"/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AF884C2E-8C22-1188-E2D5-EB269BCDB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505" y="2131782"/>
            <a:ext cx="11379200" cy="2870200"/>
          </a:xfrm>
          <a:prstGeom prst="rect">
            <a:avLst/>
          </a:prstGeom>
        </p:spPr>
      </p:pic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88F3EE84-2B44-2110-5CF6-8100B516E4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744" y="5162089"/>
            <a:ext cx="4826000" cy="7366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8040A18-9E26-D3E2-E2C7-26FA627E3F9B}"/>
              </a:ext>
            </a:extLst>
          </p:cNvPr>
          <p:cNvSpPr txBox="1"/>
          <p:nvPr/>
        </p:nvSpPr>
        <p:spPr>
          <a:xfrm>
            <a:off x="5805487" y="5560659"/>
            <a:ext cx="6068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- type(</a:t>
            </a:r>
            <a:r>
              <a:rPr kumimoji="1" lang="en-US" altLang="ko-KR" dirty="0" err="1"/>
              <a:t>args</a:t>
            </a:r>
            <a:r>
              <a:rPr kumimoji="1" lang="en-US" altLang="ko-KR" dirty="0"/>
              <a:t>[0]).__name__ : 0</a:t>
            </a:r>
            <a:r>
              <a:rPr kumimoji="1" lang="ko-KR" altLang="en-US" dirty="0"/>
              <a:t>번째 인수의 타입 이름을 반환</a:t>
            </a:r>
          </a:p>
        </p:txBody>
      </p:sp>
    </p:spTree>
    <p:extLst>
      <p:ext uri="{BB962C8B-B14F-4D97-AF65-F5344CB8AC3E}">
        <p14:creationId xmlns:p14="http://schemas.microsoft.com/office/powerpoint/2010/main" val="3213784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0ECC229-1FDC-8E4B-C8C4-FB5A92983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85216"/>
            <a:ext cx="10691813" cy="1386459"/>
          </a:xfrm>
        </p:spPr>
        <p:txBody>
          <a:bodyPr>
            <a:norm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Person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040A18-9E26-D3E2-E2C7-26FA627E3F9B}"/>
              </a:ext>
            </a:extLst>
          </p:cNvPr>
          <p:cNvSpPr txBox="1"/>
          <p:nvPr/>
        </p:nvSpPr>
        <p:spPr>
          <a:xfrm>
            <a:off x="5581238" y="2565422"/>
            <a:ext cx="63378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en-US" altLang="ko-KR" dirty="0" err="1"/>
              <a:t>aboutMe</a:t>
            </a:r>
            <a:r>
              <a:rPr kumimoji="1" lang="en-US" altLang="ko-KR" dirty="0"/>
              <a:t> : </a:t>
            </a:r>
            <a:r>
              <a:rPr kumimoji="1" lang="ko-KR" altLang="en-US" dirty="0"/>
              <a:t>자기소개</a:t>
            </a:r>
            <a:endParaRPr kumimoji="1" lang="en-US" altLang="ko-KR" dirty="0"/>
          </a:p>
          <a:p>
            <a:endParaRPr kumimoji="1" lang="en-US" altLang="ko-KR" dirty="0"/>
          </a:p>
          <a:p>
            <a:pPr marL="285750" indent="-285750">
              <a:buFontTx/>
              <a:buChar char="-"/>
            </a:pPr>
            <a:r>
              <a:rPr kumimoji="1" lang="ko-KR" altLang="en-US" dirty="0" err="1"/>
              <a:t>매서드를</a:t>
            </a:r>
            <a:r>
              <a:rPr kumimoji="1" lang="ko-KR" altLang="en-US" dirty="0"/>
              <a:t> 통한 인스턴스 변수 접근</a:t>
            </a:r>
            <a:endParaRPr kumimoji="1" lang="en-US" altLang="ko-KR" dirty="0"/>
          </a:p>
          <a:p>
            <a:endParaRPr kumimoji="1" lang="en-US" altLang="ko-KR" dirty="0"/>
          </a:p>
          <a:p>
            <a:pPr marL="285750" indent="-285750">
              <a:buFontTx/>
              <a:buChar char="-"/>
            </a:pPr>
            <a:r>
              <a:rPr kumimoji="1" lang="en-US" altLang="ko-KR" dirty="0"/>
              <a:t>Property Class</a:t>
            </a:r>
            <a:r>
              <a:rPr kumimoji="1" lang="ko-KR" altLang="en-US" dirty="0"/>
              <a:t>의 이용</a:t>
            </a:r>
            <a:endParaRPr kumimoji="1" lang="en-US" altLang="ko-KR" dirty="0"/>
          </a:p>
          <a:p>
            <a:pPr marL="285750" indent="-285750">
              <a:buFontTx/>
              <a:buChar char="-"/>
            </a:pPr>
            <a:endParaRPr kumimoji="1" lang="ko-KR" altLang="en-US" dirty="0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922C4E02-3B6E-31EB-1F9B-62E1060A5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386584"/>
            <a:ext cx="4635500" cy="372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920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0ECC229-1FDC-8E4B-C8C4-FB5A92983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85216"/>
            <a:ext cx="10691813" cy="1386459"/>
          </a:xfrm>
        </p:spPr>
        <p:txBody>
          <a:bodyPr>
            <a:norm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Employee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040A18-9E26-D3E2-E2C7-26FA627E3F9B}"/>
              </a:ext>
            </a:extLst>
          </p:cNvPr>
          <p:cNvSpPr txBox="1"/>
          <p:nvPr/>
        </p:nvSpPr>
        <p:spPr>
          <a:xfrm>
            <a:off x="5581238" y="2565422"/>
            <a:ext cx="633786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en-US" altLang="ko-KR" dirty="0"/>
              <a:t>Person</a:t>
            </a:r>
            <a:r>
              <a:rPr kumimoji="1" lang="ko-KR" altLang="en-US" dirty="0"/>
              <a:t> 클래스를 상속받음</a:t>
            </a:r>
            <a:endParaRPr kumimoji="1" lang="en-US" altLang="ko-KR" dirty="0"/>
          </a:p>
          <a:p>
            <a:pPr marL="285750" indent="-285750">
              <a:buFontTx/>
              <a:buChar char="-"/>
            </a:pPr>
            <a:endParaRPr kumimoji="1" lang="en-US" altLang="ko-KR" dirty="0"/>
          </a:p>
          <a:p>
            <a:pPr marL="285750" indent="-285750">
              <a:buFontTx/>
              <a:buChar char="-"/>
            </a:pPr>
            <a:r>
              <a:rPr kumimoji="1" lang="en-US" altLang="ko-KR" dirty="0" err="1"/>
              <a:t>doWork</a:t>
            </a:r>
            <a:r>
              <a:rPr kumimoji="1" lang="en-US" altLang="ko-KR" dirty="0"/>
              <a:t>() : </a:t>
            </a:r>
            <a:r>
              <a:rPr kumimoji="1" lang="ko-KR" altLang="en-US" dirty="0"/>
              <a:t>인스턴스 </a:t>
            </a:r>
            <a:r>
              <a:rPr kumimoji="1" lang="ko-KR" altLang="en-US" dirty="0" err="1"/>
              <a:t>매서드</a:t>
            </a:r>
            <a:endParaRPr kumimoji="1" lang="en-US" altLang="ko-KR" dirty="0"/>
          </a:p>
          <a:p>
            <a:pPr marL="285750" indent="-285750">
              <a:buFontTx/>
              <a:buChar char="-"/>
            </a:pPr>
            <a:endParaRPr kumimoji="1" lang="en-US" altLang="ko-KR" dirty="0"/>
          </a:p>
          <a:p>
            <a:pPr marL="285750" indent="-285750">
              <a:buFontTx/>
              <a:buChar char="-"/>
            </a:pPr>
            <a:r>
              <a:rPr kumimoji="1" lang="en-US" altLang="ko-KR" dirty="0" err="1"/>
              <a:t>aboutMe</a:t>
            </a:r>
            <a:r>
              <a:rPr kumimoji="1" lang="en-US" altLang="ko-KR" dirty="0"/>
              <a:t>() : </a:t>
            </a:r>
            <a:r>
              <a:rPr kumimoji="1" lang="ko-KR" altLang="en-US" dirty="0"/>
              <a:t>함수 </a:t>
            </a:r>
            <a:r>
              <a:rPr kumimoji="1" lang="ko-KR" altLang="en-US" dirty="0" err="1"/>
              <a:t>오버라이딩</a:t>
            </a:r>
            <a:r>
              <a:rPr kumimoji="1" lang="ko-KR" altLang="en-US" dirty="0"/>
              <a:t> </a:t>
            </a:r>
            <a:r>
              <a:rPr kumimoji="1" lang="en-US" altLang="ko-KR" dirty="0"/>
              <a:t>(OOP</a:t>
            </a:r>
            <a:r>
              <a:rPr kumimoji="1" lang="ko-KR" altLang="en-US" dirty="0"/>
              <a:t>의 </a:t>
            </a:r>
            <a:r>
              <a:rPr kumimoji="1" lang="ko-KR" altLang="en-US" dirty="0" err="1"/>
              <a:t>다형성</a:t>
            </a:r>
            <a:r>
              <a:rPr kumimoji="1" lang="en-US" altLang="ko-KR" dirty="0"/>
              <a:t>)</a:t>
            </a:r>
          </a:p>
          <a:p>
            <a:pPr marL="285750" indent="-285750">
              <a:buFontTx/>
              <a:buChar char="-"/>
            </a:pPr>
            <a:endParaRPr kumimoji="1" lang="en-US" altLang="ko-KR" dirty="0"/>
          </a:p>
          <a:p>
            <a:pPr marL="285750" indent="-285750">
              <a:buFontTx/>
              <a:buChar char="-"/>
            </a:pPr>
            <a:r>
              <a:rPr kumimoji="1" lang="ko-KR" altLang="en-US" dirty="0" err="1"/>
              <a:t>매서드를</a:t>
            </a:r>
            <a:r>
              <a:rPr kumimoji="1" lang="ko-KR" altLang="en-US" dirty="0"/>
              <a:t> 통한 인스턴스 변수 접근</a:t>
            </a:r>
            <a:endParaRPr kumimoji="1" lang="en-US" altLang="ko-KR" dirty="0"/>
          </a:p>
          <a:p>
            <a:pPr marL="285750" indent="-285750">
              <a:buFontTx/>
              <a:buChar char="-"/>
            </a:pPr>
            <a:endParaRPr kumimoji="1" lang="en-US" altLang="ko-KR" dirty="0"/>
          </a:p>
          <a:p>
            <a:pPr marL="285750" indent="-285750">
              <a:buFontTx/>
              <a:buChar char="-"/>
            </a:pPr>
            <a:r>
              <a:rPr kumimoji="1" lang="ko-KR" altLang="en-US" dirty="0"/>
              <a:t>인터페이스 </a:t>
            </a:r>
            <a:r>
              <a:rPr kumimoji="1" lang="en-US" altLang="ko-KR" dirty="0"/>
              <a:t>:</a:t>
            </a:r>
            <a:r>
              <a:rPr kumimoji="1" lang="ko-KR" altLang="en-US" dirty="0"/>
              <a:t> 상속받은 클래스에서 실질적 구현</a:t>
            </a:r>
            <a:endParaRPr kumimoji="1" lang="en-US" altLang="ko-KR" dirty="0"/>
          </a:p>
          <a:p>
            <a:pPr marL="285750" indent="-285750">
              <a:buFontTx/>
              <a:buChar char="-"/>
            </a:pPr>
            <a:endParaRPr kumimoji="1" lang="en-US" altLang="ko-KR" dirty="0"/>
          </a:p>
          <a:p>
            <a:pPr marL="285750" indent="-285750">
              <a:buFontTx/>
              <a:buChar char="-"/>
            </a:pPr>
            <a:r>
              <a:rPr kumimoji="1" lang="ko-KR" altLang="en-US" dirty="0"/>
              <a:t>정적 </a:t>
            </a:r>
            <a:r>
              <a:rPr kumimoji="1" lang="ko-KR" altLang="en-US" dirty="0" err="1"/>
              <a:t>매서드</a:t>
            </a:r>
            <a:endParaRPr kumimoji="1" lang="en-US" altLang="ko-KR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8C304A22-AC7D-B6EC-C738-B67777088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545" y="2148839"/>
            <a:ext cx="4768149" cy="4485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1518B8-BD81-4E10-750C-E5CFB279EC63}"/>
              </a:ext>
            </a:extLst>
          </p:cNvPr>
          <p:cNvSpPr txBox="1"/>
          <p:nvPr/>
        </p:nvSpPr>
        <p:spPr>
          <a:xfrm>
            <a:off x="2530550" y="971767"/>
            <a:ext cx="2615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dirty="0" err="1"/>
              <a:t>naiveWork</a:t>
            </a:r>
            <a:endParaRPr kumimoji="1" lang="ko-KR" altLang="en-US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486BC6-2694-806E-D6C7-929ABBD28C20}"/>
              </a:ext>
            </a:extLst>
          </p:cNvPr>
          <p:cNvSpPr txBox="1"/>
          <p:nvPr/>
        </p:nvSpPr>
        <p:spPr>
          <a:xfrm>
            <a:off x="6542564" y="971766"/>
            <a:ext cx="3522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dirty="0" err="1"/>
              <a:t>algorithmWork</a:t>
            </a:r>
            <a:endParaRPr kumimoji="1" lang="ko-KR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796F38D-2964-124A-6333-19189E8E99E3}"/>
                  </a:ext>
                </a:extLst>
              </p:cNvPr>
              <p:cNvSpPr txBox="1"/>
              <p:nvPr/>
            </p:nvSpPr>
            <p:spPr>
              <a:xfrm>
                <a:off x="2810540" y="2508772"/>
                <a:ext cx="17224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dirty="0"/>
                  <a:t>1</a:t>
                </a:r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+</a:t>
                </a:r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2</a:t>
                </a:r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+</a:t>
                </a:r>
                <a14:m>
                  <m:oMath xmlns:m="http://schemas.openxmlformats.org/officeDocument/2006/math">
                    <m:r>
                      <a:rPr kumimoji="1" lang="ko-KR" alt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+</a:t>
                </a:r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n</a:t>
                </a:r>
                <a:endParaRPr kumimoji="1"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796F38D-2964-124A-6333-19189E8E99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0540" y="2508772"/>
                <a:ext cx="1722472" cy="369332"/>
              </a:xfrm>
              <a:prstGeom prst="rect">
                <a:avLst/>
              </a:prstGeom>
              <a:blipFill>
                <a:blip r:embed="rId2"/>
                <a:stretch>
                  <a:fillRect l="-2920" t="-6667" r="-146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4AC84F8-5B1E-9AAB-4292-C8669E747537}"/>
                  </a:ext>
                </a:extLst>
              </p:cNvPr>
              <p:cNvSpPr txBox="1"/>
              <p:nvPr/>
            </p:nvSpPr>
            <p:spPr>
              <a:xfrm>
                <a:off x="6996221" y="2384378"/>
                <a:ext cx="2615609" cy="6181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num>
                        <m:den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4AC84F8-5B1E-9AAB-4292-C8669E7475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6221" y="2384378"/>
                <a:ext cx="2615609" cy="618118"/>
              </a:xfrm>
              <a:prstGeom prst="rect">
                <a:avLst/>
              </a:prstGeom>
              <a:blipFill>
                <a:blip r:embed="rId3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6A4F6F6-868B-B75D-0261-F17A8CCF1BC9}"/>
                  </a:ext>
                </a:extLst>
              </p:cNvPr>
              <p:cNvSpPr txBox="1"/>
              <p:nvPr/>
            </p:nvSpPr>
            <p:spPr>
              <a:xfrm>
                <a:off x="2620925" y="3779460"/>
                <a:ext cx="2101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+</a:t>
                </a:r>
                <a:r>
                  <a:rPr kumimoji="1" lang="ko-KR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+</a:t>
                </a:r>
                <a14:m>
                  <m:oMath xmlns:m="http://schemas.openxmlformats.org/officeDocument/2006/math">
                    <m:r>
                      <a:rPr kumimoji="1" lang="ko-KR" alt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+</a:t>
                </a:r>
                <a:r>
                  <a:rPr kumimoji="1" lang="ko-KR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6A4F6F6-868B-B75D-0261-F17A8CCF1B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0925" y="3779460"/>
                <a:ext cx="2101702" cy="369332"/>
              </a:xfrm>
              <a:prstGeom prst="rect">
                <a:avLst/>
              </a:prstGeom>
              <a:blipFill>
                <a:blip r:embed="rId4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81CD930-ED53-711C-F9CE-9C2AB7DBF6BB}"/>
                  </a:ext>
                </a:extLst>
              </p:cNvPr>
              <p:cNvSpPr txBox="1"/>
              <p:nvPr/>
            </p:nvSpPr>
            <p:spPr>
              <a:xfrm>
                <a:off x="6541790" y="3654168"/>
                <a:ext cx="3523696" cy="6199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+1)(2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num>
                        <m:den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81CD930-ED53-711C-F9CE-9C2AB7DBF6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1790" y="3654168"/>
                <a:ext cx="3523696" cy="619913"/>
              </a:xfrm>
              <a:prstGeom prst="rect">
                <a:avLst/>
              </a:prstGeom>
              <a:blipFill>
                <a:blip r:embed="rId5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BAFA74F-AB12-2B17-CF3F-8E5777B07625}"/>
                  </a:ext>
                </a:extLst>
              </p:cNvPr>
              <p:cNvSpPr txBox="1"/>
              <p:nvPr/>
            </p:nvSpPr>
            <p:spPr>
              <a:xfrm>
                <a:off x="2620925" y="4870798"/>
                <a:ext cx="2101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+</a:t>
                </a:r>
                <a:r>
                  <a:rPr kumimoji="1" lang="ko-KR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+</a:t>
                </a:r>
                <a14:m>
                  <m:oMath xmlns:m="http://schemas.openxmlformats.org/officeDocument/2006/math">
                    <m:r>
                      <a:rPr kumimoji="1" lang="ko-KR" alt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+</a:t>
                </a:r>
                <a:r>
                  <a:rPr kumimoji="1" lang="ko-KR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BAFA74F-AB12-2B17-CF3F-8E5777B076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0925" y="4870798"/>
                <a:ext cx="2101702" cy="369332"/>
              </a:xfrm>
              <a:prstGeom prst="rect">
                <a:avLst/>
              </a:prstGeom>
              <a:blipFill>
                <a:blip r:embed="rId6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B13E1A7-74A9-C483-9193-B1B7747A8C33}"/>
                  </a:ext>
                </a:extLst>
              </p:cNvPr>
              <p:cNvSpPr txBox="1"/>
              <p:nvPr/>
            </p:nvSpPr>
            <p:spPr>
              <a:xfrm>
                <a:off x="6541790" y="4724538"/>
                <a:ext cx="3523696" cy="6280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f>
                            <m:f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num>
                            <m:den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B13E1A7-74A9-C483-9193-B1B7747A8C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1790" y="4724538"/>
                <a:ext cx="3523696" cy="628057"/>
              </a:xfrm>
              <a:prstGeom prst="rect">
                <a:avLst/>
              </a:prstGeom>
              <a:blipFill>
                <a:blip r:embed="rId7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B5FA66E9-0F55-7056-625F-140410FD9FA4}"/>
              </a:ext>
            </a:extLst>
          </p:cNvPr>
          <p:cNvSpPr txBox="1"/>
          <p:nvPr/>
        </p:nvSpPr>
        <p:spPr>
          <a:xfrm>
            <a:off x="3320901" y="5656521"/>
            <a:ext cx="701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rgbClr val="FF0000"/>
                </a:solidFill>
              </a:rPr>
              <a:t>O(n)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73266B-9CFF-7387-EFC8-8489C3CE6D0A}"/>
              </a:ext>
            </a:extLst>
          </p:cNvPr>
          <p:cNvSpPr txBox="1"/>
          <p:nvPr/>
        </p:nvSpPr>
        <p:spPr>
          <a:xfrm>
            <a:off x="7952763" y="5656521"/>
            <a:ext cx="701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rgbClr val="FF0000"/>
                </a:solidFill>
              </a:rPr>
              <a:t>O(1)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586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184</Words>
  <Application>Microsoft Macintosh PowerPoint</Application>
  <PresentationFormat>와이드스크린</PresentationFormat>
  <Paragraphs>65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맑은 고딕</vt:lpstr>
      <vt:lpstr>Arial</vt:lpstr>
      <vt:lpstr>Cambria Math</vt:lpstr>
      <vt:lpstr>Office 테마</vt:lpstr>
      <vt:lpstr>회사 만들기</vt:lpstr>
      <vt:lpstr>구현한 클래스 및 함수</vt:lpstr>
      <vt:lpstr>PowerPoint 프레젠테이션</vt:lpstr>
      <vt:lpstr>checkRunningTime</vt:lpstr>
      <vt:lpstr>PowerPoint 프레젠테이션</vt:lpstr>
      <vt:lpstr>checkNowTime</vt:lpstr>
      <vt:lpstr>Person</vt:lpstr>
      <vt:lpstr>Employee</vt:lpstr>
      <vt:lpstr>PowerPoint 프레젠테이션</vt:lpstr>
      <vt:lpstr>Manager</vt:lpstr>
      <vt:lpstr>Staff</vt:lpstr>
      <vt:lpstr>Hourly</vt:lpstr>
      <vt:lpstr>실제 출력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회사 만들기</dc:title>
  <dc:creator>윤성호</dc:creator>
  <cp:lastModifiedBy>윤성호</cp:lastModifiedBy>
  <cp:revision>18</cp:revision>
  <dcterms:created xsi:type="dcterms:W3CDTF">2022-04-16T12:14:33Z</dcterms:created>
  <dcterms:modified xsi:type="dcterms:W3CDTF">2022-04-17T05:37:06Z</dcterms:modified>
</cp:coreProperties>
</file>