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73" r:id="rId12"/>
    <p:sldId id="268" r:id="rId13"/>
    <p:sldId id="272" r:id="rId14"/>
    <p:sldId id="269" r:id="rId15"/>
    <p:sldId id="270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75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0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0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8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9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3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6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4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8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9237-CD28-43E2-8316-6AB4ADA9CCC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CE08-2BEE-4A69-8367-F8934DFC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72200" y="623731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20181288 </a:t>
            </a:r>
            <a:r>
              <a:rPr lang="ko-KR" altLang="en-US" dirty="0" smtClean="0"/>
              <a:t>윤성</a:t>
            </a:r>
            <a:r>
              <a:rPr lang="ko-KR" altLang="en-US" dirty="0"/>
              <a:t>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8" y="2954561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미로 탈출 게임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0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시현</a:t>
            </a:r>
            <a:endParaRPr lang="ko-KR" altLang="en-US" dirty="0"/>
          </a:p>
        </p:txBody>
      </p:sp>
      <p:pic>
        <p:nvPicPr>
          <p:cNvPr id="4098" name="Picture 2" descr="C:\Users\LG\Desktop\s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75" y="1735977"/>
            <a:ext cx="608806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플로우차트</a:t>
            </a:r>
            <a:endParaRPr lang="ko-KR" altLang="en-US" dirty="0"/>
          </a:p>
        </p:txBody>
      </p:sp>
      <p:pic>
        <p:nvPicPr>
          <p:cNvPr id="4" name="Picture 2" descr="C:\Users\LG\Desktop\flowch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90" y="1600200"/>
            <a:ext cx="601621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및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크루스칼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자료구조 이용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NlogN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collapsingFind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weightedUnion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및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힙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잦은 삽입과 삭제에 최적화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최소 비용 간선 고르는 시간 효율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및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CollapsingFind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find </a:t>
            </a:r>
            <a:r>
              <a:rPr lang="ko-KR" altLang="en-US" dirty="0" smtClean="0">
                <a:sym typeface="Wingdings" pitchFamily="2" charset="2"/>
              </a:rPr>
              <a:t>함수의 효율성 극대화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지나가는 </a:t>
            </a:r>
            <a:r>
              <a:rPr lang="ko-KR" altLang="en-US" dirty="0" err="1" smtClean="0">
                <a:sym typeface="Wingdings" pitchFamily="2" charset="2"/>
              </a:rPr>
              <a:t>노드의</a:t>
            </a:r>
            <a:r>
              <a:rPr lang="ko-KR" altLang="en-US" dirty="0" smtClean="0">
                <a:sym typeface="Wingdings" pitchFamily="2" charset="2"/>
              </a:rPr>
              <a:t> 모든 부모를 루트로 바꿔줌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find </a:t>
            </a:r>
            <a:r>
              <a:rPr lang="ko-KR" altLang="en-US" dirty="0" smtClean="0">
                <a:sym typeface="Wingdings" pitchFamily="2" charset="2"/>
              </a:rPr>
              <a:t>함수를 여러 번 사용할 수록 연산 줄어듦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6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및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weightedUnion</a:t>
            </a:r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균형잡힌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트리를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구성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 find </a:t>
            </a:r>
            <a:r>
              <a:rPr lang="ko-KR" altLang="en-US" dirty="0" smtClean="0">
                <a:sym typeface="Wingdings" pitchFamily="2" charset="2"/>
              </a:rPr>
              <a:t>함수의 동작을 더 편하게 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5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4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ko-KR" altLang="en-US" dirty="0" smtClean="0"/>
              <a:t>프로젝트 시현</a:t>
            </a:r>
            <a:endParaRPr lang="en-US" altLang="ko-KR" dirty="0" smtClean="0"/>
          </a:p>
          <a:p>
            <a:r>
              <a:rPr lang="ko-KR" altLang="en-US" dirty="0" smtClean="0"/>
              <a:t>알고리즘 및 자료구조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6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빨간 점을 모두 먹고 다음 스테이지로 넘어가라</a:t>
            </a:r>
            <a:r>
              <a:rPr lang="en-US" altLang="ko-KR" sz="2400" dirty="0" smtClean="0"/>
              <a:t>!&gt;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1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게임 시작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제한시간 </a:t>
            </a:r>
            <a:r>
              <a:rPr lang="en-US" altLang="ko-KR" dirty="0" smtClean="0"/>
              <a:t>: 12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방향키로 플레이어 위치 이동</a:t>
            </a:r>
            <a:endParaRPr lang="en-US" altLang="ko-KR" dirty="0" smtClean="0"/>
          </a:p>
          <a:p>
            <a:r>
              <a:rPr lang="ko-KR" altLang="en-US" dirty="0" smtClean="0"/>
              <a:t>빨간 점을 모두 먹으면 다음 스테이지로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창의적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스테이지 이동</a:t>
            </a:r>
            <a:endParaRPr lang="en-US" altLang="ko-KR" dirty="0" smtClean="0"/>
          </a:p>
          <a:p>
            <a:r>
              <a:rPr lang="ko-KR" altLang="en-US" dirty="0" err="1" smtClean="0"/>
              <a:t>남은시간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r>
              <a:rPr lang="ko-KR" altLang="en-US" dirty="0" smtClean="0"/>
              <a:t>현재 점수 표시</a:t>
            </a:r>
            <a:endParaRPr lang="en-US" altLang="ko-KR" dirty="0" smtClean="0"/>
          </a:p>
          <a:p>
            <a:r>
              <a:rPr lang="ko-KR" altLang="en-US" dirty="0" smtClean="0"/>
              <a:t>추가 시간 부여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1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동영상_20181288_윤성호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1640" y="1258014"/>
            <a:ext cx="6732389" cy="5411346"/>
          </a:xfrm>
        </p:spPr>
      </p:pic>
    </p:spTree>
    <p:extLst>
      <p:ext uri="{BB962C8B-B14F-4D97-AF65-F5344CB8AC3E}">
        <p14:creationId xmlns:p14="http://schemas.microsoft.com/office/powerpoint/2010/main" val="89995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시현</a:t>
            </a:r>
            <a:endParaRPr lang="ko-KR" altLang="en-US" dirty="0"/>
          </a:p>
        </p:txBody>
      </p:sp>
      <p:pic>
        <p:nvPicPr>
          <p:cNvPr id="1027" name="Picture 3" descr="C:\Users\LG\Desktop\first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12" y="1412776"/>
            <a:ext cx="6078538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3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시현</a:t>
            </a:r>
            <a:endParaRPr lang="ko-KR" altLang="en-US" dirty="0"/>
          </a:p>
        </p:txBody>
      </p:sp>
      <p:pic>
        <p:nvPicPr>
          <p:cNvPr id="2050" name="Picture 2" descr="C:\Users\LG\Desktop\s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078538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8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시현</a:t>
            </a:r>
            <a:endParaRPr lang="ko-KR" altLang="en-US" dirty="0"/>
          </a:p>
        </p:txBody>
      </p:sp>
      <p:pic>
        <p:nvPicPr>
          <p:cNvPr id="3074" name="Picture 2" descr="C:\Users\LG\Desktop\두번째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088063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5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155</Words>
  <Application>Microsoft Office PowerPoint</Application>
  <PresentationFormat>화면 슬라이드 쇼(4:3)</PresentationFormat>
  <Paragraphs>42</Paragraphs>
  <Slides>16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목차</vt:lpstr>
      <vt:lpstr>프로젝트 개요(구현 내용)</vt:lpstr>
      <vt:lpstr>프로젝트 개요(흐름)</vt:lpstr>
      <vt:lpstr>프로젝트 개요(창의적)</vt:lpstr>
      <vt:lpstr>프로그램 시현(영상)</vt:lpstr>
      <vt:lpstr>프로그램 시현</vt:lpstr>
      <vt:lpstr>프로그램 시현</vt:lpstr>
      <vt:lpstr>프로그램 시현</vt:lpstr>
      <vt:lpstr>프로그램 시현</vt:lpstr>
      <vt:lpstr>플로우차트</vt:lpstr>
      <vt:lpstr>알고리즘 및 자료구조</vt:lpstr>
      <vt:lpstr>알고리즘 및 자료구조</vt:lpstr>
      <vt:lpstr>알고리즘 및 자료구조</vt:lpstr>
      <vt:lpstr>알고리즘 및 자료구조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12</cp:revision>
  <dcterms:created xsi:type="dcterms:W3CDTF">2022-06-22T19:38:18Z</dcterms:created>
  <dcterms:modified xsi:type="dcterms:W3CDTF">2022-06-22T21:13:12Z</dcterms:modified>
</cp:coreProperties>
</file>