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8" r:id="rId6"/>
    <p:sldId id="266" r:id="rId7"/>
    <p:sldId id="260" r:id="rId8"/>
    <p:sldId id="265" r:id="rId9"/>
    <p:sldId id="262" r:id="rId10"/>
    <p:sldId id="263" r:id="rId11"/>
    <p:sldId id="264" r:id="rId12"/>
    <p:sldId id="267" r:id="rId13"/>
    <p:sldId id="268" r:id="rId14"/>
    <p:sldId id="271" r:id="rId15"/>
    <p:sldId id="269" r:id="rId16"/>
    <p:sldId id="273" r:id="rId17"/>
    <p:sldId id="272"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80318-1DE8-471E-A64A-FAA08B04BE9A}" v="1" dt="2021-09-04T02:10:10.560"/>
    <p1510:client id="{0F51E9CB-251D-45AF-9B95-7D62D0CD7616}" v="116" dt="2021-09-12T08:04:43.943"/>
    <p1510:client id="{0F8F0466-D80D-4C93-AC31-C7F52D3D7D0F}" v="4" dt="2022-09-02T12:29:57.323"/>
    <p1510:client id="{3E2C0D01-0959-4149-B0A5-9174432722E1}" v="10" dt="2021-09-04T02:39:04.113"/>
    <p1510:client id="{4F5E11DC-E949-4DD4-8E19-F57BDDCC4F60}" v="20" dt="2021-09-03T08:06:41.134"/>
    <p1510:client id="{712EF0E3-B4D6-1349-398D-A2886948FC91}" v="8097" dt="2021-09-02T09:06:27.436"/>
    <p1510:client id="{8FC86781-8805-417E-8E29-CBDF5A4B8AA1}" v="116" dt="2021-09-06T07:05:48.693"/>
    <p1510:client id="{AEAFCC53-C1FF-48E0-9DCA-7EF7988FC430}" v="10" dt="2022-04-03T04:38:40.240"/>
    <p1510:client id="{B049E82B-054E-492C-9C7D-A9FA53C10A57}" v="82" dt="2021-08-30T12:53:02.641"/>
    <p1510:client id="{C9BAF502-F809-4090-B48C-22A50979EEF8}" v="22" dt="2021-09-04T02:08:34.598"/>
    <p1510:client id="{D9CB8B41-C431-4E1B-B264-2EE8DE272F95}" v="66" dt="2021-09-03T07:57:44.539"/>
    <p1510:client id="{F4F821AB-B1AE-4C12-B01D-1D26BD30FCF9}" v="7" dt="2021-09-12T07:35:17.559"/>
    <p1510:client id="{FFC2CED9-C8F2-4C2F-98F4-0BD84F18D1AB}" v="20" dt="2021-09-06T09:29:54.3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zerke Medeshova" userId="S::nazerke.medeshova@astanait.edu.kz::cc6c44e7-a5d8-4c5b-80f2-e3befd57ed92" providerId="AD" clId="Web-{D9CB8B41-C431-4E1B-B264-2EE8DE272F95}"/>
    <pc:docChg chg="modSld">
      <pc:chgData name="Nazerke Medeshova" userId="S::nazerke.medeshova@astanait.edu.kz::cc6c44e7-a5d8-4c5b-80f2-e3befd57ed92" providerId="AD" clId="Web-{D9CB8B41-C431-4E1B-B264-2EE8DE272F95}" dt="2021-09-03T07:57:44.539" v="39" actId="20577"/>
      <pc:docMkLst>
        <pc:docMk/>
      </pc:docMkLst>
      <pc:sldChg chg="modSp">
        <pc:chgData name="Nazerke Medeshova" userId="S::nazerke.medeshova@astanait.edu.kz::cc6c44e7-a5d8-4c5b-80f2-e3befd57ed92" providerId="AD" clId="Web-{D9CB8B41-C431-4E1B-B264-2EE8DE272F95}" dt="2021-09-03T07:53:28.414" v="1" actId="20577"/>
        <pc:sldMkLst>
          <pc:docMk/>
          <pc:sldMk cId="109857222" sldId="256"/>
        </pc:sldMkLst>
        <pc:spChg chg="mod">
          <ac:chgData name="Nazerke Medeshova" userId="S::nazerke.medeshova@astanait.edu.kz::cc6c44e7-a5d8-4c5b-80f2-e3befd57ed92" providerId="AD" clId="Web-{D9CB8B41-C431-4E1B-B264-2EE8DE272F95}" dt="2021-09-03T07:53:28.414" v="1" actId="20577"/>
          <ac:spMkLst>
            <pc:docMk/>
            <pc:sldMk cId="109857222" sldId="256"/>
            <ac:spMk id="3" creationId="{00000000-0000-0000-0000-000000000000}"/>
          </ac:spMkLst>
        </pc:spChg>
      </pc:sldChg>
      <pc:sldChg chg="modSp">
        <pc:chgData name="Nazerke Medeshova" userId="S::nazerke.medeshova@astanait.edu.kz::cc6c44e7-a5d8-4c5b-80f2-e3befd57ed92" providerId="AD" clId="Web-{D9CB8B41-C431-4E1B-B264-2EE8DE272F95}" dt="2021-09-03T07:56:05.580" v="22" actId="20577"/>
        <pc:sldMkLst>
          <pc:docMk/>
          <pc:sldMk cId="3470618867" sldId="260"/>
        </pc:sldMkLst>
        <pc:spChg chg="mod">
          <ac:chgData name="Nazerke Medeshova" userId="S::nazerke.medeshova@astanait.edu.kz::cc6c44e7-a5d8-4c5b-80f2-e3befd57ed92" providerId="AD" clId="Web-{D9CB8B41-C431-4E1B-B264-2EE8DE272F95}" dt="2021-09-03T07:56:05.580" v="22" actId="20577"/>
          <ac:spMkLst>
            <pc:docMk/>
            <pc:sldMk cId="3470618867" sldId="260"/>
            <ac:spMk id="7" creationId="{060973A5-FFDD-4229-B93E-199C8CEC13BD}"/>
          </ac:spMkLst>
        </pc:spChg>
      </pc:sldChg>
      <pc:sldChg chg="modSp">
        <pc:chgData name="Nazerke Medeshova" userId="S::nazerke.medeshova@astanait.edu.kz::cc6c44e7-a5d8-4c5b-80f2-e3befd57ed92" providerId="AD" clId="Web-{D9CB8B41-C431-4E1B-B264-2EE8DE272F95}" dt="2021-09-03T07:56:20.628" v="23" actId="1076"/>
        <pc:sldMkLst>
          <pc:docMk/>
          <pc:sldMk cId="2105149107" sldId="264"/>
        </pc:sldMkLst>
        <pc:spChg chg="mod">
          <ac:chgData name="Nazerke Medeshova" userId="S::nazerke.medeshova@astanait.edu.kz::cc6c44e7-a5d8-4c5b-80f2-e3befd57ed92" providerId="AD" clId="Web-{D9CB8B41-C431-4E1B-B264-2EE8DE272F95}" dt="2021-09-03T07:56:20.628" v="23" actId="1076"/>
          <ac:spMkLst>
            <pc:docMk/>
            <pc:sldMk cId="2105149107" sldId="264"/>
            <ac:spMk id="4" creationId="{00000000-0000-0000-0000-000000000000}"/>
          </ac:spMkLst>
        </pc:spChg>
      </pc:sldChg>
      <pc:sldChg chg="addSp modSp">
        <pc:chgData name="Nazerke Medeshova" userId="S::nazerke.medeshova@astanait.edu.kz::cc6c44e7-a5d8-4c5b-80f2-e3befd57ed92" providerId="AD" clId="Web-{D9CB8B41-C431-4E1B-B264-2EE8DE272F95}" dt="2021-09-03T07:55:47.516" v="16" actId="1076"/>
        <pc:sldMkLst>
          <pc:docMk/>
          <pc:sldMk cId="675680276" sldId="266"/>
        </pc:sldMkLst>
        <pc:spChg chg="mod">
          <ac:chgData name="Nazerke Medeshova" userId="S::nazerke.medeshova@astanait.edu.kz::cc6c44e7-a5d8-4c5b-80f2-e3befd57ed92" providerId="AD" clId="Web-{D9CB8B41-C431-4E1B-B264-2EE8DE272F95}" dt="2021-09-03T07:55:47.516" v="16" actId="1076"/>
          <ac:spMkLst>
            <pc:docMk/>
            <pc:sldMk cId="675680276" sldId="266"/>
            <ac:spMk id="4" creationId="{2E8FCF13-922A-4C55-A194-1E68FADBF28B}"/>
          </ac:spMkLst>
        </pc:spChg>
        <pc:spChg chg="add mod">
          <ac:chgData name="Nazerke Medeshova" userId="S::nazerke.medeshova@astanait.edu.kz::cc6c44e7-a5d8-4c5b-80f2-e3befd57ed92" providerId="AD" clId="Web-{D9CB8B41-C431-4E1B-B264-2EE8DE272F95}" dt="2021-09-03T07:55:23.327" v="13" actId="14100"/>
          <ac:spMkLst>
            <pc:docMk/>
            <pc:sldMk cId="675680276" sldId="266"/>
            <ac:spMk id="6" creationId="{56DC9AD3-CF5D-416F-BC65-8D8719BA77E7}"/>
          </ac:spMkLst>
        </pc:spChg>
        <pc:picChg chg="add mod">
          <ac:chgData name="Nazerke Medeshova" userId="S::nazerke.medeshova@astanait.edu.kz::cc6c44e7-a5d8-4c5b-80f2-e3befd57ed92" providerId="AD" clId="Web-{D9CB8B41-C431-4E1B-B264-2EE8DE272F95}" dt="2021-09-03T07:55:15.358" v="11" actId="1076"/>
          <ac:picMkLst>
            <pc:docMk/>
            <pc:sldMk cId="675680276" sldId="266"/>
            <ac:picMk id="5" creationId="{FB5A9FEF-3D2C-418E-97BC-D820D9A2E947}"/>
          </ac:picMkLst>
        </pc:picChg>
      </pc:sldChg>
      <pc:sldChg chg="modSp">
        <pc:chgData name="Nazerke Medeshova" userId="S::nazerke.medeshova@astanait.edu.kz::cc6c44e7-a5d8-4c5b-80f2-e3befd57ed92" providerId="AD" clId="Web-{D9CB8B41-C431-4E1B-B264-2EE8DE272F95}" dt="2021-09-03T07:56:24.440" v="24" actId="1076"/>
        <pc:sldMkLst>
          <pc:docMk/>
          <pc:sldMk cId="746791795" sldId="267"/>
        </pc:sldMkLst>
        <pc:spChg chg="mod">
          <ac:chgData name="Nazerke Medeshova" userId="S::nazerke.medeshova@astanait.edu.kz::cc6c44e7-a5d8-4c5b-80f2-e3befd57ed92" providerId="AD" clId="Web-{D9CB8B41-C431-4E1B-B264-2EE8DE272F95}" dt="2021-09-03T07:56:24.440" v="24" actId="1076"/>
          <ac:spMkLst>
            <pc:docMk/>
            <pc:sldMk cId="746791795" sldId="267"/>
            <ac:spMk id="4" creationId="{00000000-0000-0000-0000-000000000000}"/>
          </ac:spMkLst>
        </pc:spChg>
      </pc:sldChg>
      <pc:sldChg chg="addSp delSp modSp">
        <pc:chgData name="Nazerke Medeshova" userId="S::nazerke.medeshova@astanait.edu.kz::cc6c44e7-a5d8-4c5b-80f2-e3befd57ed92" providerId="AD" clId="Web-{D9CB8B41-C431-4E1B-B264-2EE8DE272F95}" dt="2021-09-03T07:56:58.974" v="27" actId="20577"/>
        <pc:sldMkLst>
          <pc:docMk/>
          <pc:sldMk cId="55356006" sldId="269"/>
        </pc:sldMkLst>
        <pc:spChg chg="mod">
          <ac:chgData name="Nazerke Medeshova" userId="S::nazerke.medeshova@astanait.edu.kz::cc6c44e7-a5d8-4c5b-80f2-e3befd57ed92" providerId="AD" clId="Web-{D9CB8B41-C431-4E1B-B264-2EE8DE272F95}" dt="2021-09-03T07:56:58.974" v="27" actId="20577"/>
          <ac:spMkLst>
            <pc:docMk/>
            <pc:sldMk cId="55356006" sldId="269"/>
            <ac:spMk id="2" creationId="{7EDBB3B2-ECC9-4520-AD25-FC76F08BAFEE}"/>
          </ac:spMkLst>
        </pc:spChg>
        <pc:spChg chg="mod">
          <ac:chgData name="Nazerke Medeshova" userId="S::nazerke.medeshova@astanait.edu.kz::cc6c44e7-a5d8-4c5b-80f2-e3befd57ed92" providerId="AD" clId="Web-{D9CB8B41-C431-4E1B-B264-2EE8DE272F95}" dt="2021-09-03T07:56:44.348" v="25"/>
          <ac:spMkLst>
            <pc:docMk/>
            <pc:sldMk cId="55356006" sldId="269"/>
            <ac:spMk id="3" creationId="{81DAAFCA-54A9-4291-9A8F-FA4BCA765DDD}"/>
          </ac:spMkLst>
        </pc:spChg>
        <pc:spChg chg="del">
          <ac:chgData name="Nazerke Medeshova" userId="S::nazerke.medeshova@astanait.edu.kz::cc6c44e7-a5d8-4c5b-80f2-e3befd57ed92" providerId="AD" clId="Web-{D9CB8B41-C431-4E1B-B264-2EE8DE272F95}" dt="2021-09-03T07:56:44.348" v="25"/>
          <ac:spMkLst>
            <pc:docMk/>
            <pc:sldMk cId="55356006" sldId="269"/>
            <ac:spMk id="8" creationId="{5C8908E2-EE49-44D2-9428-A28D2312A8D5}"/>
          </ac:spMkLst>
        </pc:spChg>
        <pc:spChg chg="del">
          <ac:chgData name="Nazerke Medeshova" userId="S::nazerke.medeshova@astanait.edu.kz::cc6c44e7-a5d8-4c5b-80f2-e3befd57ed92" providerId="AD" clId="Web-{D9CB8B41-C431-4E1B-B264-2EE8DE272F95}" dt="2021-09-03T07:56:44.348" v="25"/>
          <ac:spMkLst>
            <pc:docMk/>
            <pc:sldMk cId="55356006" sldId="269"/>
            <ac:spMk id="14" creationId="{BD92035A-AA2F-4CD8-A556-1CE8BDEC75BD}"/>
          </ac:spMkLst>
        </pc:spChg>
        <pc:spChg chg="del">
          <ac:chgData name="Nazerke Medeshova" userId="S::nazerke.medeshova@astanait.edu.kz::cc6c44e7-a5d8-4c5b-80f2-e3befd57ed92" providerId="AD" clId="Web-{D9CB8B41-C431-4E1B-B264-2EE8DE272F95}" dt="2021-09-03T07:56:44.348" v="25"/>
          <ac:spMkLst>
            <pc:docMk/>
            <pc:sldMk cId="55356006" sldId="269"/>
            <ac:spMk id="16" creationId="{ED888B23-07FA-482A-96DF-47E31AF1A603}"/>
          </ac:spMkLst>
        </pc:spChg>
        <pc:spChg chg="add">
          <ac:chgData name="Nazerke Medeshova" userId="S::nazerke.medeshova@astanait.edu.kz::cc6c44e7-a5d8-4c5b-80f2-e3befd57ed92" providerId="AD" clId="Web-{D9CB8B41-C431-4E1B-B264-2EE8DE272F95}" dt="2021-09-03T07:56:44.348" v="25"/>
          <ac:spMkLst>
            <pc:docMk/>
            <pc:sldMk cId="55356006" sldId="269"/>
            <ac:spMk id="21" creationId="{09588DA8-065E-4F6F-8EFD-43104AB2E0CF}"/>
          </ac:spMkLst>
        </pc:spChg>
        <pc:spChg chg="add">
          <ac:chgData name="Nazerke Medeshova" userId="S::nazerke.medeshova@astanait.edu.kz::cc6c44e7-a5d8-4c5b-80f2-e3befd57ed92" providerId="AD" clId="Web-{D9CB8B41-C431-4E1B-B264-2EE8DE272F95}" dt="2021-09-03T07:56:44.348" v="25"/>
          <ac:spMkLst>
            <pc:docMk/>
            <pc:sldMk cId="55356006" sldId="269"/>
            <ac:spMk id="23" creationId="{C4285719-470E-454C-AF62-8323075F1F5B}"/>
          </ac:spMkLst>
        </pc:spChg>
        <pc:spChg chg="add">
          <ac:chgData name="Nazerke Medeshova" userId="S::nazerke.medeshova@astanait.edu.kz::cc6c44e7-a5d8-4c5b-80f2-e3befd57ed92" providerId="AD" clId="Web-{D9CB8B41-C431-4E1B-B264-2EE8DE272F95}" dt="2021-09-03T07:56:44.348" v="25"/>
          <ac:spMkLst>
            <pc:docMk/>
            <pc:sldMk cId="55356006" sldId="269"/>
            <ac:spMk id="25" creationId="{CD9FE4EF-C4D8-49A0-B2FF-81D8DB7D8A24}"/>
          </ac:spMkLst>
        </pc:spChg>
        <pc:spChg chg="add">
          <ac:chgData name="Nazerke Medeshova" userId="S::nazerke.medeshova@astanait.edu.kz::cc6c44e7-a5d8-4c5b-80f2-e3befd57ed92" providerId="AD" clId="Web-{D9CB8B41-C431-4E1B-B264-2EE8DE272F95}" dt="2021-09-03T07:56:44.348" v="25"/>
          <ac:spMkLst>
            <pc:docMk/>
            <pc:sldMk cId="55356006" sldId="269"/>
            <ac:spMk id="27" creationId="{4300840D-0A0B-4512-BACA-B439D5B9C57C}"/>
          </ac:spMkLst>
        </pc:spChg>
        <pc:spChg chg="add">
          <ac:chgData name="Nazerke Medeshova" userId="S::nazerke.medeshova@astanait.edu.kz::cc6c44e7-a5d8-4c5b-80f2-e3befd57ed92" providerId="AD" clId="Web-{D9CB8B41-C431-4E1B-B264-2EE8DE272F95}" dt="2021-09-03T07:56:44.348" v="25"/>
          <ac:spMkLst>
            <pc:docMk/>
            <pc:sldMk cId="55356006" sldId="269"/>
            <ac:spMk id="29" creationId="{D2B78728-A580-49A7-84F9-6EF6F583ADE0}"/>
          </ac:spMkLst>
        </pc:spChg>
        <pc:spChg chg="add">
          <ac:chgData name="Nazerke Medeshova" userId="S::nazerke.medeshova@astanait.edu.kz::cc6c44e7-a5d8-4c5b-80f2-e3befd57ed92" providerId="AD" clId="Web-{D9CB8B41-C431-4E1B-B264-2EE8DE272F95}" dt="2021-09-03T07:56:44.348" v="25"/>
          <ac:spMkLst>
            <pc:docMk/>
            <pc:sldMk cId="55356006" sldId="269"/>
            <ac:spMk id="31" creationId="{38FAA1A1-D861-433F-88FA-1E9D6FD31D11}"/>
          </ac:spMkLst>
        </pc:spChg>
        <pc:spChg chg="add">
          <ac:chgData name="Nazerke Medeshova" userId="S::nazerke.medeshova@astanait.edu.kz::cc6c44e7-a5d8-4c5b-80f2-e3befd57ed92" providerId="AD" clId="Web-{D9CB8B41-C431-4E1B-B264-2EE8DE272F95}" dt="2021-09-03T07:56:44.348" v="25"/>
          <ac:spMkLst>
            <pc:docMk/>
            <pc:sldMk cId="55356006" sldId="269"/>
            <ac:spMk id="33" creationId="{8D71EDA1-87BF-4D5D-AB79-F346FD19278A}"/>
          </ac:spMkLst>
        </pc:spChg>
        <pc:grpChg chg="del">
          <ac:chgData name="Nazerke Medeshova" userId="S::nazerke.medeshova@astanait.edu.kz::cc6c44e7-a5d8-4c5b-80f2-e3befd57ed92" providerId="AD" clId="Web-{D9CB8B41-C431-4E1B-B264-2EE8DE272F95}" dt="2021-09-03T07:56:44.348" v="25"/>
          <ac:grpSpMkLst>
            <pc:docMk/>
            <pc:sldMk cId="55356006" sldId="269"/>
            <ac:grpSpMk id="10" creationId="{5D1A9D8B-3117-4D9D-BDA4-DD81895098B0}"/>
          </ac:grpSpMkLst>
        </pc:grpChg>
      </pc:sldChg>
      <pc:sldChg chg="modSp">
        <pc:chgData name="Nazerke Medeshova" userId="S::nazerke.medeshova@astanait.edu.kz::cc6c44e7-a5d8-4c5b-80f2-e3befd57ed92" providerId="AD" clId="Web-{D9CB8B41-C431-4E1B-B264-2EE8DE272F95}" dt="2021-09-03T07:57:44.539" v="39" actId="20577"/>
        <pc:sldMkLst>
          <pc:docMk/>
          <pc:sldMk cId="592746615" sldId="273"/>
        </pc:sldMkLst>
        <pc:spChg chg="mod">
          <ac:chgData name="Nazerke Medeshova" userId="S::nazerke.medeshova@astanait.edu.kz::cc6c44e7-a5d8-4c5b-80f2-e3befd57ed92" providerId="AD" clId="Web-{D9CB8B41-C431-4E1B-B264-2EE8DE272F95}" dt="2021-09-03T07:57:29.507" v="31" actId="20577"/>
          <ac:spMkLst>
            <pc:docMk/>
            <pc:sldMk cId="592746615" sldId="273"/>
            <ac:spMk id="2" creationId="{00000000-0000-0000-0000-000000000000}"/>
          </ac:spMkLst>
        </pc:spChg>
        <pc:spChg chg="mod">
          <ac:chgData name="Nazerke Medeshova" userId="S::nazerke.medeshova@astanait.edu.kz::cc6c44e7-a5d8-4c5b-80f2-e3befd57ed92" providerId="AD" clId="Web-{D9CB8B41-C431-4E1B-B264-2EE8DE272F95}" dt="2021-09-03T07:57:44.539" v="39" actId="20577"/>
          <ac:spMkLst>
            <pc:docMk/>
            <pc:sldMk cId="592746615" sldId="273"/>
            <ac:spMk id="3" creationId="{00000000-0000-0000-0000-000000000000}"/>
          </ac:spMkLst>
        </pc:spChg>
      </pc:sldChg>
    </pc:docChg>
  </pc:docChgLst>
  <pc:docChgLst>
    <pc:chgData name="Nazerke Medeshova" userId="S::nazerke.medeshova@astanait.edu.kz::cc6c44e7-a5d8-4c5b-80f2-e3befd57ed92" providerId="AD" clId="Web-{4F5E11DC-E949-4DD4-8E19-F57BDDCC4F60}"/>
    <pc:docChg chg="modSld">
      <pc:chgData name="Nazerke Medeshova" userId="S::nazerke.medeshova@astanait.edu.kz::cc6c44e7-a5d8-4c5b-80f2-e3befd57ed92" providerId="AD" clId="Web-{4F5E11DC-E949-4DD4-8E19-F57BDDCC4F60}" dt="2021-09-03T08:06:41.134" v="15" actId="20577"/>
      <pc:docMkLst>
        <pc:docMk/>
      </pc:docMkLst>
      <pc:sldChg chg="modSp">
        <pc:chgData name="Nazerke Medeshova" userId="S::nazerke.medeshova@astanait.edu.kz::cc6c44e7-a5d8-4c5b-80f2-e3befd57ed92" providerId="AD" clId="Web-{4F5E11DC-E949-4DD4-8E19-F57BDDCC4F60}" dt="2021-09-03T08:05:52.522" v="4" actId="20577"/>
        <pc:sldMkLst>
          <pc:docMk/>
          <pc:sldMk cId="3937380230" sldId="258"/>
        </pc:sldMkLst>
        <pc:graphicFrameChg chg="modGraphic">
          <ac:chgData name="Nazerke Medeshova" userId="S::nazerke.medeshova@astanait.edu.kz::cc6c44e7-a5d8-4c5b-80f2-e3befd57ed92" providerId="AD" clId="Web-{4F5E11DC-E949-4DD4-8E19-F57BDDCC4F60}" dt="2021-09-03T08:05:52.522" v="4" actId="20577"/>
          <ac:graphicFrameMkLst>
            <pc:docMk/>
            <pc:sldMk cId="3937380230" sldId="258"/>
            <ac:graphicFrameMk id="5" creationId="{F95739F0-8907-4B65-86FD-A62532C4B4EA}"/>
          </ac:graphicFrameMkLst>
        </pc:graphicFrameChg>
      </pc:sldChg>
      <pc:sldChg chg="modSp">
        <pc:chgData name="Nazerke Medeshova" userId="S::nazerke.medeshova@astanait.edu.kz::cc6c44e7-a5d8-4c5b-80f2-e3befd57ed92" providerId="AD" clId="Web-{4F5E11DC-E949-4DD4-8E19-F57BDDCC4F60}" dt="2021-09-03T08:06:10.194" v="12" actId="20577"/>
        <pc:sldMkLst>
          <pc:docMk/>
          <pc:sldMk cId="2542157275" sldId="262"/>
        </pc:sldMkLst>
        <pc:graphicFrameChg chg="modGraphic">
          <ac:chgData name="Nazerke Medeshova" userId="S::nazerke.medeshova@astanait.edu.kz::cc6c44e7-a5d8-4c5b-80f2-e3befd57ed92" providerId="AD" clId="Web-{4F5E11DC-E949-4DD4-8E19-F57BDDCC4F60}" dt="2021-09-03T08:06:10.194" v="12" actId="20577"/>
          <ac:graphicFrameMkLst>
            <pc:docMk/>
            <pc:sldMk cId="2542157275" sldId="262"/>
            <ac:graphicFrameMk id="5" creationId="{25511619-0A11-4C7F-9C1A-9FA458763C79}"/>
          </ac:graphicFrameMkLst>
        </pc:graphicFrameChg>
      </pc:sldChg>
      <pc:sldChg chg="modSp">
        <pc:chgData name="Nazerke Medeshova" userId="S::nazerke.medeshova@astanait.edu.kz::cc6c44e7-a5d8-4c5b-80f2-e3befd57ed92" providerId="AD" clId="Web-{4F5E11DC-E949-4DD4-8E19-F57BDDCC4F60}" dt="2021-09-03T08:06:41.134" v="15" actId="20577"/>
        <pc:sldMkLst>
          <pc:docMk/>
          <pc:sldMk cId="1455010451" sldId="263"/>
        </pc:sldMkLst>
        <pc:spChg chg="mod">
          <ac:chgData name="Nazerke Medeshova" userId="S::nazerke.medeshova@astanait.edu.kz::cc6c44e7-a5d8-4c5b-80f2-e3befd57ed92" providerId="AD" clId="Web-{4F5E11DC-E949-4DD4-8E19-F57BDDCC4F60}" dt="2021-09-03T08:06:41.134" v="15" actId="20577"/>
          <ac:spMkLst>
            <pc:docMk/>
            <pc:sldMk cId="1455010451" sldId="263"/>
            <ac:spMk id="3" creationId="{D1DCB6BA-3D52-42D9-BBB2-DFA934735AE3}"/>
          </ac:spMkLst>
        </pc:spChg>
      </pc:sldChg>
    </pc:docChg>
  </pc:docChgLst>
  <pc:docChgLst>
    <pc:chgData name="Nazerke Medeshova" userId="S::nazerke.medeshova@astanait.edu.kz::cc6c44e7-a5d8-4c5b-80f2-e3befd57ed92" providerId="AD" clId="Web-{0F51E9CB-251D-45AF-9B95-7D62D0CD7616}"/>
    <pc:docChg chg="modSld">
      <pc:chgData name="Nazerke Medeshova" userId="S::nazerke.medeshova@astanait.edu.kz::cc6c44e7-a5d8-4c5b-80f2-e3befd57ed92" providerId="AD" clId="Web-{0F51E9CB-251D-45AF-9B95-7D62D0CD7616}" dt="2021-09-12T08:04:43.943" v="71" actId="20577"/>
      <pc:docMkLst>
        <pc:docMk/>
      </pc:docMkLst>
      <pc:sldChg chg="modSp">
        <pc:chgData name="Nazerke Medeshova" userId="S::nazerke.medeshova@astanait.edu.kz::cc6c44e7-a5d8-4c5b-80f2-e3befd57ed92" providerId="AD" clId="Web-{0F51E9CB-251D-45AF-9B95-7D62D0CD7616}" dt="2021-09-12T08:03:56.536" v="32" actId="20577"/>
        <pc:sldMkLst>
          <pc:docMk/>
          <pc:sldMk cId="1707369717" sldId="257"/>
        </pc:sldMkLst>
        <pc:graphicFrameChg chg="modGraphic">
          <ac:chgData name="Nazerke Medeshova" userId="S::nazerke.medeshova@astanait.edu.kz::cc6c44e7-a5d8-4c5b-80f2-e3befd57ed92" providerId="AD" clId="Web-{0F51E9CB-251D-45AF-9B95-7D62D0CD7616}" dt="2021-09-12T08:03:56.536" v="32" actId="20577"/>
          <ac:graphicFrameMkLst>
            <pc:docMk/>
            <pc:sldMk cId="1707369717" sldId="257"/>
            <ac:graphicFrameMk id="5" creationId="{27187556-C0B3-4BB2-AF6E-FDF8FE7B6554}"/>
          </ac:graphicFrameMkLst>
        </pc:graphicFrameChg>
      </pc:sldChg>
      <pc:sldChg chg="modSp">
        <pc:chgData name="Nazerke Medeshova" userId="S::nazerke.medeshova@astanait.edu.kz::cc6c44e7-a5d8-4c5b-80f2-e3befd57ed92" providerId="AD" clId="Web-{0F51E9CB-251D-45AF-9B95-7D62D0CD7616}" dt="2021-09-12T08:04:43.943" v="71" actId="20577"/>
        <pc:sldMkLst>
          <pc:docMk/>
          <pc:sldMk cId="3589467427" sldId="259"/>
        </pc:sldMkLst>
        <pc:spChg chg="mod">
          <ac:chgData name="Nazerke Medeshova" userId="S::nazerke.medeshova@astanait.edu.kz::cc6c44e7-a5d8-4c5b-80f2-e3befd57ed92" providerId="AD" clId="Web-{0F51E9CB-251D-45AF-9B95-7D62D0CD7616}" dt="2021-09-12T08:04:43.943" v="71" actId="20577"/>
          <ac:spMkLst>
            <pc:docMk/>
            <pc:sldMk cId="3589467427" sldId="259"/>
            <ac:spMk id="2" creationId="{EFDF3B19-0EB7-48CF-B7DE-D06F3386070B}"/>
          </ac:spMkLst>
        </pc:spChg>
      </pc:sldChg>
    </pc:docChg>
  </pc:docChgLst>
  <pc:docChgLst>
    <pc:chgData name="Nazerke Medeshova" userId="S::nazerke.medeshova@astanait.edu.kz::cc6c44e7-a5d8-4c5b-80f2-e3befd57ed92" providerId="AD" clId="Web-{3E2C0D01-0959-4149-B0A5-9174432722E1}"/>
    <pc:docChg chg="modSld">
      <pc:chgData name="Nazerke Medeshova" userId="S::nazerke.medeshova@astanait.edu.kz::cc6c44e7-a5d8-4c5b-80f2-e3befd57ed92" providerId="AD" clId="Web-{3E2C0D01-0959-4149-B0A5-9174432722E1}" dt="2021-09-04T02:39:04.113" v="9" actId="20577"/>
      <pc:docMkLst>
        <pc:docMk/>
      </pc:docMkLst>
      <pc:sldChg chg="modSp">
        <pc:chgData name="Nazerke Medeshova" userId="S::nazerke.medeshova@astanait.edu.kz::cc6c44e7-a5d8-4c5b-80f2-e3befd57ed92" providerId="AD" clId="Web-{3E2C0D01-0959-4149-B0A5-9174432722E1}" dt="2021-09-04T02:39:04.113" v="9" actId="20577"/>
        <pc:sldMkLst>
          <pc:docMk/>
          <pc:sldMk cId="1707369717" sldId="257"/>
        </pc:sldMkLst>
        <pc:graphicFrameChg chg="modGraphic">
          <ac:chgData name="Nazerke Medeshova" userId="S::nazerke.medeshova@astanait.edu.kz::cc6c44e7-a5d8-4c5b-80f2-e3befd57ed92" providerId="AD" clId="Web-{3E2C0D01-0959-4149-B0A5-9174432722E1}" dt="2021-09-04T02:39:04.113" v="9" actId="20577"/>
          <ac:graphicFrameMkLst>
            <pc:docMk/>
            <pc:sldMk cId="1707369717" sldId="257"/>
            <ac:graphicFrameMk id="5" creationId="{27187556-C0B3-4BB2-AF6E-FDF8FE7B6554}"/>
          </ac:graphicFrameMkLst>
        </pc:graphicFrameChg>
      </pc:sldChg>
    </pc:docChg>
  </pc:docChgLst>
  <pc:docChgLst>
    <pc:chgData clId="Web-{0F8F0466-D80D-4C93-AC31-C7F52D3D7D0F}"/>
    <pc:docChg chg="modSld">
      <pc:chgData name="" userId="" providerId="" clId="Web-{0F8F0466-D80D-4C93-AC31-C7F52D3D7D0F}" dt="2022-09-02T12:29:18.104" v="0" actId="20577"/>
      <pc:docMkLst>
        <pc:docMk/>
      </pc:docMkLst>
      <pc:sldChg chg="modSp">
        <pc:chgData name="" userId="" providerId="" clId="Web-{0F8F0466-D80D-4C93-AC31-C7F52D3D7D0F}" dt="2022-09-02T12:29:18.104" v="0" actId="20577"/>
        <pc:sldMkLst>
          <pc:docMk/>
          <pc:sldMk cId="109857222" sldId="256"/>
        </pc:sldMkLst>
        <pc:spChg chg="mod">
          <ac:chgData name="" userId="" providerId="" clId="Web-{0F8F0466-D80D-4C93-AC31-C7F52D3D7D0F}" dt="2022-09-02T12:29:18.104" v="0" actId="20577"/>
          <ac:spMkLst>
            <pc:docMk/>
            <pc:sldMk cId="109857222" sldId="256"/>
            <ac:spMk id="3" creationId="{00000000-0000-0000-0000-000000000000}"/>
          </ac:spMkLst>
        </pc:spChg>
      </pc:sldChg>
    </pc:docChg>
  </pc:docChgLst>
  <pc:docChgLst>
    <pc:chgData name="Nazerke Medeshova" userId="S::nazerke.medeshova@astanait.edu.kz::cc6c44e7-a5d8-4c5b-80f2-e3befd57ed92" providerId="AD" clId="Web-{FFC2CED9-C8F2-4C2F-98F4-0BD84F18D1AB}"/>
    <pc:docChg chg="modSld">
      <pc:chgData name="Nazerke Medeshova" userId="S::nazerke.medeshova@astanait.edu.kz::cc6c44e7-a5d8-4c5b-80f2-e3befd57ed92" providerId="AD" clId="Web-{FFC2CED9-C8F2-4C2F-98F4-0BD84F18D1AB}" dt="2021-09-06T09:29:53.790" v="7" actId="20577"/>
      <pc:docMkLst>
        <pc:docMk/>
      </pc:docMkLst>
      <pc:sldChg chg="modSp">
        <pc:chgData name="Nazerke Medeshova" userId="S::nazerke.medeshova@astanait.edu.kz::cc6c44e7-a5d8-4c5b-80f2-e3befd57ed92" providerId="AD" clId="Web-{FFC2CED9-C8F2-4C2F-98F4-0BD84F18D1AB}" dt="2021-09-06T09:29:53.790" v="7" actId="20577"/>
        <pc:sldMkLst>
          <pc:docMk/>
          <pc:sldMk cId="1455010451" sldId="263"/>
        </pc:sldMkLst>
        <pc:spChg chg="mod">
          <ac:chgData name="Nazerke Medeshova" userId="S::nazerke.medeshova@astanait.edu.kz::cc6c44e7-a5d8-4c5b-80f2-e3befd57ed92" providerId="AD" clId="Web-{FFC2CED9-C8F2-4C2F-98F4-0BD84F18D1AB}" dt="2021-09-06T09:29:53.790" v="7" actId="20577"/>
          <ac:spMkLst>
            <pc:docMk/>
            <pc:sldMk cId="1455010451" sldId="263"/>
            <ac:spMk id="3" creationId="{D1DCB6BA-3D52-42D9-BBB2-DFA934735AE3}"/>
          </ac:spMkLst>
        </pc:spChg>
      </pc:sldChg>
      <pc:sldChg chg="modSp">
        <pc:chgData name="Nazerke Medeshova" userId="S::nazerke.medeshova@astanait.edu.kz::cc6c44e7-a5d8-4c5b-80f2-e3befd57ed92" providerId="AD" clId="Web-{FFC2CED9-C8F2-4C2F-98F4-0BD84F18D1AB}" dt="2021-09-06T09:28:36.410" v="2" actId="20577"/>
        <pc:sldMkLst>
          <pc:docMk/>
          <pc:sldMk cId="2343088751" sldId="265"/>
        </pc:sldMkLst>
        <pc:spChg chg="mod">
          <ac:chgData name="Nazerke Medeshova" userId="S::nazerke.medeshova@astanait.edu.kz::cc6c44e7-a5d8-4c5b-80f2-e3befd57ed92" providerId="AD" clId="Web-{FFC2CED9-C8F2-4C2F-98F4-0BD84F18D1AB}" dt="2021-09-06T09:28:36.410" v="2" actId="20577"/>
          <ac:spMkLst>
            <pc:docMk/>
            <pc:sldMk cId="2343088751" sldId="265"/>
            <ac:spMk id="25" creationId="{AC7007D7-A70D-4D99-ABD3-E5B48B8DA8CD}"/>
          </ac:spMkLst>
        </pc:spChg>
      </pc:sldChg>
    </pc:docChg>
  </pc:docChgLst>
  <pc:docChgLst>
    <pc:chgData clId="Web-{B049E82B-054E-492C-9C7D-A9FA53C10A57}"/>
    <pc:docChg chg="addSld modSld">
      <pc:chgData name="" userId="" providerId="" clId="Web-{B049E82B-054E-492C-9C7D-A9FA53C10A57}" dt="2021-08-30T12:52:44.235" v="7" actId="20577"/>
      <pc:docMkLst>
        <pc:docMk/>
      </pc:docMkLst>
      <pc:sldChg chg="modSp">
        <pc:chgData name="" userId="" providerId="" clId="Web-{B049E82B-054E-492C-9C7D-A9FA53C10A57}" dt="2021-08-30T12:52:39.016" v="1" actId="20577"/>
        <pc:sldMkLst>
          <pc:docMk/>
          <pc:sldMk cId="109857222" sldId="256"/>
        </pc:sldMkLst>
        <pc:spChg chg="mod">
          <ac:chgData name="" userId="" providerId="" clId="Web-{B049E82B-054E-492C-9C7D-A9FA53C10A57}" dt="2021-08-30T12:52:39.016" v="1" actId="20577"/>
          <ac:spMkLst>
            <pc:docMk/>
            <pc:sldMk cId="109857222" sldId="256"/>
            <ac:spMk id="2" creationId="{00000000-0000-0000-0000-000000000000}"/>
          </ac:spMkLst>
        </pc:spChg>
      </pc:sldChg>
      <pc:sldChg chg="modSp new">
        <pc:chgData name="" userId="" providerId="" clId="Web-{B049E82B-054E-492C-9C7D-A9FA53C10A57}" dt="2021-08-30T12:52:44.235" v="7" actId="20577"/>
        <pc:sldMkLst>
          <pc:docMk/>
          <pc:sldMk cId="1707369717" sldId="257"/>
        </pc:sldMkLst>
        <pc:spChg chg="mod">
          <ac:chgData name="" userId="" providerId="" clId="Web-{B049E82B-054E-492C-9C7D-A9FA53C10A57}" dt="2021-08-30T12:52:44.235" v="7" actId="20577"/>
          <ac:spMkLst>
            <pc:docMk/>
            <pc:sldMk cId="1707369717" sldId="257"/>
            <ac:spMk id="2" creationId="{C5F53B0A-779F-4F65-B88C-C1E40651C313}"/>
          </ac:spMkLst>
        </pc:spChg>
      </pc:sldChg>
    </pc:docChg>
  </pc:docChgLst>
  <pc:docChgLst>
    <pc:chgData name="Nazerke Medeshova" userId="S::nazerke.medeshova@astanait.edu.kz::cc6c44e7-a5d8-4c5b-80f2-e3befd57ed92" providerId="AD" clId="Web-{AEAFCC53-C1FF-48E0-9DCA-7EF7988FC430}"/>
    <pc:docChg chg="modSld">
      <pc:chgData name="Nazerke Medeshova" userId="S::nazerke.medeshova@astanait.edu.kz::cc6c44e7-a5d8-4c5b-80f2-e3befd57ed92" providerId="AD" clId="Web-{AEAFCC53-C1FF-48E0-9DCA-7EF7988FC430}" dt="2022-04-03T04:38:38.787" v="2" actId="20577"/>
      <pc:docMkLst>
        <pc:docMk/>
      </pc:docMkLst>
      <pc:sldChg chg="modSp">
        <pc:chgData name="Nazerke Medeshova" userId="S::nazerke.medeshova@astanait.edu.kz::cc6c44e7-a5d8-4c5b-80f2-e3befd57ed92" providerId="AD" clId="Web-{AEAFCC53-C1FF-48E0-9DCA-7EF7988FC430}" dt="2022-04-03T04:38:38.787" v="2" actId="20577"/>
        <pc:sldMkLst>
          <pc:docMk/>
          <pc:sldMk cId="2343088751" sldId="265"/>
        </pc:sldMkLst>
        <pc:spChg chg="mod">
          <ac:chgData name="Nazerke Medeshova" userId="S::nazerke.medeshova@astanait.edu.kz::cc6c44e7-a5d8-4c5b-80f2-e3befd57ed92" providerId="AD" clId="Web-{AEAFCC53-C1FF-48E0-9DCA-7EF7988FC430}" dt="2022-04-03T04:38:35.162" v="0" actId="20577"/>
          <ac:spMkLst>
            <pc:docMk/>
            <pc:sldMk cId="2343088751" sldId="265"/>
            <ac:spMk id="25" creationId="{AC7007D7-A70D-4D99-ABD3-E5B48B8DA8CD}"/>
          </ac:spMkLst>
        </pc:spChg>
        <pc:spChg chg="mod">
          <ac:chgData name="Nazerke Medeshova" userId="S::nazerke.medeshova@astanait.edu.kz::cc6c44e7-a5d8-4c5b-80f2-e3befd57ed92" providerId="AD" clId="Web-{AEAFCC53-C1FF-48E0-9DCA-7EF7988FC430}" dt="2022-04-03T04:38:38.787" v="2" actId="20577"/>
          <ac:spMkLst>
            <pc:docMk/>
            <pc:sldMk cId="2343088751" sldId="265"/>
            <ac:spMk id="29" creationId="{5E09E64F-88E7-45A1-99C3-0CD822FD754F}"/>
          </ac:spMkLst>
        </pc:spChg>
      </pc:sldChg>
    </pc:docChg>
  </pc:docChgLst>
  <pc:docChgLst>
    <pc:chgData name="Nazerke Medeshova" userId="S::nazerke.medeshova@astanait.edu.kz::cc6c44e7-a5d8-4c5b-80f2-e3befd57ed92" providerId="AD" clId="Web-{C9BAF502-F809-4090-B48C-22A50979EEF8}"/>
    <pc:docChg chg="modSld">
      <pc:chgData name="Nazerke Medeshova" userId="S::nazerke.medeshova@astanait.edu.kz::cc6c44e7-a5d8-4c5b-80f2-e3befd57ed92" providerId="AD" clId="Web-{C9BAF502-F809-4090-B48C-22A50979EEF8}" dt="2021-09-04T02:08:30.598" v="12" actId="20577"/>
      <pc:docMkLst>
        <pc:docMk/>
      </pc:docMkLst>
      <pc:sldChg chg="modSp">
        <pc:chgData name="Nazerke Medeshova" userId="S::nazerke.medeshova@astanait.edu.kz::cc6c44e7-a5d8-4c5b-80f2-e3befd57ed92" providerId="AD" clId="Web-{C9BAF502-F809-4090-B48C-22A50979EEF8}" dt="2021-09-04T02:07:10.298" v="6" actId="20577"/>
        <pc:sldMkLst>
          <pc:docMk/>
          <pc:sldMk cId="2542157275" sldId="262"/>
        </pc:sldMkLst>
        <pc:graphicFrameChg chg="modGraphic">
          <ac:chgData name="Nazerke Medeshova" userId="S::nazerke.medeshova@astanait.edu.kz::cc6c44e7-a5d8-4c5b-80f2-e3befd57ed92" providerId="AD" clId="Web-{C9BAF502-F809-4090-B48C-22A50979EEF8}" dt="2021-09-04T02:07:10.298" v="6" actId="20577"/>
          <ac:graphicFrameMkLst>
            <pc:docMk/>
            <pc:sldMk cId="2542157275" sldId="262"/>
            <ac:graphicFrameMk id="5" creationId="{25511619-0A11-4C7F-9C1A-9FA458763C79}"/>
          </ac:graphicFrameMkLst>
        </pc:graphicFrameChg>
      </pc:sldChg>
      <pc:sldChg chg="modSp">
        <pc:chgData name="Nazerke Medeshova" userId="S::nazerke.medeshova@astanait.edu.kz::cc6c44e7-a5d8-4c5b-80f2-e3befd57ed92" providerId="AD" clId="Web-{C9BAF502-F809-4090-B48C-22A50979EEF8}" dt="2021-09-04T02:08:30.598" v="12" actId="20577"/>
        <pc:sldMkLst>
          <pc:docMk/>
          <pc:sldMk cId="648338439" sldId="272"/>
        </pc:sldMkLst>
        <pc:spChg chg="mod">
          <ac:chgData name="Nazerke Medeshova" userId="S::nazerke.medeshova@astanait.edu.kz::cc6c44e7-a5d8-4c5b-80f2-e3befd57ed92" providerId="AD" clId="Web-{C9BAF502-F809-4090-B48C-22A50979EEF8}" dt="2021-09-04T02:08:30.598" v="12" actId="20577"/>
          <ac:spMkLst>
            <pc:docMk/>
            <pc:sldMk cId="648338439" sldId="272"/>
            <ac:spMk id="3" creationId="{00000000-0000-0000-0000-000000000000}"/>
          </ac:spMkLst>
        </pc:spChg>
      </pc:sldChg>
    </pc:docChg>
  </pc:docChgLst>
  <pc:docChgLst>
    <pc:chgData name="Nazerke Medeshova" userId="S::nazerke.medeshova@astanait.edu.kz::cc6c44e7-a5d8-4c5b-80f2-e3befd57ed92" providerId="AD" clId="Web-{712EF0E3-B4D6-1349-398D-A2886948FC91}"/>
    <pc:docChg chg="addSld delSld modSld">
      <pc:chgData name="Nazerke Medeshova" userId="S::nazerke.medeshova@astanait.edu.kz::cc6c44e7-a5d8-4c5b-80f2-e3befd57ed92" providerId="AD" clId="Web-{712EF0E3-B4D6-1349-398D-A2886948FC91}" dt="2021-09-02T09:06:25.873" v="4171" actId="20577"/>
      <pc:docMkLst>
        <pc:docMk/>
      </pc:docMkLst>
      <pc:sldChg chg="addSp modSp mod setBg addAnim setClrOvrMap">
        <pc:chgData name="Nazerke Medeshova" userId="S::nazerke.medeshova@astanait.edu.kz::cc6c44e7-a5d8-4c5b-80f2-e3befd57ed92" providerId="AD" clId="Web-{712EF0E3-B4D6-1349-398D-A2886948FC91}" dt="2021-09-02T04:38:32.569" v="2032"/>
        <pc:sldMkLst>
          <pc:docMk/>
          <pc:sldMk cId="109857222" sldId="256"/>
        </pc:sldMkLst>
        <pc:spChg chg="mod">
          <ac:chgData name="Nazerke Medeshova" userId="S::nazerke.medeshova@astanait.edu.kz::cc6c44e7-a5d8-4c5b-80f2-e3befd57ed92" providerId="AD" clId="Web-{712EF0E3-B4D6-1349-398D-A2886948FC91}" dt="2021-09-02T04:38:32.569" v="2030"/>
          <ac:spMkLst>
            <pc:docMk/>
            <pc:sldMk cId="109857222" sldId="256"/>
            <ac:spMk id="2" creationId="{00000000-0000-0000-0000-000000000000}"/>
          </ac:spMkLst>
        </pc:spChg>
        <pc:spChg chg="mod">
          <ac:chgData name="Nazerke Medeshova" userId="S::nazerke.medeshova@astanait.edu.kz::cc6c44e7-a5d8-4c5b-80f2-e3befd57ed92" providerId="AD" clId="Web-{712EF0E3-B4D6-1349-398D-A2886948FC91}" dt="2021-09-02T04:38:32.569" v="2030"/>
          <ac:spMkLst>
            <pc:docMk/>
            <pc:sldMk cId="109857222" sldId="256"/>
            <ac:spMk id="3" creationId="{00000000-0000-0000-0000-000000000000}"/>
          </ac:spMkLst>
        </pc:spChg>
        <pc:spChg chg="add">
          <ac:chgData name="Nazerke Medeshova" userId="S::nazerke.medeshova@astanait.edu.kz::cc6c44e7-a5d8-4c5b-80f2-e3befd57ed92" providerId="AD" clId="Web-{712EF0E3-B4D6-1349-398D-A2886948FC91}" dt="2021-09-02T04:38:32.569" v="2030"/>
          <ac:spMkLst>
            <pc:docMk/>
            <pc:sldMk cId="109857222" sldId="256"/>
            <ac:spMk id="9" creationId="{71B2258F-86CA-4D4D-8270-BC05FCDEBFB3}"/>
          </ac:spMkLst>
        </pc:spChg>
        <pc:picChg chg="add">
          <ac:chgData name="Nazerke Medeshova" userId="S::nazerke.medeshova@astanait.edu.kz::cc6c44e7-a5d8-4c5b-80f2-e3befd57ed92" providerId="AD" clId="Web-{712EF0E3-B4D6-1349-398D-A2886948FC91}" dt="2021-09-02T04:38:32.569" v="2030"/>
          <ac:picMkLst>
            <pc:docMk/>
            <pc:sldMk cId="109857222" sldId="256"/>
            <ac:picMk id="5" creationId="{8C5A8B80-7C82-4A2F-875F-D99AC20193F7}"/>
          </ac:picMkLst>
        </pc:picChg>
      </pc:sldChg>
      <pc:sldChg chg="addSp delSp modSp mod setBg">
        <pc:chgData name="Nazerke Medeshova" userId="S::nazerke.medeshova@astanait.edu.kz::cc6c44e7-a5d8-4c5b-80f2-e3befd57ed92" providerId="AD" clId="Web-{712EF0E3-B4D6-1349-398D-A2886948FC91}" dt="2021-09-02T04:38:43.757" v="2033"/>
        <pc:sldMkLst>
          <pc:docMk/>
          <pc:sldMk cId="1707369717" sldId="257"/>
        </pc:sldMkLst>
        <pc:spChg chg="mod">
          <ac:chgData name="Nazerke Medeshova" userId="S::nazerke.medeshova@astanait.edu.kz::cc6c44e7-a5d8-4c5b-80f2-e3befd57ed92" providerId="AD" clId="Web-{712EF0E3-B4D6-1349-398D-A2886948FC91}" dt="2021-09-02T04:38:43.757" v="2033"/>
          <ac:spMkLst>
            <pc:docMk/>
            <pc:sldMk cId="1707369717" sldId="257"/>
            <ac:spMk id="2" creationId="{C5F53B0A-779F-4F65-B88C-C1E40651C313}"/>
          </ac:spMkLst>
        </pc:spChg>
        <pc:spChg chg="del mod">
          <ac:chgData name="Nazerke Medeshova" userId="S::nazerke.medeshova@astanait.edu.kz::cc6c44e7-a5d8-4c5b-80f2-e3befd57ed92" providerId="AD" clId="Web-{712EF0E3-B4D6-1349-398D-A2886948FC91}" dt="2021-09-02T04:38:43.757" v="2033"/>
          <ac:spMkLst>
            <pc:docMk/>
            <pc:sldMk cId="1707369717" sldId="257"/>
            <ac:spMk id="3" creationId="{2A960543-FE0A-492F-A6C2-5872A9BF84F9}"/>
          </ac:spMkLst>
        </pc:spChg>
        <pc:spChg chg="add">
          <ac:chgData name="Nazerke Medeshova" userId="S::nazerke.medeshova@astanait.edu.kz::cc6c44e7-a5d8-4c5b-80f2-e3befd57ed92" providerId="AD" clId="Web-{712EF0E3-B4D6-1349-398D-A2886948FC91}" dt="2021-09-02T04:38:43.757" v="2033"/>
          <ac:spMkLst>
            <pc:docMk/>
            <pc:sldMk cId="1707369717" sldId="257"/>
            <ac:spMk id="9" creationId="{BACC6370-2D7E-4714-9D71-7542949D7D5D}"/>
          </ac:spMkLst>
        </pc:spChg>
        <pc:spChg chg="add">
          <ac:chgData name="Nazerke Medeshova" userId="S::nazerke.medeshova@astanait.edu.kz::cc6c44e7-a5d8-4c5b-80f2-e3befd57ed92" providerId="AD" clId="Web-{712EF0E3-B4D6-1349-398D-A2886948FC91}" dt="2021-09-02T04:38:43.757" v="2033"/>
          <ac:spMkLst>
            <pc:docMk/>
            <pc:sldMk cId="1707369717" sldId="257"/>
            <ac:spMk id="11" creationId="{256B2C21-A230-48C0-8DF1-C46611373C44}"/>
          </ac:spMkLst>
        </pc:spChg>
        <pc:spChg chg="add">
          <ac:chgData name="Nazerke Medeshova" userId="S::nazerke.medeshova@astanait.edu.kz::cc6c44e7-a5d8-4c5b-80f2-e3befd57ed92" providerId="AD" clId="Web-{712EF0E3-B4D6-1349-398D-A2886948FC91}" dt="2021-09-02T04:38:43.757" v="2033"/>
          <ac:spMkLst>
            <pc:docMk/>
            <pc:sldMk cId="1707369717" sldId="257"/>
            <ac:spMk id="13" creationId="{3847E18C-932D-4C95-AABA-FEC7C9499AD7}"/>
          </ac:spMkLst>
        </pc:spChg>
        <pc:spChg chg="add">
          <ac:chgData name="Nazerke Medeshova" userId="S::nazerke.medeshova@astanait.edu.kz::cc6c44e7-a5d8-4c5b-80f2-e3befd57ed92" providerId="AD" clId="Web-{712EF0E3-B4D6-1349-398D-A2886948FC91}" dt="2021-09-02T04:38:43.757" v="2033"/>
          <ac:spMkLst>
            <pc:docMk/>
            <pc:sldMk cId="1707369717" sldId="257"/>
            <ac:spMk id="15" creationId="{3150CB11-0C61-439E-910F-5787759E72A0}"/>
          </ac:spMkLst>
        </pc:spChg>
        <pc:spChg chg="add">
          <ac:chgData name="Nazerke Medeshova" userId="S::nazerke.medeshova@astanait.edu.kz::cc6c44e7-a5d8-4c5b-80f2-e3befd57ed92" providerId="AD" clId="Web-{712EF0E3-B4D6-1349-398D-A2886948FC91}" dt="2021-09-02T04:38:43.757" v="2033"/>
          <ac:spMkLst>
            <pc:docMk/>
            <pc:sldMk cId="1707369717" sldId="257"/>
            <ac:spMk id="17" creationId="{43F8A58B-5155-44CE-A5FF-7647B47D0A7A}"/>
          </ac:spMkLst>
        </pc:spChg>
        <pc:spChg chg="add">
          <ac:chgData name="Nazerke Medeshova" userId="S::nazerke.medeshova@astanait.edu.kz::cc6c44e7-a5d8-4c5b-80f2-e3befd57ed92" providerId="AD" clId="Web-{712EF0E3-B4D6-1349-398D-A2886948FC91}" dt="2021-09-02T04:38:43.757" v="2033"/>
          <ac:spMkLst>
            <pc:docMk/>
            <pc:sldMk cId="1707369717" sldId="257"/>
            <ac:spMk id="19" creationId="{443F2ACA-E6D6-4028-82DD-F03C262D5DE6}"/>
          </ac:spMkLst>
        </pc:spChg>
        <pc:graphicFrameChg chg="add">
          <ac:chgData name="Nazerke Medeshova" userId="S::nazerke.medeshova@astanait.edu.kz::cc6c44e7-a5d8-4c5b-80f2-e3befd57ed92" providerId="AD" clId="Web-{712EF0E3-B4D6-1349-398D-A2886948FC91}" dt="2021-09-02T04:38:43.757" v="2033"/>
          <ac:graphicFrameMkLst>
            <pc:docMk/>
            <pc:sldMk cId="1707369717" sldId="257"/>
            <ac:graphicFrameMk id="5" creationId="{27187556-C0B3-4BB2-AF6E-FDF8FE7B6554}"/>
          </ac:graphicFrameMkLst>
        </pc:graphicFrameChg>
      </pc:sldChg>
      <pc:sldChg chg="addSp delSp modSp">
        <pc:chgData name="Nazerke Medeshova" userId="S::nazerke.medeshova@astanait.edu.kz::cc6c44e7-a5d8-4c5b-80f2-e3befd57ed92" providerId="AD" clId="Web-{712EF0E3-B4D6-1349-398D-A2886948FC91}" dt="2021-09-02T04:39:15.165" v="2034"/>
        <pc:sldMkLst>
          <pc:docMk/>
          <pc:sldMk cId="3937380230" sldId="258"/>
        </pc:sldMkLst>
        <pc:spChg chg="mod">
          <ac:chgData name="Nazerke Medeshova" userId="S::nazerke.medeshova@astanait.edu.kz::cc6c44e7-a5d8-4c5b-80f2-e3befd57ed92" providerId="AD" clId="Web-{712EF0E3-B4D6-1349-398D-A2886948FC91}" dt="2021-09-01T23:10:24.815" v="785" actId="1076"/>
          <ac:spMkLst>
            <pc:docMk/>
            <pc:sldMk cId="3937380230" sldId="258"/>
            <ac:spMk id="2" creationId="{26C7C743-3B82-4566-B5BB-6D63F3BEB00C}"/>
          </ac:spMkLst>
        </pc:spChg>
        <pc:spChg chg="del mod">
          <ac:chgData name="Nazerke Medeshova" userId="S::nazerke.medeshova@astanait.edu.kz::cc6c44e7-a5d8-4c5b-80f2-e3befd57ed92" providerId="AD" clId="Web-{712EF0E3-B4D6-1349-398D-A2886948FC91}" dt="2021-09-02T04:39:15.165" v="2034"/>
          <ac:spMkLst>
            <pc:docMk/>
            <pc:sldMk cId="3937380230" sldId="258"/>
            <ac:spMk id="3" creationId="{DCFFF805-D613-45F8-8412-D9926269C070}"/>
          </ac:spMkLst>
        </pc:spChg>
        <pc:graphicFrameChg chg="add">
          <ac:chgData name="Nazerke Medeshova" userId="S::nazerke.medeshova@astanait.edu.kz::cc6c44e7-a5d8-4c5b-80f2-e3befd57ed92" providerId="AD" clId="Web-{712EF0E3-B4D6-1349-398D-A2886948FC91}" dt="2021-09-02T04:39:15.165" v="2034"/>
          <ac:graphicFrameMkLst>
            <pc:docMk/>
            <pc:sldMk cId="3937380230" sldId="258"/>
            <ac:graphicFrameMk id="5" creationId="{F95739F0-8907-4B65-86FD-A62532C4B4EA}"/>
          </ac:graphicFrameMkLst>
        </pc:graphicFrameChg>
      </pc:sldChg>
      <pc:sldChg chg="addSp delSp modSp new mod setBg setClrOvrMap">
        <pc:chgData name="Nazerke Medeshova" userId="S::nazerke.medeshova@astanait.edu.kz::cc6c44e7-a5d8-4c5b-80f2-e3befd57ed92" providerId="AD" clId="Web-{712EF0E3-B4D6-1349-398D-A2886948FC91}" dt="2021-09-02T06:59:41.675" v="3865"/>
        <pc:sldMkLst>
          <pc:docMk/>
          <pc:sldMk cId="3589467427" sldId="259"/>
        </pc:sldMkLst>
        <pc:spChg chg="mod">
          <ac:chgData name="Nazerke Medeshova" userId="S::nazerke.medeshova@astanait.edu.kz::cc6c44e7-a5d8-4c5b-80f2-e3befd57ed92" providerId="AD" clId="Web-{712EF0E3-B4D6-1349-398D-A2886948FC91}" dt="2021-09-02T04:46:43.527" v="2396"/>
          <ac:spMkLst>
            <pc:docMk/>
            <pc:sldMk cId="3589467427" sldId="259"/>
            <ac:spMk id="2" creationId="{EFDF3B19-0EB7-48CF-B7DE-D06F3386070B}"/>
          </ac:spMkLst>
        </pc:spChg>
        <pc:spChg chg="del mod">
          <ac:chgData name="Nazerke Medeshova" userId="S::nazerke.medeshova@astanait.edu.kz::cc6c44e7-a5d8-4c5b-80f2-e3befd57ed92" providerId="AD" clId="Web-{712EF0E3-B4D6-1349-398D-A2886948FC91}" dt="2021-09-02T04:45:28.491" v="2387"/>
          <ac:spMkLst>
            <pc:docMk/>
            <pc:sldMk cId="3589467427" sldId="259"/>
            <ac:spMk id="3" creationId="{E04F02A6-F9AD-47F9-99C1-AFEB7F5CCD52}"/>
          </ac:spMkLst>
        </pc:spChg>
        <pc:spChg chg="add del">
          <ac:chgData name="Nazerke Medeshova" userId="S::nazerke.medeshova@astanait.edu.kz::cc6c44e7-a5d8-4c5b-80f2-e3befd57ed92" providerId="AD" clId="Web-{712EF0E3-B4D6-1349-398D-A2886948FC91}" dt="2021-09-02T04:45:28.491" v="2387"/>
          <ac:spMkLst>
            <pc:docMk/>
            <pc:sldMk cId="3589467427" sldId="259"/>
            <ac:spMk id="8" creationId="{1B15ED52-F352-441B-82BF-E0EA34836D08}"/>
          </ac:spMkLst>
        </pc:spChg>
        <pc:spChg chg="add del">
          <ac:chgData name="Nazerke Medeshova" userId="S::nazerke.medeshova@astanait.edu.kz::cc6c44e7-a5d8-4c5b-80f2-e3befd57ed92" providerId="AD" clId="Web-{712EF0E3-B4D6-1349-398D-A2886948FC91}" dt="2021-09-02T04:40:46.936" v="2152"/>
          <ac:spMkLst>
            <pc:docMk/>
            <pc:sldMk cId="3589467427" sldId="259"/>
            <ac:spMk id="9" creationId="{9AA72BD9-2C5A-4EDC-931F-5AA08EACA0F3}"/>
          </ac:spMkLst>
        </pc:spChg>
        <pc:spChg chg="add del">
          <ac:chgData name="Nazerke Medeshova" userId="S::nazerke.medeshova@astanait.edu.kz::cc6c44e7-a5d8-4c5b-80f2-e3befd57ed92" providerId="AD" clId="Web-{712EF0E3-B4D6-1349-398D-A2886948FC91}" dt="2021-09-02T04:45:28.491" v="2387"/>
          <ac:spMkLst>
            <pc:docMk/>
            <pc:sldMk cId="3589467427" sldId="259"/>
            <ac:spMk id="10" creationId="{3B2E3793-BFE6-45A2-9B7B-E18844431C99}"/>
          </ac:spMkLst>
        </pc:spChg>
        <pc:spChg chg="add del">
          <ac:chgData name="Nazerke Medeshova" userId="S::nazerke.medeshova@astanait.edu.kz::cc6c44e7-a5d8-4c5b-80f2-e3befd57ed92" providerId="AD" clId="Web-{712EF0E3-B4D6-1349-398D-A2886948FC91}" dt="2021-09-02T04:40:46.936" v="2152"/>
          <ac:spMkLst>
            <pc:docMk/>
            <pc:sldMk cId="3589467427" sldId="259"/>
            <ac:spMk id="11" creationId="{DD3981AC-7B61-4947-BCF3-F7AA7FA385B9}"/>
          </ac:spMkLst>
        </pc:spChg>
        <pc:spChg chg="add del">
          <ac:chgData name="Nazerke Medeshova" userId="S::nazerke.medeshova@astanait.edu.kz::cc6c44e7-a5d8-4c5b-80f2-e3befd57ed92" providerId="AD" clId="Web-{712EF0E3-B4D6-1349-398D-A2886948FC91}" dt="2021-09-02T04:45:28.491" v="2387"/>
          <ac:spMkLst>
            <pc:docMk/>
            <pc:sldMk cId="3589467427" sldId="259"/>
            <ac:spMk id="12" creationId="{BC4C4868-CB8F-4AF9-9CDB-8108F2C19B67}"/>
          </ac:spMkLst>
        </pc:spChg>
        <pc:spChg chg="add mod">
          <ac:chgData name="Nazerke Medeshova" userId="S::nazerke.medeshova@astanait.edu.kz::cc6c44e7-a5d8-4c5b-80f2-e3befd57ed92" providerId="AD" clId="Web-{712EF0E3-B4D6-1349-398D-A2886948FC91}" dt="2021-09-02T06:59:41.675" v="3865"/>
          <ac:spMkLst>
            <pc:docMk/>
            <pc:sldMk cId="3589467427" sldId="259"/>
            <ac:spMk id="13" creationId="{51D290B0-8247-4151-BC48-82274C6B075C}"/>
          </ac:spMkLst>
        </pc:spChg>
        <pc:spChg chg="add del">
          <ac:chgData name="Nazerke Medeshova" userId="S::nazerke.medeshova@astanait.edu.kz::cc6c44e7-a5d8-4c5b-80f2-e3befd57ed92" providerId="AD" clId="Web-{712EF0E3-B4D6-1349-398D-A2886948FC91}" dt="2021-09-02T04:40:46.936" v="2152"/>
          <ac:spMkLst>
            <pc:docMk/>
            <pc:sldMk cId="3589467427" sldId="259"/>
            <ac:spMk id="13" creationId="{55D4142C-5077-457F-A6AD-3FECFDB39685}"/>
          </ac:spMkLst>
        </pc:spChg>
        <pc:spChg chg="add del">
          <ac:chgData name="Nazerke Medeshova" userId="S::nazerke.medeshova@astanait.edu.kz::cc6c44e7-a5d8-4c5b-80f2-e3befd57ed92" providerId="AD" clId="Web-{712EF0E3-B4D6-1349-398D-A2886948FC91}" dt="2021-09-02T04:45:28.491" v="2387"/>
          <ac:spMkLst>
            <pc:docMk/>
            <pc:sldMk cId="3589467427" sldId="259"/>
            <ac:spMk id="14" creationId="{375E0459-6403-40CD-989D-56A4407CA12E}"/>
          </ac:spMkLst>
        </pc:spChg>
        <pc:spChg chg="add del">
          <ac:chgData name="Nazerke Medeshova" userId="S::nazerke.medeshova@astanait.edu.kz::cc6c44e7-a5d8-4c5b-80f2-e3befd57ed92" providerId="AD" clId="Web-{712EF0E3-B4D6-1349-398D-A2886948FC91}" dt="2021-09-02T04:40:46.936" v="2152"/>
          <ac:spMkLst>
            <pc:docMk/>
            <pc:sldMk cId="3589467427" sldId="259"/>
            <ac:spMk id="15" creationId="{7A5F0580-5EE9-419F-96EE-B6529EF6E7D0}"/>
          </ac:spMkLst>
        </pc:spChg>
        <pc:spChg chg="add del">
          <ac:chgData name="Nazerke Medeshova" userId="S::nazerke.medeshova@astanait.edu.kz::cc6c44e7-a5d8-4c5b-80f2-e3befd57ed92" providerId="AD" clId="Web-{712EF0E3-B4D6-1349-398D-A2886948FC91}" dt="2021-09-02T04:45:28.491" v="2387"/>
          <ac:spMkLst>
            <pc:docMk/>
            <pc:sldMk cId="3589467427" sldId="259"/>
            <ac:spMk id="16" creationId="{53E5B1A8-3AC9-4BD1-9BBC-78CA94F2D1BA}"/>
          </ac:spMkLst>
        </pc:spChg>
        <pc:spChg chg="add">
          <ac:chgData name="Nazerke Medeshova" userId="S::nazerke.medeshova@astanait.edu.kz::cc6c44e7-a5d8-4c5b-80f2-e3befd57ed92" providerId="AD" clId="Web-{712EF0E3-B4D6-1349-398D-A2886948FC91}" dt="2021-09-02T04:46:43.527" v="2396"/>
          <ac:spMkLst>
            <pc:docMk/>
            <pc:sldMk cId="3589467427" sldId="259"/>
            <ac:spMk id="20" creationId="{BACC6370-2D7E-4714-9D71-7542949D7D5D}"/>
          </ac:spMkLst>
        </pc:spChg>
        <pc:spChg chg="add">
          <ac:chgData name="Nazerke Medeshova" userId="S::nazerke.medeshova@astanait.edu.kz::cc6c44e7-a5d8-4c5b-80f2-e3befd57ed92" providerId="AD" clId="Web-{712EF0E3-B4D6-1349-398D-A2886948FC91}" dt="2021-09-02T04:46:43.527" v="2396"/>
          <ac:spMkLst>
            <pc:docMk/>
            <pc:sldMk cId="3589467427" sldId="259"/>
            <ac:spMk id="21" creationId="{F68B3F68-107C-434F-AA38-110D5EA91B85}"/>
          </ac:spMkLst>
        </pc:spChg>
        <pc:spChg chg="add del">
          <ac:chgData name="Nazerke Medeshova" userId="S::nazerke.medeshova@astanait.edu.kz::cc6c44e7-a5d8-4c5b-80f2-e3befd57ed92" providerId="AD" clId="Web-{712EF0E3-B4D6-1349-398D-A2886948FC91}" dt="2021-09-02T04:46:03.806" v="2390"/>
          <ac:spMkLst>
            <pc:docMk/>
            <pc:sldMk cId="3589467427" sldId="259"/>
            <ac:spMk id="22" creationId="{BACC6370-2D7E-4714-9D71-7542949D7D5D}"/>
          </ac:spMkLst>
        </pc:spChg>
        <pc:spChg chg="add del">
          <ac:chgData name="Nazerke Medeshova" userId="S::nazerke.medeshova@astanait.edu.kz::cc6c44e7-a5d8-4c5b-80f2-e3befd57ed92" providerId="AD" clId="Web-{712EF0E3-B4D6-1349-398D-A2886948FC91}" dt="2021-09-02T04:46:43.464" v="2395"/>
          <ac:spMkLst>
            <pc:docMk/>
            <pc:sldMk cId="3589467427" sldId="259"/>
            <ac:spMk id="23" creationId="{BACC6370-2D7E-4714-9D71-7542949D7D5D}"/>
          </ac:spMkLst>
        </pc:spChg>
        <pc:spChg chg="add del">
          <ac:chgData name="Nazerke Medeshova" userId="S::nazerke.medeshova@astanait.edu.kz::cc6c44e7-a5d8-4c5b-80f2-e3befd57ed92" providerId="AD" clId="Web-{712EF0E3-B4D6-1349-398D-A2886948FC91}" dt="2021-09-02T04:46:03.806" v="2390"/>
          <ac:spMkLst>
            <pc:docMk/>
            <pc:sldMk cId="3589467427" sldId="259"/>
            <ac:spMk id="24" creationId="{256B2C21-A230-48C0-8DF1-C46611373C44}"/>
          </ac:spMkLst>
        </pc:spChg>
        <pc:spChg chg="add del">
          <ac:chgData name="Nazerke Medeshova" userId="S::nazerke.medeshova@astanait.edu.kz::cc6c44e7-a5d8-4c5b-80f2-e3befd57ed92" providerId="AD" clId="Web-{712EF0E3-B4D6-1349-398D-A2886948FC91}" dt="2021-09-02T04:46:43.464" v="2395"/>
          <ac:spMkLst>
            <pc:docMk/>
            <pc:sldMk cId="3589467427" sldId="259"/>
            <ac:spMk id="25" creationId="{256B2C21-A230-48C0-8DF1-C46611373C44}"/>
          </ac:spMkLst>
        </pc:spChg>
        <pc:spChg chg="add del">
          <ac:chgData name="Nazerke Medeshova" userId="S::nazerke.medeshova@astanait.edu.kz::cc6c44e7-a5d8-4c5b-80f2-e3befd57ed92" providerId="AD" clId="Web-{712EF0E3-B4D6-1349-398D-A2886948FC91}" dt="2021-09-02T04:46:03.806" v="2390"/>
          <ac:spMkLst>
            <pc:docMk/>
            <pc:sldMk cId="3589467427" sldId="259"/>
            <ac:spMk id="26" creationId="{3847E18C-932D-4C95-AABA-FEC7C9499AD7}"/>
          </ac:spMkLst>
        </pc:spChg>
        <pc:spChg chg="add del">
          <ac:chgData name="Nazerke Medeshova" userId="S::nazerke.medeshova@astanait.edu.kz::cc6c44e7-a5d8-4c5b-80f2-e3befd57ed92" providerId="AD" clId="Web-{712EF0E3-B4D6-1349-398D-A2886948FC91}" dt="2021-09-02T04:46:43.464" v="2395"/>
          <ac:spMkLst>
            <pc:docMk/>
            <pc:sldMk cId="3589467427" sldId="259"/>
            <ac:spMk id="27" creationId="{3847E18C-932D-4C95-AABA-FEC7C9499AD7}"/>
          </ac:spMkLst>
        </pc:spChg>
        <pc:spChg chg="add del">
          <ac:chgData name="Nazerke Medeshova" userId="S::nazerke.medeshova@astanait.edu.kz::cc6c44e7-a5d8-4c5b-80f2-e3befd57ed92" providerId="AD" clId="Web-{712EF0E3-B4D6-1349-398D-A2886948FC91}" dt="2021-09-02T04:46:03.806" v="2390"/>
          <ac:spMkLst>
            <pc:docMk/>
            <pc:sldMk cId="3589467427" sldId="259"/>
            <ac:spMk id="28" creationId="{3150CB11-0C61-439E-910F-5787759E72A0}"/>
          </ac:spMkLst>
        </pc:spChg>
        <pc:spChg chg="add del">
          <ac:chgData name="Nazerke Medeshova" userId="S::nazerke.medeshova@astanait.edu.kz::cc6c44e7-a5d8-4c5b-80f2-e3befd57ed92" providerId="AD" clId="Web-{712EF0E3-B4D6-1349-398D-A2886948FC91}" dt="2021-09-02T04:46:43.464" v="2395"/>
          <ac:spMkLst>
            <pc:docMk/>
            <pc:sldMk cId="3589467427" sldId="259"/>
            <ac:spMk id="29" creationId="{3150CB11-0C61-439E-910F-5787759E72A0}"/>
          </ac:spMkLst>
        </pc:spChg>
        <pc:spChg chg="add del">
          <ac:chgData name="Nazerke Medeshova" userId="S::nazerke.medeshova@astanait.edu.kz::cc6c44e7-a5d8-4c5b-80f2-e3befd57ed92" providerId="AD" clId="Web-{712EF0E3-B4D6-1349-398D-A2886948FC91}" dt="2021-09-02T04:46:03.806" v="2390"/>
          <ac:spMkLst>
            <pc:docMk/>
            <pc:sldMk cId="3589467427" sldId="259"/>
            <ac:spMk id="30" creationId="{43F8A58B-5155-44CE-A5FF-7647B47D0A7A}"/>
          </ac:spMkLst>
        </pc:spChg>
        <pc:spChg chg="add del">
          <ac:chgData name="Nazerke Medeshova" userId="S::nazerke.medeshova@astanait.edu.kz::cc6c44e7-a5d8-4c5b-80f2-e3befd57ed92" providerId="AD" clId="Web-{712EF0E3-B4D6-1349-398D-A2886948FC91}" dt="2021-09-02T04:46:43.464" v="2395"/>
          <ac:spMkLst>
            <pc:docMk/>
            <pc:sldMk cId="3589467427" sldId="259"/>
            <ac:spMk id="31" creationId="{43F8A58B-5155-44CE-A5FF-7647B47D0A7A}"/>
          </ac:spMkLst>
        </pc:spChg>
        <pc:spChg chg="add del">
          <ac:chgData name="Nazerke Medeshova" userId="S::nazerke.medeshova@astanait.edu.kz::cc6c44e7-a5d8-4c5b-80f2-e3befd57ed92" providerId="AD" clId="Web-{712EF0E3-B4D6-1349-398D-A2886948FC91}" dt="2021-09-02T04:46:03.806" v="2390"/>
          <ac:spMkLst>
            <pc:docMk/>
            <pc:sldMk cId="3589467427" sldId="259"/>
            <ac:spMk id="32" creationId="{443F2ACA-E6D6-4028-82DD-F03C262D5DE6}"/>
          </ac:spMkLst>
        </pc:spChg>
        <pc:spChg chg="add del">
          <ac:chgData name="Nazerke Medeshova" userId="S::nazerke.medeshova@astanait.edu.kz::cc6c44e7-a5d8-4c5b-80f2-e3befd57ed92" providerId="AD" clId="Web-{712EF0E3-B4D6-1349-398D-A2886948FC91}" dt="2021-09-02T04:46:43.464" v="2395"/>
          <ac:spMkLst>
            <pc:docMk/>
            <pc:sldMk cId="3589467427" sldId="259"/>
            <ac:spMk id="33" creationId="{443F2ACA-E6D6-4028-82DD-F03C262D5DE6}"/>
          </ac:spMkLst>
        </pc:spChg>
        <pc:spChg chg="add">
          <ac:chgData name="Nazerke Medeshova" userId="S::nazerke.medeshova@astanait.edu.kz::cc6c44e7-a5d8-4c5b-80f2-e3befd57ed92" providerId="AD" clId="Web-{712EF0E3-B4D6-1349-398D-A2886948FC91}" dt="2021-09-02T04:46:43.527" v="2396"/>
          <ac:spMkLst>
            <pc:docMk/>
            <pc:sldMk cId="3589467427" sldId="259"/>
            <ac:spMk id="34" creationId="{AAD0DBB9-1A4B-4391-81D4-CB19F9AB918A}"/>
          </ac:spMkLst>
        </pc:spChg>
        <pc:spChg chg="add">
          <ac:chgData name="Nazerke Medeshova" userId="S::nazerke.medeshova@astanait.edu.kz::cc6c44e7-a5d8-4c5b-80f2-e3befd57ed92" providerId="AD" clId="Web-{712EF0E3-B4D6-1349-398D-A2886948FC91}" dt="2021-09-02T04:46:43.527" v="2396"/>
          <ac:spMkLst>
            <pc:docMk/>
            <pc:sldMk cId="3589467427" sldId="259"/>
            <ac:spMk id="35" creationId="{063BBA22-50EA-4C4D-BE05-F1CE4E63AA56}"/>
          </ac:spMkLst>
        </pc:spChg>
        <pc:graphicFrameChg chg="add mod modGraphic">
          <ac:chgData name="Nazerke Medeshova" userId="S::nazerke.medeshova@astanait.edu.kz::cc6c44e7-a5d8-4c5b-80f2-e3befd57ed92" providerId="AD" clId="Web-{712EF0E3-B4D6-1349-398D-A2886948FC91}" dt="2021-09-02T04:46:43.527" v="2396"/>
          <ac:graphicFrameMkLst>
            <pc:docMk/>
            <pc:sldMk cId="3589467427" sldId="259"/>
            <ac:graphicFrameMk id="18" creationId="{A4FBAFF0-A612-4EAD-A80A-6BEF5479F71D}"/>
          </ac:graphicFrameMkLst>
        </pc:graphicFrameChg>
        <pc:picChg chg="add del">
          <ac:chgData name="Nazerke Medeshova" userId="S::nazerke.medeshova@astanait.edu.kz::cc6c44e7-a5d8-4c5b-80f2-e3befd57ed92" providerId="AD" clId="Web-{712EF0E3-B4D6-1349-398D-A2886948FC91}" dt="2021-09-02T04:40:46.936" v="2152"/>
          <ac:picMkLst>
            <pc:docMk/>
            <pc:sldMk cId="3589467427" sldId="259"/>
            <ac:picMk id="5" creationId="{CB406BF3-3920-4C05-B069-2E62A5BBEAC1}"/>
          </ac:picMkLst>
        </pc:picChg>
      </pc:sldChg>
      <pc:sldChg chg="addSp delSp modSp new addAnim modAnim">
        <pc:chgData name="Nazerke Medeshova" userId="S::nazerke.medeshova@astanait.edu.kz::cc6c44e7-a5d8-4c5b-80f2-e3befd57ed92" providerId="AD" clId="Web-{712EF0E3-B4D6-1349-398D-A2886948FC91}" dt="2021-09-02T04:50:38.541" v="2451"/>
        <pc:sldMkLst>
          <pc:docMk/>
          <pc:sldMk cId="3470618867" sldId="260"/>
        </pc:sldMkLst>
        <pc:spChg chg="mod">
          <ac:chgData name="Nazerke Medeshova" userId="S::nazerke.medeshova@astanait.edu.kz::cc6c44e7-a5d8-4c5b-80f2-e3befd57ed92" providerId="AD" clId="Web-{712EF0E3-B4D6-1349-398D-A2886948FC91}" dt="2021-09-02T03:15:57.650" v="999" actId="20577"/>
          <ac:spMkLst>
            <pc:docMk/>
            <pc:sldMk cId="3470618867" sldId="260"/>
            <ac:spMk id="2" creationId="{E9C2F5A3-059F-4209-AC9C-EA325B40F52F}"/>
          </ac:spMkLst>
        </pc:spChg>
        <pc:spChg chg="add mod">
          <ac:chgData name="Nazerke Medeshova" userId="S::nazerke.medeshova@astanait.edu.kz::cc6c44e7-a5d8-4c5b-80f2-e3befd57ed92" providerId="AD" clId="Web-{712EF0E3-B4D6-1349-398D-A2886948FC91}" dt="2021-09-02T04:49:27.896" v="2426" actId="20577"/>
          <ac:spMkLst>
            <pc:docMk/>
            <pc:sldMk cId="3470618867" sldId="260"/>
            <ac:spMk id="3" creationId="{306E6EE2-D7F8-4EEA-A94E-2F5F883E26CB}"/>
          </ac:spMkLst>
        </pc:spChg>
        <pc:spChg chg="del">
          <ac:chgData name="Nazerke Medeshova" userId="S::nazerke.medeshova@astanait.edu.kz::cc6c44e7-a5d8-4c5b-80f2-e3befd57ed92" providerId="AD" clId="Web-{712EF0E3-B4D6-1349-398D-A2886948FC91}" dt="2021-09-01T22:58:11.527" v="283"/>
          <ac:spMkLst>
            <pc:docMk/>
            <pc:sldMk cId="3470618867" sldId="260"/>
            <ac:spMk id="3" creationId="{B9B54A0A-DF67-40D2-9D9F-B236C70A1774}"/>
          </ac:spMkLst>
        </pc:spChg>
        <pc:spChg chg="add mod">
          <ac:chgData name="Nazerke Medeshova" userId="S::nazerke.medeshova@astanait.edu.kz::cc6c44e7-a5d8-4c5b-80f2-e3befd57ed92" providerId="AD" clId="Web-{712EF0E3-B4D6-1349-398D-A2886948FC91}" dt="2021-09-02T03:10:18.048" v="992" actId="20577"/>
          <ac:spMkLst>
            <pc:docMk/>
            <pc:sldMk cId="3470618867" sldId="260"/>
            <ac:spMk id="5" creationId="{B6F3C26F-677F-4420-B797-AE9DA7C93B4B}"/>
          </ac:spMkLst>
        </pc:spChg>
        <pc:spChg chg="add mod">
          <ac:chgData name="Nazerke Medeshova" userId="S::nazerke.medeshova@astanait.edu.kz::cc6c44e7-a5d8-4c5b-80f2-e3befd57ed92" providerId="AD" clId="Web-{712EF0E3-B4D6-1349-398D-A2886948FC91}" dt="2021-09-02T04:49:47.085" v="2435" actId="20577"/>
          <ac:spMkLst>
            <pc:docMk/>
            <pc:sldMk cId="3470618867" sldId="260"/>
            <ac:spMk id="6" creationId="{F82EECB5-E747-425C-9FB1-D480DA6A0E68}"/>
          </ac:spMkLst>
        </pc:spChg>
        <pc:spChg chg="add mod">
          <ac:chgData name="Nazerke Medeshova" userId="S::nazerke.medeshova@astanait.edu.kz::cc6c44e7-a5d8-4c5b-80f2-e3befd57ed92" providerId="AD" clId="Web-{712EF0E3-B4D6-1349-398D-A2886948FC91}" dt="2021-09-02T04:50:30.369" v="2447" actId="1076"/>
          <ac:spMkLst>
            <pc:docMk/>
            <pc:sldMk cId="3470618867" sldId="260"/>
            <ac:spMk id="7" creationId="{060973A5-FFDD-4229-B93E-199C8CEC13BD}"/>
          </ac:spMkLst>
        </pc:spChg>
        <pc:graphicFrameChg chg="add mod ord modGraphic">
          <ac:chgData name="Nazerke Medeshova" userId="S::nazerke.medeshova@astanait.edu.kz::cc6c44e7-a5d8-4c5b-80f2-e3befd57ed92" providerId="AD" clId="Web-{712EF0E3-B4D6-1349-398D-A2886948FC91}" dt="2021-09-02T04:48:46.362" v="2413"/>
          <ac:graphicFrameMkLst>
            <pc:docMk/>
            <pc:sldMk cId="3470618867" sldId="260"/>
            <ac:graphicFrameMk id="4" creationId="{ED224CDA-AA08-4CAE-83D7-4EC4A78A2843}"/>
          </ac:graphicFrameMkLst>
        </pc:graphicFrameChg>
      </pc:sldChg>
      <pc:sldChg chg="modSp new del">
        <pc:chgData name="Nazerke Medeshova" userId="S::nazerke.medeshova@astanait.edu.kz::cc6c44e7-a5d8-4c5b-80f2-e3befd57ed92" providerId="AD" clId="Web-{712EF0E3-B4D6-1349-398D-A2886948FC91}" dt="2021-09-02T04:55:16.745" v="2589"/>
        <pc:sldMkLst>
          <pc:docMk/>
          <pc:sldMk cId="3056137461" sldId="261"/>
        </pc:sldMkLst>
        <pc:spChg chg="mod">
          <ac:chgData name="Nazerke Medeshova" userId="S::nazerke.medeshova@astanait.edu.kz::cc6c44e7-a5d8-4c5b-80f2-e3befd57ed92" providerId="AD" clId="Web-{712EF0E3-B4D6-1349-398D-A2886948FC91}" dt="2021-09-02T04:51:41.732" v="2477" actId="20577"/>
          <ac:spMkLst>
            <pc:docMk/>
            <pc:sldMk cId="3056137461" sldId="261"/>
            <ac:spMk id="2" creationId="{AC151982-B89C-46EA-B2F7-4BF8CA5001D3}"/>
          </ac:spMkLst>
        </pc:spChg>
        <pc:spChg chg="mod">
          <ac:chgData name="Nazerke Medeshova" userId="S::nazerke.medeshova@astanait.edu.kz::cc6c44e7-a5d8-4c5b-80f2-e3befd57ed92" providerId="AD" clId="Web-{712EF0E3-B4D6-1349-398D-A2886948FC91}" dt="2021-09-02T04:52:03.468" v="2479" actId="20577"/>
          <ac:spMkLst>
            <pc:docMk/>
            <pc:sldMk cId="3056137461" sldId="261"/>
            <ac:spMk id="3" creationId="{F5A9908A-27AF-4066-9CD4-A32BAF68EAC7}"/>
          </ac:spMkLst>
        </pc:spChg>
      </pc:sldChg>
      <pc:sldChg chg="modSp new">
        <pc:chgData name="Nazerke Medeshova" userId="S::nazerke.medeshova@astanait.edu.kz::cc6c44e7-a5d8-4c5b-80f2-e3befd57ed92" providerId="AD" clId="Web-{712EF0E3-B4D6-1349-398D-A2886948FC91}" dt="2021-09-02T04:54:53.978" v="2588" actId="20577"/>
        <pc:sldMkLst>
          <pc:docMk/>
          <pc:sldMk cId="88102455" sldId="262"/>
        </pc:sldMkLst>
        <pc:spChg chg="mod">
          <ac:chgData name="Nazerke Medeshova" userId="S::nazerke.medeshova@astanait.edu.kz::cc6c44e7-a5d8-4c5b-80f2-e3befd57ed92" providerId="AD" clId="Web-{712EF0E3-B4D6-1349-398D-A2886948FC91}" dt="2021-09-02T04:54:00.537" v="2566" actId="20577"/>
          <ac:spMkLst>
            <pc:docMk/>
            <pc:sldMk cId="88102455" sldId="262"/>
            <ac:spMk id="2" creationId="{04539BD0-B955-4905-A7BF-C1533C18BEBA}"/>
          </ac:spMkLst>
        </pc:spChg>
        <pc:spChg chg="mod">
          <ac:chgData name="Nazerke Medeshova" userId="S::nazerke.medeshova@astanait.edu.kz::cc6c44e7-a5d8-4c5b-80f2-e3befd57ed92" providerId="AD" clId="Web-{712EF0E3-B4D6-1349-398D-A2886948FC91}" dt="2021-09-02T04:54:53.978" v="2588" actId="20577"/>
          <ac:spMkLst>
            <pc:docMk/>
            <pc:sldMk cId="88102455" sldId="262"/>
            <ac:spMk id="3" creationId="{FC02B315-F252-467B-87B2-CA1444528576}"/>
          </ac:spMkLst>
        </pc:spChg>
      </pc:sldChg>
      <pc:sldChg chg="addSp delSp modSp new">
        <pc:chgData name="Nazerke Medeshova" userId="S::nazerke.medeshova@astanait.edu.kz::cc6c44e7-a5d8-4c5b-80f2-e3befd57ed92" providerId="AD" clId="Web-{712EF0E3-B4D6-1349-398D-A2886948FC91}" dt="2021-09-02T07:07:51.436" v="4165" actId="14100"/>
        <pc:sldMkLst>
          <pc:docMk/>
          <pc:sldMk cId="1455010451" sldId="263"/>
        </pc:sldMkLst>
        <pc:spChg chg="mod">
          <ac:chgData name="Nazerke Medeshova" userId="S::nazerke.medeshova@astanait.edu.kz::cc6c44e7-a5d8-4c5b-80f2-e3befd57ed92" providerId="AD" clId="Web-{712EF0E3-B4D6-1349-398D-A2886948FC91}" dt="2021-09-02T05:00:20.888" v="2803" actId="1076"/>
          <ac:spMkLst>
            <pc:docMk/>
            <pc:sldMk cId="1455010451" sldId="263"/>
            <ac:spMk id="2" creationId="{B42BEC99-B2CE-4AB1-9B41-246CDC510D48}"/>
          </ac:spMkLst>
        </pc:spChg>
        <pc:spChg chg="mod">
          <ac:chgData name="Nazerke Medeshova" userId="S::nazerke.medeshova@astanait.edu.kz::cc6c44e7-a5d8-4c5b-80f2-e3befd57ed92" providerId="AD" clId="Web-{712EF0E3-B4D6-1349-398D-A2886948FC91}" dt="2021-09-02T07:07:51.436" v="4165" actId="14100"/>
          <ac:spMkLst>
            <pc:docMk/>
            <pc:sldMk cId="1455010451" sldId="263"/>
            <ac:spMk id="3" creationId="{D1DCB6BA-3D52-42D9-BBB2-DFA934735AE3}"/>
          </ac:spMkLst>
        </pc:spChg>
        <pc:spChg chg="add del mod">
          <ac:chgData name="Nazerke Medeshova" userId="S::nazerke.medeshova@astanait.edu.kz::cc6c44e7-a5d8-4c5b-80f2-e3befd57ed92" providerId="AD" clId="Web-{712EF0E3-B4D6-1349-398D-A2886948FC91}" dt="2021-09-02T06:44:53.843" v="3573"/>
          <ac:spMkLst>
            <pc:docMk/>
            <pc:sldMk cId="1455010451" sldId="263"/>
            <ac:spMk id="4" creationId="{F0CCC00F-1951-456F-B4AB-F0A0A48F5C31}"/>
          </ac:spMkLst>
        </pc:spChg>
        <pc:spChg chg="add mod">
          <ac:chgData name="Nazerke Medeshova" userId="S::nazerke.medeshova@astanait.edu.kz::cc6c44e7-a5d8-4c5b-80f2-e3befd57ed92" providerId="AD" clId="Web-{712EF0E3-B4D6-1349-398D-A2886948FC91}" dt="2021-09-02T07:06:51.856" v="4152" actId="1076"/>
          <ac:spMkLst>
            <pc:docMk/>
            <pc:sldMk cId="1455010451" sldId="263"/>
            <ac:spMk id="5" creationId="{64E4E74B-C3FE-4E35-BA95-702761522102}"/>
          </ac:spMkLst>
        </pc:spChg>
      </pc:sldChg>
      <pc:sldChg chg="modSp new">
        <pc:chgData name="Nazerke Medeshova" userId="S::nazerke.medeshova@astanait.edu.kz::cc6c44e7-a5d8-4c5b-80f2-e3befd57ed92" providerId="AD" clId="Web-{712EF0E3-B4D6-1349-398D-A2886948FC91}" dt="2021-09-02T06:50:46.585" v="3743" actId="20577"/>
        <pc:sldMkLst>
          <pc:docMk/>
          <pc:sldMk cId="3099485675" sldId="264"/>
        </pc:sldMkLst>
        <pc:spChg chg="mod">
          <ac:chgData name="Nazerke Medeshova" userId="S::nazerke.medeshova@astanait.edu.kz::cc6c44e7-a5d8-4c5b-80f2-e3befd57ed92" providerId="AD" clId="Web-{712EF0E3-B4D6-1349-398D-A2886948FC91}" dt="2021-09-02T06:50:46.585" v="3743" actId="20577"/>
          <ac:spMkLst>
            <pc:docMk/>
            <pc:sldMk cId="3099485675" sldId="264"/>
            <ac:spMk id="2" creationId="{10DDC1E4-A66D-4BC1-9FF0-2035ACCB40CE}"/>
          </ac:spMkLst>
        </pc:spChg>
        <pc:spChg chg="mod">
          <ac:chgData name="Nazerke Medeshova" userId="S::nazerke.medeshova@astanait.edu.kz::cc6c44e7-a5d8-4c5b-80f2-e3befd57ed92" providerId="AD" clId="Web-{712EF0E3-B4D6-1349-398D-A2886948FC91}" dt="2021-09-02T06:50:25.803" v="3732" actId="1076"/>
          <ac:spMkLst>
            <pc:docMk/>
            <pc:sldMk cId="3099485675" sldId="264"/>
            <ac:spMk id="3" creationId="{548A8748-92A8-4B74-8E70-4CEEE3ADBA27}"/>
          </ac:spMkLst>
        </pc:spChg>
      </pc:sldChg>
      <pc:sldChg chg="addSp delSp modSp new mod setBg addAnim modAnim">
        <pc:chgData name="Nazerke Medeshova" userId="S::nazerke.medeshova@astanait.edu.kz::cc6c44e7-a5d8-4c5b-80f2-e3befd57ed92" providerId="AD" clId="Web-{712EF0E3-B4D6-1349-398D-A2886948FC91}" dt="2021-09-02T04:37:59.567" v="2029" actId="1076"/>
        <pc:sldMkLst>
          <pc:docMk/>
          <pc:sldMk cId="2343088751" sldId="265"/>
        </pc:sldMkLst>
        <pc:spChg chg="mod">
          <ac:chgData name="Nazerke Medeshova" userId="S::nazerke.medeshova@astanait.edu.kz::cc6c44e7-a5d8-4c5b-80f2-e3befd57ed92" providerId="AD" clId="Web-{712EF0E3-B4D6-1349-398D-A2886948FC91}" dt="2021-09-02T04:31:09.807" v="1853"/>
          <ac:spMkLst>
            <pc:docMk/>
            <pc:sldMk cId="2343088751" sldId="265"/>
            <ac:spMk id="2" creationId="{29A70D4D-E3C2-4B9C-9665-9D4D4A352CE6}"/>
          </ac:spMkLst>
        </pc:spChg>
        <pc:spChg chg="mod">
          <ac:chgData name="Nazerke Medeshova" userId="S::nazerke.medeshova@astanait.edu.kz::cc6c44e7-a5d8-4c5b-80f2-e3befd57ed92" providerId="AD" clId="Web-{712EF0E3-B4D6-1349-398D-A2886948FC91}" dt="2021-09-02T04:35:12.542" v="1950" actId="20577"/>
          <ac:spMkLst>
            <pc:docMk/>
            <pc:sldMk cId="2343088751" sldId="265"/>
            <ac:spMk id="3" creationId="{DFF8588B-6438-4323-BE48-E9AD350508AE}"/>
          </ac:spMkLst>
        </pc:spChg>
        <pc:spChg chg="add del">
          <ac:chgData name="Nazerke Medeshova" userId="S::nazerke.medeshova@astanait.edu.kz::cc6c44e7-a5d8-4c5b-80f2-e3befd57ed92" providerId="AD" clId="Web-{712EF0E3-B4D6-1349-398D-A2886948FC91}" dt="2021-09-02T04:31:40.277" v="1858"/>
          <ac:spMkLst>
            <pc:docMk/>
            <pc:sldMk cId="2343088751" sldId="265"/>
            <ac:spMk id="4" creationId="{7E827218-4E21-4CED-86D6-67930E4D7C51}"/>
          </ac:spMkLst>
        </pc:spChg>
        <pc:spChg chg="add del">
          <ac:chgData name="Nazerke Medeshova" userId="S::nazerke.medeshova@astanait.edu.kz::cc6c44e7-a5d8-4c5b-80f2-e3befd57ed92" providerId="AD" clId="Web-{712EF0E3-B4D6-1349-398D-A2886948FC91}" dt="2021-09-02T04:30:53.009" v="1846"/>
          <ac:spMkLst>
            <pc:docMk/>
            <pc:sldMk cId="2343088751" sldId="265"/>
            <ac:spMk id="5" creationId="{907EF6B7-1338-4443-8C46-6A318D952DFD}"/>
          </ac:spMkLst>
        </pc:spChg>
        <pc:spChg chg="add del">
          <ac:chgData name="Nazerke Medeshova" userId="S::nazerke.medeshova@astanait.edu.kz::cc6c44e7-a5d8-4c5b-80f2-e3befd57ed92" providerId="AD" clId="Web-{712EF0E3-B4D6-1349-398D-A2886948FC91}" dt="2021-09-02T04:30:53.009" v="1846"/>
          <ac:spMkLst>
            <pc:docMk/>
            <pc:sldMk cId="2343088751" sldId="265"/>
            <ac:spMk id="6" creationId="{DAAE4CDD-124C-4DCF-9584-B6033B545DD5}"/>
          </ac:spMkLst>
        </pc:spChg>
        <pc:spChg chg="add del">
          <ac:chgData name="Nazerke Medeshova" userId="S::nazerke.medeshova@astanait.edu.kz::cc6c44e7-a5d8-4c5b-80f2-e3befd57ed92" providerId="AD" clId="Web-{712EF0E3-B4D6-1349-398D-A2886948FC91}" dt="2021-09-02T04:30:53.009" v="1846"/>
          <ac:spMkLst>
            <pc:docMk/>
            <pc:sldMk cId="2343088751" sldId="265"/>
            <ac:spMk id="7" creationId="{081E4A58-353D-44AE-B2FC-2A74E2E400F7}"/>
          </ac:spMkLst>
        </pc:spChg>
        <pc:spChg chg="add del">
          <ac:chgData name="Nazerke Medeshova" userId="S::nazerke.medeshova@astanait.edu.kz::cc6c44e7-a5d8-4c5b-80f2-e3befd57ed92" providerId="AD" clId="Web-{712EF0E3-B4D6-1349-398D-A2886948FC91}" dt="2021-09-02T04:30:46.008" v="1844"/>
          <ac:spMkLst>
            <pc:docMk/>
            <pc:sldMk cId="2343088751" sldId="265"/>
            <ac:spMk id="8" creationId="{979E27D9-03C7-44E2-9FF8-15D0C8506AF7}"/>
          </ac:spMkLst>
        </pc:spChg>
        <pc:spChg chg="add del">
          <ac:chgData name="Nazerke Medeshova" userId="S::nazerke.medeshova@astanait.edu.kz::cc6c44e7-a5d8-4c5b-80f2-e3befd57ed92" providerId="AD" clId="Web-{712EF0E3-B4D6-1349-398D-A2886948FC91}" dt="2021-09-02T04:31:04.212" v="1848"/>
          <ac:spMkLst>
            <pc:docMk/>
            <pc:sldMk cId="2343088751" sldId="265"/>
            <ac:spMk id="9" creationId="{389575E1-3389-451A-A5F7-27854C25C599}"/>
          </ac:spMkLst>
        </pc:spChg>
        <pc:spChg chg="add del">
          <ac:chgData name="Nazerke Medeshova" userId="S::nazerke.medeshova@astanait.edu.kz::cc6c44e7-a5d8-4c5b-80f2-e3befd57ed92" providerId="AD" clId="Web-{712EF0E3-B4D6-1349-398D-A2886948FC91}" dt="2021-09-02T04:30:46.008" v="1844"/>
          <ac:spMkLst>
            <pc:docMk/>
            <pc:sldMk cId="2343088751" sldId="265"/>
            <ac:spMk id="10" creationId="{EEBF1590-3B36-48EE-A89D-3B6F3CB256AB}"/>
          </ac:spMkLst>
        </pc:spChg>
        <pc:spChg chg="add del">
          <ac:chgData name="Nazerke Medeshova" userId="S::nazerke.medeshova@astanait.edu.kz::cc6c44e7-a5d8-4c5b-80f2-e3befd57ed92" providerId="AD" clId="Web-{712EF0E3-B4D6-1349-398D-A2886948FC91}" dt="2021-09-02T04:31:04.212" v="1848"/>
          <ac:spMkLst>
            <pc:docMk/>
            <pc:sldMk cId="2343088751" sldId="265"/>
            <ac:spMk id="11" creationId="{A53CCC5C-D88E-40FB-B30B-23DCDBD01D37}"/>
          </ac:spMkLst>
        </pc:spChg>
        <pc:spChg chg="add del">
          <ac:chgData name="Nazerke Medeshova" userId="S::nazerke.medeshova@astanait.edu.kz::cc6c44e7-a5d8-4c5b-80f2-e3befd57ed92" providerId="AD" clId="Web-{712EF0E3-B4D6-1349-398D-A2886948FC91}" dt="2021-09-02T04:30:46.008" v="1844"/>
          <ac:spMkLst>
            <pc:docMk/>
            <pc:sldMk cId="2343088751" sldId="265"/>
            <ac:spMk id="12" creationId="{AC8F6C8C-AB5A-4548-942D-E3FD40ACBC49}"/>
          </ac:spMkLst>
        </pc:spChg>
        <pc:spChg chg="add del">
          <ac:chgData name="Nazerke Medeshova" userId="S::nazerke.medeshova@astanait.edu.kz::cc6c44e7-a5d8-4c5b-80f2-e3befd57ed92" providerId="AD" clId="Web-{712EF0E3-B4D6-1349-398D-A2886948FC91}" dt="2021-09-02T04:31:04.212" v="1848"/>
          <ac:spMkLst>
            <pc:docMk/>
            <pc:sldMk cId="2343088751" sldId="265"/>
            <ac:spMk id="13" creationId="{081E4A58-353D-44AE-B2FC-2A74E2E400F7}"/>
          </ac:spMkLst>
        </pc:spChg>
        <pc:spChg chg="add del">
          <ac:chgData name="Nazerke Medeshova" userId="S::nazerke.medeshova@astanait.edu.kz::cc6c44e7-a5d8-4c5b-80f2-e3befd57ed92" providerId="AD" clId="Web-{712EF0E3-B4D6-1349-398D-A2886948FC91}" dt="2021-09-02T04:31:06.916" v="1850"/>
          <ac:spMkLst>
            <pc:docMk/>
            <pc:sldMk cId="2343088751" sldId="265"/>
            <ac:spMk id="14" creationId="{C7FA33FF-088D-4F16-95A2-2C64D353DEA8}"/>
          </ac:spMkLst>
        </pc:spChg>
        <pc:spChg chg="add del">
          <ac:chgData name="Nazerke Medeshova" userId="S::nazerke.medeshova@astanait.edu.kz::cc6c44e7-a5d8-4c5b-80f2-e3befd57ed92" providerId="AD" clId="Web-{712EF0E3-B4D6-1349-398D-A2886948FC91}" dt="2021-09-02T04:31:06.916" v="1850"/>
          <ac:spMkLst>
            <pc:docMk/>
            <pc:sldMk cId="2343088751" sldId="265"/>
            <ac:spMk id="15" creationId="{A376EFB1-01CF-419F-ABF1-2AF02BBFCBD1}"/>
          </ac:spMkLst>
        </pc:spChg>
        <pc:spChg chg="add del">
          <ac:chgData name="Nazerke Medeshova" userId="S::nazerke.medeshova@astanait.edu.kz::cc6c44e7-a5d8-4c5b-80f2-e3befd57ed92" providerId="AD" clId="Web-{712EF0E3-B4D6-1349-398D-A2886948FC91}" dt="2021-09-02T04:31:06.916" v="1850"/>
          <ac:spMkLst>
            <pc:docMk/>
            <pc:sldMk cId="2343088751" sldId="265"/>
            <ac:spMk id="16" creationId="{FF9DEA15-78BD-4750-AA18-B9F28A6D5AB8}"/>
          </ac:spMkLst>
        </pc:spChg>
        <pc:spChg chg="add del">
          <ac:chgData name="Nazerke Medeshova" userId="S::nazerke.medeshova@astanait.edu.kz::cc6c44e7-a5d8-4c5b-80f2-e3befd57ed92" providerId="AD" clId="Web-{712EF0E3-B4D6-1349-398D-A2886948FC91}" dt="2021-09-02T04:31:09.807" v="1852"/>
          <ac:spMkLst>
            <pc:docMk/>
            <pc:sldMk cId="2343088751" sldId="265"/>
            <ac:spMk id="17" creationId="{1B15ED52-F352-441B-82BF-E0EA34836D08}"/>
          </ac:spMkLst>
        </pc:spChg>
        <pc:spChg chg="add del">
          <ac:chgData name="Nazerke Medeshova" userId="S::nazerke.medeshova@astanait.edu.kz::cc6c44e7-a5d8-4c5b-80f2-e3befd57ed92" providerId="AD" clId="Web-{712EF0E3-B4D6-1349-398D-A2886948FC91}" dt="2021-09-02T04:31:09.807" v="1852"/>
          <ac:spMkLst>
            <pc:docMk/>
            <pc:sldMk cId="2343088751" sldId="265"/>
            <ac:spMk id="18" creationId="{3B2E3793-BFE6-45A2-9B7B-E18844431C99}"/>
          </ac:spMkLst>
        </pc:spChg>
        <pc:spChg chg="add del">
          <ac:chgData name="Nazerke Medeshova" userId="S::nazerke.medeshova@astanait.edu.kz::cc6c44e7-a5d8-4c5b-80f2-e3befd57ed92" providerId="AD" clId="Web-{712EF0E3-B4D6-1349-398D-A2886948FC91}" dt="2021-09-02T04:31:09.807" v="1852"/>
          <ac:spMkLst>
            <pc:docMk/>
            <pc:sldMk cId="2343088751" sldId="265"/>
            <ac:spMk id="19" creationId="{BC4C4868-CB8F-4AF9-9CDB-8108F2C19B67}"/>
          </ac:spMkLst>
        </pc:spChg>
        <pc:spChg chg="add del">
          <ac:chgData name="Nazerke Medeshova" userId="S::nazerke.medeshova@astanait.edu.kz::cc6c44e7-a5d8-4c5b-80f2-e3befd57ed92" providerId="AD" clId="Web-{712EF0E3-B4D6-1349-398D-A2886948FC91}" dt="2021-09-02T04:31:09.807" v="1852"/>
          <ac:spMkLst>
            <pc:docMk/>
            <pc:sldMk cId="2343088751" sldId="265"/>
            <ac:spMk id="20" creationId="{375E0459-6403-40CD-989D-56A4407CA12E}"/>
          </ac:spMkLst>
        </pc:spChg>
        <pc:spChg chg="add del">
          <ac:chgData name="Nazerke Medeshova" userId="S::nazerke.medeshova@astanait.edu.kz::cc6c44e7-a5d8-4c5b-80f2-e3befd57ed92" providerId="AD" clId="Web-{712EF0E3-B4D6-1349-398D-A2886948FC91}" dt="2021-09-02T04:31:09.807" v="1852"/>
          <ac:spMkLst>
            <pc:docMk/>
            <pc:sldMk cId="2343088751" sldId="265"/>
            <ac:spMk id="21" creationId="{53E5B1A8-3AC9-4BD1-9BBC-78CA94F2D1BA}"/>
          </ac:spMkLst>
        </pc:spChg>
        <pc:spChg chg="add">
          <ac:chgData name="Nazerke Medeshova" userId="S::nazerke.medeshova@astanait.edu.kz::cc6c44e7-a5d8-4c5b-80f2-e3befd57ed92" providerId="AD" clId="Web-{712EF0E3-B4D6-1349-398D-A2886948FC91}" dt="2021-09-02T04:31:09.807" v="1853"/>
          <ac:spMkLst>
            <pc:docMk/>
            <pc:sldMk cId="2343088751" sldId="265"/>
            <ac:spMk id="22" creationId="{907EF6B7-1338-4443-8C46-6A318D952DFD}"/>
          </ac:spMkLst>
        </pc:spChg>
        <pc:spChg chg="add">
          <ac:chgData name="Nazerke Medeshova" userId="S::nazerke.medeshova@astanait.edu.kz::cc6c44e7-a5d8-4c5b-80f2-e3befd57ed92" providerId="AD" clId="Web-{712EF0E3-B4D6-1349-398D-A2886948FC91}" dt="2021-09-02T04:31:09.807" v="1853"/>
          <ac:spMkLst>
            <pc:docMk/>
            <pc:sldMk cId="2343088751" sldId="265"/>
            <ac:spMk id="23" creationId="{DAAE4CDD-124C-4DCF-9584-B6033B545DD5}"/>
          </ac:spMkLst>
        </pc:spChg>
        <pc:spChg chg="add">
          <ac:chgData name="Nazerke Medeshova" userId="S::nazerke.medeshova@astanait.edu.kz::cc6c44e7-a5d8-4c5b-80f2-e3befd57ed92" providerId="AD" clId="Web-{712EF0E3-B4D6-1349-398D-A2886948FC91}" dt="2021-09-02T04:31:09.807" v="1853"/>
          <ac:spMkLst>
            <pc:docMk/>
            <pc:sldMk cId="2343088751" sldId="265"/>
            <ac:spMk id="24" creationId="{081E4A58-353D-44AE-B2FC-2A74E2E400F7}"/>
          </ac:spMkLst>
        </pc:spChg>
        <pc:spChg chg="add mod">
          <ac:chgData name="Nazerke Medeshova" userId="S::nazerke.medeshova@astanait.edu.kz::cc6c44e7-a5d8-4c5b-80f2-e3befd57ed92" providerId="AD" clId="Web-{712EF0E3-B4D6-1349-398D-A2886948FC91}" dt="2021-09-02T04:36:00.310" v="1959" actId="1076"/>
          <ac:spMkLst>
            <pc:docMk/>
            <pc:sldMk cId="2343088751" sldId="265"/>
            <ac:spMk id="25" creationId="{AC7007D7-A70D-4D99-ABD3-E5B48B8DA8CD}"/>
          </ac:spMkLst>
        </pc:spChg>
        <pc:spChg chg="add mod">
          <ac:chgData name="Nazerke Medeshova" userId="S::nazerke.medeshova@astanait.edu.kz::cc6c44e7-a5d8-4c5b-80f2-e3befd57ed92" providerId="AD" clId="Web-{712EF0E3-B4D6-1349-398D-A2886948FC91}" dt="2021-09-02T04:37:35.706" v="2017" actId="1076"/>
          <ac:spMkLst>
            <pc:docMk/>
            <pc:sldMk cId="2343088751" sldId="265"/>
            <ac:spMk id="26" creationId="{F427B20B-BA1B-4670-ADB4-C2DF61DE4CF9}"/>
          </ac:spMkLst>
        </pc:spChg>
        <pc:spChg chg="add mod">
          <ac:chgData name="Nazerke Medeshova" userId="S::nazerke.medeshova@astanait.edu.kz::cc6c44e7-a5d8-4c5b-80f2-e3befd57ed92" providerId="AD" clId="Web-{712EF0E3-B4D6-1349-398D-A2886948FC91}" dt="2021-09-02T04:37:20.237" v="2005" actId="20577"/>
          <ac:spMkLst>
            <pc:docMk/>
            <pc:sldMk cId="2343088751" sldId="265"/>
            <ac:spMk id="27" creationId="{97E18EBB-CE9F-4422-8EBF-28C2E9362EB6}"/>
          </ac:spMkLst>
        </pc:spChg>
        <pc:spChg chg="add mod">
          <ac:chgData name="Nazerke Medeshova" userId="S::nazerke.medeshova@astanait.edu.kz::cc6c44e7-a5d8-4c5b-80f2-e3befd57ed92" providerId="AD" clId="Web-{712EF0E3-B4D6-1349-398D-A2886948FC91}" dt="2021-09-02T04:36:57.032" v="1986" actId="20577"/>
          <ac:spMkLst>
            <pc:docMk/>
            <pc:sldMk cId="2343088751" sldId="265"/>
            <ac:spMk id="28" creationId="{9F07EC05-7AA3-4846-9D14-BFCA9A8C3C2B}"/>
          </ac:spMkLst>
        </pc:spChg>
        <pc:spChg chg="add mod">
          <ac:chgData name="Nazerke Medeshova" userId="S::nazerke.medeshova@astanait.edu.kz::cc6c44e7-a5d8-4c5b-80f2-e3befd57ed92" providerId="AD" clId="Web-{712EF0E3-B4D6-1349-398D-A2886948FC91}" dt="2021-09-02T04:37:59.567" v="2029" actId="1076"/>
          <ac:spMkLst>
            <pc:docMk/>
            <pc:sldMk cId="2343088751" sldId="265"/>
            <ac:spMk id="29" creationId="{5E09E64F-88E7-45A1-99C3-0CD822FD754F}"/>
          </ac:spMkLst>
        </pc:spChg>
        <pc:spChg chg="add mod">
          <ac:chgData name="Nazerke Medeshova" userId="S::nazerke.medeshova@astanait.edu.kz::cc6c44e7-a5d8-4c5b-80f2-e3befd57ed92" providerId="AD" clId="Web-{712EF0E3-B4D6-1349-398D-A2886948FC91}" dt="2021-09-02T04:37:55.895" v="2028" actId="1076"/>
          <ac:spMkLst>
            <pc:docMk/>
            <pc:sldMk cId="2343088751" sldId="265"/>
            <ac:spMk id="30" creationId="{5C12AC3D-739C-4076-82A3-F3E64DEB97DC}"/>
          </ac:spMkLst>
        </pc:spChg>
      </pc:sldChg>
      <pc:sldChg chg="addSp modSp new">
        <pc:chgData name="Nazerke Medeshova" userId="S::nazerke.medeshova@astanait.edu.kz::cc6c44e7-a5d8-4c5b-80f2-e3befd57ed92" providerId="AD" clId="Web-{712EF0E3-B4D6-1349-398D-A2886948FC91}" dt="2021-09-02T09:06:25.873" v="4171" actId="20577"/>
        <pc:sldMkLst>
          <pc:docMk/>
          <pc:sldMk cId="675680276" sldId="266"/>
        </pc:sldMkLst>
        <pc:spChg chg="mod">
          <ac:chgData name="Nazerke Medeshova" userId="S::nazerke.medeshova@astanait.edu.kz::cc6c44e7-a5d8-4c5b-80f2-e3befd57ed92" providerId="AD" clId="Web-{712EF0E3-B4D6-1349-398D-A2886948FC91}" dt="2021-09-02T07:06:19.918" v="4147" actId="1076"/>
          <ac:spMkLst>
            <pc:docMk/>
            <pc:sldMk cId="675680276" sldId="266"/>
            <ac:spMk id="2" creationId="{4F55C6FA-AE9A-4563-9CC7-A00DBB1CA08D}"/>
          </ac:spMkLst>
        </pc:spChg>
        <pc:spChg chg="mod">
          <ac:chgData name="Nazerke Medeshova" userId="S::nazerke.medeshova@astanait.edu.kz::cc6c44e7-a5d8-4c5b-80f2-e3befd57ed92" providerId="AD" clId="Web-{712EF0E3-B4D6-1349-398D-A2886948FC91}" dt="2021-09-02T09:06:25.873" v="4171" actId="20577"/>
          <ac:spMkLst>
            <pc:docMk/>
            <pc:sldMk cId="675680276" sldId="266"/>
            <ac:spMk id="3" creationId="{7209AB2D-1816-44F9-A76D-422726AD7866}"/>
          </ac:spMkLst>
        </pc:spChg>
        <pc:spChg chg="add mod">
          <ac:chgData name="Nazerke Medeshova" userId="S::nazerke.medeshova@astanait.edu.kz::cc6c44e7-a5d8-4c5b-80f2-e3befd57ed92" providerId="AD" clId="Web-{712EF0E3-B4D6-1349-398D-A2886948FC91}" dt="2021-09-02T07:06:14.449" v="4145" actId="1076"/>
          <ac:spMkLst>
            <pc:docMk/>
            <pc:sldMk cId="675680276" sldId="266"/>
            <ac:spMk id="4" creationId="{2E8FCF13-922A-4C55-A194-1E68FADBF28B}"/>
          </ac:spMkLst>
        </pc:spChg>
      </pc:sldChg>
      <pc:sldChg chg="modSp new">
        <pc:chgData name="Nazerke Medeshova" userId="S::nazerke.medeshova@astanait.edu.kz::cc6c44e7-a5d8-4c5b-80f2-e3befd57ed92" providerId="AD" clId="Web-{712EF0E3-B4D6-1349-398D-A2886948FC91}" dt="2021-09-02T06:53:45.745" v="3846" actId="20577"/>
        <pc:sldMkLst>
          <pc:docMk/>
          <pc:sldMk cId="746791795" sldId="267"/>
        </pc:sldMkLst>
        <pc:spChg chg="mod">
          <ac:chgData name="Nazerke Medeshova" userId="S::nazerke.medeshova@astanait.edu.kz::cc6c44e7-a5d8-4c5b-80f2-e3befd57ed92" providerId="AD" clId="Web-{712EF0E3-B4D6-1349-398D-A2886948FC91}" dt="2021-09-02T06:53:45.745" v="3846" actId="20577"/>
          <ac:spMkLst>
            <pc:docMk/>
            <pc:sldMk cId="746791795" sldId="267"/>
            <ac:spMk id="2" creationId="{521EC765-BF3E-4BB1-BFA2-503A1B1AC634}"/>
          </ac:spMkLst>
        </pc:spChg>
        <pc:spChg chg="mod">
          <ac:chgData name="Nazerke Medeshova" userId="S::nazerke.medeshova@astanait.edu.kz::cc6c44e7-a5d8-4c5b-80f2-e3befd57ed92" providerId="AD" clId="Web-{712EF0E3-B4D6-1349-398D-A2886948FC91}" dt="2021-09-02T06:53:29.151" v="3842" actId="20577"/>
          <ac:spMkLst>
            <pc:docMk/>
            <pc:sldMk cId="746791795" sldId="267"/>
            <ac:spMk id="3" creationId="{6A913B1D-0AE8-4B6C-BE56-19726E432CE9}"/>
          </ac:spMkLst>
        </pc:spChg>
      </pc:sldChg>
      <pc:sldChg chg="modSp new">
        <pc:chgData name="Nazerke Medeshova" userId="S::nazerke.medeshova@astanait.edu.kz::cc6c44e7-a5d8-4c5b-80f2-e3befd57ed92" providerId="AD" clId="Web-{712EF0E3-B4D6-1349-398D-A2886948FC91}" dt="2021-09-02T06:56:48.124" v="3855" actId="14100"/>
        <pc:sldMkLst>
          <pc:docMk/>
          <pc:sldMk cId="1454437125" sldId="268"/>
        </pc:sldMkLst>
        <pc:spChg chg="mod">
          <ac:chgData name="Nazerke Medeshova" userId="S::nazerke.medeshova@astanait.edu.kz::cc6c44e7-a5d8-4c5b-80f2-e3befd57ed92" providerId="AD" clId="Web-{712EF0E3-B4D6-1349-398D-A2886948FC91}" dt="2021-09-02T06:54:00.277" v="3851" actId="20577"/>
          <ac:spMkLst>
            <pc:docMk/>
            <pc:sldMk cId="1454437125" sldId="268"/>
            <ac:spMk id="2" creationId="{04D00771-58A5-42E3-9D1B-BCE39CE76859}"/>
          </ac:spMkLst>
        </pc:spChg>
        <pc:spChg chg="mod">
          <ac:chgData name="Nazerke Medeshova" userId="S::nazerke.medeshova@astanait.edu.kz::cc6c44e7-a5d8-4c5b-80f2-e3befd57ed92" providerId="AD" clId="Web-{712EF0E3-B4D6-1349-398D-A2886948FC91}" dt="2021-09-02T06:56:48.124" v="3855" actId="14100"/>
          <ac:spMkLst>
            <pc:docMk/>
            <pc:sldMk cId="1454437125" sldId="268"/>
            <ac:spMk id="3" creationId="{797A4B0D-E4B6-48A6-BDCD-D93B8ACF2B3C}"/>
          </ac:spMkLst>
        </pc:spChg>
      </pc:sldChg>
      <pc:sldChg chg="modSp new">
        <pc:chgData name="Nazerke Medeshova" userId="S::nazerke.medeshova@astanait.edu.kz::cc6c44e7-a5d8-4c5b-80f2-e3befd57ed92" providerId="AD" clId="Web-{712EF0E3-B4D6-1349-398D-A2886948FC91}" dt="2021-09-02T06:58:11.438" v="3858" actId="20577"/>
        <pc:sldMkLst>
          <pc:docMk/>
          <pc:sldMk cId="2744268014" sldId="269"/>
        </pc:sldMkLst>
        <pc:spChg chg="mod">
          <ac:chgData name="Nazerke Medeshova" userId="S::nazerke.medeshova@astanait.edu.kz::cc6c44e7-a5d8-4c5b-80f2-e3befd57ed92" providerId="AD" clId="Web-{712EF0E3-B4D6-1349-398D-A2886948FC91}" dt="2021-09-02T06:58:11.438" v="3858" actId="20577"/>
          <ac:spMkLst>
            <pc:docMk/>
            <pc:sldMk cId="2744268014" sldId="269"/>
            <ac:spMk id="3" creationId="{81DAAFCA-54A9-4291-9A8F-FA4BCA765DDD}"/>
          </ac:spMkLst>
        </pc:spChg>
      </pc:sldChg>
      <pc:sldChg chg="new">
        <pc:chgData name="Nazerke Medeshova" userId="S::nazerke.medeshova@astanait.edu.kz::cc6c44e7-a5d8-4c5b-80f2-e3befd57ed92" providerId="AD" clId="Web-{712EF0E3-B4D6-1349-398D-A2886948FC91}" dt="2021-09-02T07:08:08.874" v="4166"/>
        <pc:sldMkLst>
          <pc:docMk/>
          <pc:sldMk cId="3979601348" sldId="270"/>
        </pc:sldMkLst>
      </pc:sldChg>
    </pc:docChg>
  </pc:docChgLst>
  <pc:docChgLst>
    <pc:chgData name="Nazerke Medeshova" userId="S::nazerke.medeshova@astanait.edu.kz::cc6c44e7-a5d8-4c5b-80f2-e3befd57ed92" providerId="AD" clId="Web-{00D80318-1DE8-471E-A64A-FAA08B04BE9A}"/>
    <pc:docChg chg="modSld">
      <pc:chgData name="Nazerke Medeshova" userId="S::nazerke.medeshova@astanait.edu.kz::cc6c44e7-a5d8-4c5b-80f2-e3befd57ed92" providerId="AD" clId="Web-{00D80318-1DE8-471E-A64A-FAA08B04BE9A}" dt="2021-09-04T02:10:10.560" v="0" actId="20577"/>
      <pc:docMkLst>
        <pc:docMk/>
      </pc:docMkLst>
      <pc:sldChg chg="modSp">
        <pc:chgData name="Nazerke Medeshova" userId="S::nazerke.medeshova@astanait.edu.kz::cc6c44e7-a5d8-4c5b-80f2-e3befd57ed92" providerId="AD" clId="Web-{00D80318-1DE8-471E-A64A-FAA08B04BE9A}" dt="2021-09-04T02:10:10.560" v="0" actId="20577"/>
        <pc:sldMkLst>
          <pc:docMk/>
          <pc:sldMk cId="2542157275" sldId="262"/>
        </pc:sldMkLst>
        <pc:graphicFrameChg chg="modGraphic">
          <ac:chgData name="Nazerke Medeshova" userId="S::nazerke.medeshova@astanait.edu.kz::cc6c44e7-a5d8-4c5b-80f2-e3befd57ed92" providerId="AD" clId="Web-{00D80318-1DE8-471E-A64A-FAA08B04BE9A}" dt="2021-09-04T02:10:10.560" v="0" actId="20577"/>
          <ac:graphicFrameMkLst>
            <pc:docMk/>
            <pc:sldMk cId="2542157275" sldId="262"/>
            <ac:graphicFrameMk id="5" creationId="{25511619-0A11-4C7F-9C1A-9FA458763C79}"/>
          </ac:graphicFrameMkLst>
        </pc:graphicFrameChg>
      </pc:sldChg>
    </pc:docChg>
  </pc:docChgLst>
  <pc:docChgLst>
    <pc:chgData name="Ariya Seidin" userId="S::ariya.seidin@astanait.edu.kz::f1221ee8-1684-4797-a7de-cf5af8b03c8d" providerId="AD" clId="Web-{F4F821AB-B1AE-4C12-B01D-1D26BD30FCF9}"/>
    <pc:docChg chg="modSld">
      <pc:chgData name="Ariya Seidin" userId="S::ariya.seidin@astanait.edu.kz::f1221ee8-1684-4797-a7de-cf5af8b03c8d" providerId="AD" clId="Web-{F4F821AB-B1AE-4C12-B01D-1D26BD30FCF9}" dt="2021-09-12T07:35:16.746" v="2" actId="20577"/>
      <pc:docMkLst>
        <pc:docMk/>
      </pc:docMkLst>
      <pc:sldChg chg="modSp">
        <pc:chgData name="Ariya Seidin" userId="S::ariya.seidin@astanait.edu.kz::f1221ee8-1684-4797-a7de-cf5af8b03c8d" providerId="AD" clId="Web-{F4F821AB-B1AE-4C12-B01D-1D26BD30FCF9}" dt="2021-09-12T07:35:16.746" v="2" actId="20577"/>
        <pc:sldMkLst>
          <pc:docMk/>
          <pc:sldMk cId="109857222" sldId="256"/>
        </pc:sldMkLst>
        <pc:spChg chg="mod">
          <ac:chgData name="Ariya Seidin" userId="S::ariya.seidin@astanait.edu.kz::f1221ee8-1684-4797-a7de-cf5af8b03c8d" providerId="AD" clId="Web-{F4F821AB-B1AE-4C12-B01D-1D26BD30FCF9}" dt="2021-09-12T07:35:16.746" v="2" actId="20577"/>
          <ac:spMkLst>
            <pc:docMk/>
            <pc:sldMk cId="109857222" sldId="256"/>
            <ac:spMk id="3" creationId="{00000000-0000-0000-0000-000000000000}"/>
          </ac:spMkLst>
        </pc:spChg>
      </pc:sldChg>
    </pc:docChg>
  </pc:docChgLst>
  <pc:docChgLst>
    <pc:chgData name="Ariya Seidin" userId="S::ariya.seidin@astanait.edu.kz::f1221ee8-1684-4797-a7de-cf5af8b03c8d" providerId="AD" clId="Web-{0F8F0466-D80D-4C93-AC31-C7F52D3D7D0F}"/>
    <pc:docChg chg="delSld">
      <pc:chgData name="Ariya Seidin" userId="S::ariya.seidin@astanait.edu.kz::f1221ee8-1684-4797-a7de-cf5af8b03c8d" providerId="AD" clId="Web-{0F8F0466-D80D-4C93-AC31-C7F52D3D7D0F}" dt="2022-09-02T12:29:57.323" v="1"/>
      <pc:docMkLst>
        <pc:docMk/>
      </pc:docMkLst>
      <pc:sldChg chg="del">
        <pc:chgData name="Ariya Seidin" userId="S::ariya.seidin@astanait.edu.kz::f1221ee8-1684-4797-a7de-cf5af8b03c8d" providerId="AD" clId="Web-{0F8F0466-D80D-4C93-AC31-C7F52D3D7D0F}" dt="2022-09-02T12:29:57.323" v="1"/>
        <pc:sldMkLst>
          <pc:docMk/>
          <pc:sldMk cId="1707369717" sldId="257"/>
        </pc:sldMkLst>
      </pc:sldChg>
      <pc:sldChg chg="del">
        <pc:chgData name="Ariya Seidin" userId="S::ariya.seidin@astanait.edu.kz::f1221ee8-1684-4797-a7de-cf5af8b03c8d" providerId="AD" clId="Web-{0F8F0466-D80D-4C93-AC31-C7F52D3D7D0F}" dt="2022-09-02T12:29:42.682" v="0"/>
        <pc:sldMkLst>
          <pc:docMk/>
          <pc:sldMk cId="3589467427" sldId="259"/>
        </pc:sldMkLst>
      </pc:sldChg>
    </pc:docChg>
  </pc:docChgLst>
  <pc:docChgLst>
    <pc:chgData name="Nazerke Medeshova" userId="S::nazerke.medeshova@astanait.edu.kz::cc6c44e7-a5d8-4c5b-80f2-e3befd57ed92" providerId="AD" clId="Web-{B049E82B-054E-492C-9C7D-A9FA53C10A57}"/>
    <pc:docChg chg="addSld modSld">
      <pc:chgData name="Nazerke Medeshova" userId="S::nazerke.medeshova@astanait.edu.kz::cc6c44e7-a5d8-4c5b-80f2-e3befd57ed92" providerId="AD" clId="Web-{B049E82B-054E-492C-9C7D-A9FA53C10A57}" dt="2021-08-30T12:53:01.579" v="30" actId="20577"/>
      <pc:docMkLst>
        <pc:docMk/>
      </pc:docMkLst>
      <pc:sldChg chg="modSp">
        <pc:chgData name="Nazerke Medeshova" userId="S::nazerke.medeshova@astanait.edu.kz::cc6c44e7-a5d8-4c5b-80f2-e3befd57ed92" providerId="AD" clId="Web-{B049E82B-054E-492C-9C7D-A9FA53C10A57}" dt="2021-08-30T12:53:01.579" v="30" actId="20577"/>
        <pc:sldMkLst>
          <pc:docMk/>
          <pc:sldMk cId="1707369717" sldId="257"/>
        </pc:sldMkLst>
        <pc:spChg chg="mod">
          <ac:chgData name="Nazerke Medeshova" userId="S::nazerke.medeshova@astanait.edu.kz::cc6c44e7-a5d8-4c5b-80f2-e3befd57ed92" providerId="AD" clId="Web-{B049E82B-054E-492C-9C7D-A9FA53C10A57}" dt="2021-08-30T12:53:01.579" v="30" actId="20577"/>
          <ac:spMkLst>
            <pc:docMk/>
            <pc:sldMk cId="1707369717" sldId="257"/>
            <ac:spMk id="3" creationId="{2A960543-FE0A-492F-A6C2-5872A9BF84F9}"/>
          </ac:spMkLst>
        </pc:spChg>
      </pc:sldChg>
      <pc:sldChg chg="new">
        <pc:chgData name="Nazerke Medeshova" userId="S::nazerke.medeshova@astanait.edu.kz::cc6c44e7-a5d8-4c5b-80f2-e3befd57ed92" providerId="AD" clId="Web-{B049E82B-054E-492C-9C7D-A9FA53C10A57}" dt="2021-08-30T12:52:46.188" v="0"/>
        <pc:sldMkLst>
          <pc:docMk/>
          <pc:sldMk cId="3937380230" sldId="258"/>
        </pc:sldMkLst>
      </pc:sldChg>
    </pc:docChg>
  </pc:docChgLst>
  <pc:docChgLst>
    <pc:chgData name="Nazerke Medeshova" userId="S::nazerke.medeshova@astanait.edu.kz::cc6c44e7-a5d8-4c5b-80f2-e3befd57ed92" providerId="AD" clId="Web-{8FC86781-8805-417E-8E29-CBDF5A4B8AA1}"/>
    <pc:docChg chg="modSld">
      <pc:chgData name="Nazerke Medeshova" userId="S::nazerke.medeshova@astanait.edu.kz::cc6c44e7-a5d8-4c5b-80f2-e3befd57ed92" providerId="AD" clId="Web-{8FC86781-8805-417E-8E29-CBDF5A4B8AA1}" dt="2021-09-06T07:05:05.067" v="68" actId="1076"/>
      <pc:docMkLst>
        <pc:docMk/>
      </pc:docMkLst>
      <pc:sldChg chg="modSp">
        <pc:chgData name="Nazerke Medeshova" userId="S::nazerke.medeshova@astanait.edu.kz::cc6c44e7-a5d8-4c5b-80f2-e3befd57ed92" providerId="AD" clId="Web-{8FC86781-8805-417E-8E29-CBDF5A4B8AA1}" dt="2021-09-06T07:01:54.453" v="8" actId="20577"/>
        <pc:sldMkLst>
          <pc:docMk/>
          <pc:sldMk cId="3937380230" sldId="258"/>
        </pc:sldMkLst>
        <pc:graphicFrameChg chg="modGraphic">
          <ac:chgData name="Nazerke Medeshova" userId="S::nazerke.medeshova@astanait.edu.kz::cc6c44e7-a5d8-4c5b-80f2-e3befd57ed92" providerId="AD" clId="Web-{8FC86781-8805-417E-8E29-CBDF5A4B8AA1}" dt="2021-09-06T07:01:54.453" v="8" actId="20577"/>
          <ac:graphicFrameMkLst>
            <pc:docMk/>
            <pc:sldMk cId="3937380230" sldId="258"/>
            <ac:graphicFrameMk id="5" creationId="{F95739F0-8907-4B65-86FD-A62532C4B4EA}"/>
          </ac:graphicFrameMkLst>
        </pc:graphicFrameChg>
      </pc:sldChg>
      <pc:sldChg chg="addSp delSp modSp addAnim modAnim">
        <pc:chgData name="Nazerke Medeshova" userId="S::nazerke.medeshova@astanait.edu.kz::cc6c44e7-a5d8-4c5b-80f2-e3befd57ed92" providerId="AD" clId="Web-{8FC86781-8805-417E-8E29-CBDF5A4B8AA1}" dt="2021-09-06T07:05:05.067" v="68" actId="1076"/>
        <pc:sldMkLst>
          <pc:docMk/>
          <pc:sldMk cId="1455010451" sldId="263"/>
        </pc:sldMkLst>
        <pc:spChg chg="mod">
          <ac:chgData name="Nazerke Medeshova" userId="S::nazerke.medeshova@astanait.edu.kz::cc6c44e7-a5d8-4c5b-80f2-e3befd57ed92" providerId="AD" clId="Web-{8FC86781-8805-417E-8E29-CBDF5A4B8AA1}" dt="2021-09-06T07:05:05.067" v="68" actId="1076"/>
          <ac:spMkLst>
            <pc:docMk/>
            <pc:sldMk cId="1455010451" sldId="263"/>
            <ac:spMk id="4" creationId="{00000000-0000-0000-0000-000000000000}"/>
          </ac:spMkLst>
        </pc:spChg>
        <pc:spChg chg="del mod">
          <ac:chgData name="Nazerke Medeshova" userId="S::nazerke.medeshova@astanait.edu.kz::cc6c44e7-a5d8-4c5b-80f2-e3befd57ed92" providerId="AD" clId="Web-{8FC86781-8805-417E-8E29-CBDF5A4B8AA1}" dt="2021-09-06T07:02:19.469" v="13"/>
          <ac:spMkLst>
            <pc:docMk/>
            <pc:sldMk cId="1455010451" sldId="263"/>
            <ac:spMk id="5" creationId="{64E4E74B-C3FE-4E35-BA95-702761522102}"/>
          </ac:spMkLst>
        </pc:spChg>
        <pc:spChg chg="add mod">
          <ac:chgData name="Nazerke Medeshova" userId="S::nazerke.medeshova@astanait.edu.kz::cc6c44e7-a5d8-4c5b-80f2-e3befd57ed92" providerId="AD" clId="Web-{8FC86781-8805-417E-8E29-CBDF5A4B8AA1}" dt="2021-09-06T07:04:52.004" v="62" actId="20577"/>
          <ac:spMkLst>
            <pc:docMk/>
            <pc:sldMk cId="1455010451" sldId="263"/>
            <ac:spMk id="13" creationId="{A8DC22B9-32FE-4F96-B979-6CC6E9CC7BC8}"/>
          </ac:spMkLst>
        </pc:spChg>
        <pc:spChg chg="add mod">
          <ac:chgData name="Nazerke Medeshova" userId="S::nazerke.medeshova@astanait.edu.kz::cc6c44e7-a5d8-4c5b-80f2-e3befd57ed92" providerId="AD" clId="Web-{8FC86781-8805-417E-8E29-CBDF5A4B8AA1}" dt="2021-09-06T07:04:41.676" v="59" actId="1076"/>
          <ac:spMkLst>
            <pc:docMk/>
            <pc:sldMk cId="1455010451" sldId="263"/>
            <ac:spMk id="14" creationId="{569ADD0F-612A-4799-AFF4-73443F07C952}"/>
          </ac:spMkLst>
        </pc:spChg>
        <pc:spChg chg="add del mod">
          <ac:chgData name="Nazerke Medeshova" userId="S::nazerke.medeshova@astanait.edu.kz::cc6c44e7-a5d8-4c5b-80f2-e3befd57ed92" providerId="AD" clId="Web-{8FC86781-8805-417E-8E29-CBDF5A4B8AA1}" dt="2021-09-06T07:03:09.314" v="27"/>
          <ac:spMkLst>
            <pc:docMk/>
            <pc:sldMk cId="1455010451" sldId="263"/>
            <ac:spMk id="15" creationId="{C93AB9A9-4F2D-4B2B-998E-30A680002466}"/>
          </ac:spMkLst>
        </pc:spChg>
      </pc:sldChg>
      <pc:sldChg chg="modSp">
        <pc:chgData name="Nazerke Medeshova" userId="S::nazerke.medeshova@astanait.edu.kz::cc6c44e7-a5d8-4c5b-80f2-e3befd57ed92" providerId="AD" clId="Web-{8FC86781-8805-417E-8E29-CBDF5A4B8AA1}" dt="2021-09-06T07:02:01.407" v="9" actId="20577"/>
        <pc:sldMkLst>
          <pc:docMk/>
          <pc:sldMk cId="2343088751" sldId="265"/>
        </pc:sldMkLst>
        <pc:spChg chg="mod">
          <ac:chgData name="Nazerke Medeshova" userId="S::nazerke.medeshova@astanait.edu.kz::cc6c44e7-a5d8-4c5b-80f2-e3befd57ed92" providerId="AD" clId="Web-{8FC86781-8805-417E-8E29-CBDF5A4B8AA1}" dt="2021-09-06T07:02:01.407" v="9" actId="20577"/>
          <ac:spMkLst>
            <pc:docMk/>
            <pc:sldMk cId="2343088751" sldId="265"/>
            <ac:spMk id="30" creationId="{5C12AC3D-739C-4076-82A3-F3E64DEB97DC}"/>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1" Type="http://schemas.openxmlformats.org/officeDocument/2006/relationships/hyperlink" Target="https://drive.google.com/drive/folders/1U-MV22sgBgxGmssjn_h16__PISXwkC-J" TargetMode="External"/></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1" Type="http://schemas.openxmlformats.org/officeDocument/2006/relationships/hyperlink" Target="https://drive.google.com/drive/folders/1U-MV22sgBgxGmssjn_h16__PISXwkC-J"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5D1C17-461F-4C97-8284-0A25BA5A2F2E}"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C1D2E6D-B01D-4130-9A14-64C6F0E94B6A}">
      <dgm:prSet/>
      <dgm:spPr/>
      <dgm:t>
        <a:bodyPr/>
        <a:lstStyle/>
        <a:p>
          <a:pPr rtl="0">
            <a:lnSpc>
              <a:spcPct val="100000"/>
            </a:lnSpc>
          </a:pPr>
          <a:r>
            <a:rPr lang="en-US" dirty="0"/>
            <a:t>Have you </a:t>
          </a:r>
          <a:r>
            <a:rPr lang="en-US" dirty="0">
              <a:latin typeface="Calibri Light" panose="020F0302020204030204"/>
            </a:rPr>
            <a:t>heard</a:t>
          </a:r>
          <a:r>
            <a:rPr lang="en-US" dirty="0"/>
            <a:t> of academic integrity before?</a:t>
          </a:r>
          <a:r>
            <a:rPr lang="en-US" dirty="0">
              <a:latin typeface="Calibri Light" panose="020F0302020204030204"/>
            </a:rPr>
            <a:t> </a:t>
          </a:r>
          <a:endParaRPr lang="en-US" dirty="0"/>
        </a:p>
      </dgm:t>
    </dgm:pt>
    <dgm:pt modelId="{A1E8DE0D-6450-4CA7-B2F0-2277B82CEC58}" type="parTrans" cxnId="{7683291A-ADB2-45B3-B09F-689CF77EB039}">
      <dgm:prSet/>
      <dgm:spPr/>
      <dgm:t>
        <a:bodyPr/>
        <a:lstStyle/>
        <a:p>
          <a:endParaRPr lang="en-US"/>
        </a:p>
      </dgm:t>
    </dgm:pt>
    <dgm:pt modelId="{FA4251F1-CBB7-4E77-A5FC-8F0E1C8EEA72}" type="sibTrans" cxnId="{7683291A-ADB2-45B3-B09F-689CF77EB039}">
      <dgm:prSet/>
      <dgm:spPr/>
      <dgm:t>
        <a:bodyPr/>
        <a:lstStyle/>
        <a:p>
          <a:pPr>
            <a:lnSpc>
              <a:spcPct val="100000"/>
            </a:lnSpc>
          </a:pPr>
          <a:endParaRPr lang="en-US"/>
        </a:p>
      </dgm:t>
    </dgm:pt>
    <dgm:pt modelId="{1CA142B0-9DB6-4835-9A2D-23D6FEF42068}">
      <dgm:prSet/>
      <dgm:spPr/>
      <dgm:t>
        <a:bodyPr/>
        <a:lstStyle/>
        <a:p>
          <a:pPr>
            <a:lnSpc>
              <a:spcPct val="100000"/>
            </a:lnSpc>
          </a:pPr>
          <a:r>
            <a:rPr lang="en-US" dirty="0"/>
            <a:t>How do you understand it?</a:t>
          </a:r>
        </a:p>
      </dgm:t>
    </dgm:pt>
    <dgm:pt modelId="{28289E7B-F5A0-446B-980D-7E43EF87A79A}" type="parTrans" cxnId="{3FDDEA5B-249F-4D23-9BF8-7454BD39D06D}">
      <dgm:prSet/>
      <dgm:spPr/>
      <dgm:t>
        <a:bodyPr/>
        <a:lstStyle/>
        <a:p>
          <a:endParaRPr lang="en-US"/>
        </a:p>
      </dgm:t>
    </dgm:pt>
    <dgm:pt modelId="{FD8DFF40-925C-475F-A1F3-CF2E5485BA39}" type="sibTrans" cxnId="{3FDDEA5B-249F-4D23-9BF8-7454BD39D06D}">
      <dgm:prSet/>
      <dgm:spPr/>
      <dgm:t>
        <a:bodyPr/>
        <a:lstStyle/>
        <a:p>
          <a:pPr>
            <a:lnSpc>
              <a:spcPct val="100000"/>
            </a:lnSpc>
          </a:pPr>
          <a:endParaRPr lang="en-US"/>
        </a:p>
      </dgm:t>
    </dgm:pt>
    <dgm:pt modelId="{CE880059-D718-47EB-B222-A63F1A605B9F}">
      <dgm:prSet/>
      <dgm:spPr/>
      <dgm:t>
        <a:bodyPr/>
        <a:lstStyle/>
        <a:p>
          <a:pPr rtl="0">
            <a:lnSpc>
              <a:spcPct val="100000"/>
            </a:lnSpc>
          </a:pPr>
          <a:r>
            <a:rPr lang="en-US" dirty="0"/>
            <a:t>Why is it important to follow </a:t>
          </a:r>
          <a:r>
            <a:rPr lang="en-US" dirty="0">
              <a:latin typeface="Calibri Light" panose="020F0302020204030204"/>
            </a:rPr>
            <a:t>the rules of </a:t>
          </a:r>
          <a:r>
            <a:rPr lang="en-US" dirty="0"/>
            <a:t>academic integrity?</a:t>
          </a:r>
        </a:p>
      </dgm:t>
    </dgm:pt>
    <dgm:pt modelId="{8F2B1A19-DDBD-4E1B-9D23-06D8A67FBBEB}" type="parTrans" cxnId="{52BEACB7-8648-4E76-8B33-1FB372E700A9}">
      <dgm:prSet/>
      <dgm:spPr/>
      <dgm:t>
        <a:bodyPr/>
        <a:lstStyle/>
        <a:p>
          <a:endParaRPr lang="en-US"/>
        </a:p>
      </dgm:t>
    </dgm:pt>
    <dgm:pt modelId="{87A58BA8-08B0-4E8E-A9DD-8F5F417C8122}" type="sibTrans" cxnId="{52BEACB7-8648-4E76-8B33-1FB372E700A9}">
      <dgm:prSet/>
      <dgm:spPr/>
      <dgm:t>
        <a:bodyPr/>
        <a:lstStyle/>
        <a:p>
          <a:pPr>
            <a:lnSpc>
              <a:spcPct val="100000"/>
            </a:lnSpc>
          </a:pPr>
          <a:endParaRPr lang="en-US"/>
        </a:p>
      </dgm:t>
    </dgm:pt>
    <dgm:pt modelId="{5A3D8AB1-5569-47FA-BC28-CB78C29B0697}">
      <dgm:prSet/>
      <dgm:spPr/>
      <dgm:t>
        <a:bodyPr/>
        <a:lstStyle/>
        <a:p>
          <a:pPr>
            <a:lnSpc>
              <a:spcPct val="100000"/>
            </a:lnSpc>
          </a:pPr>
          <a:r>
            <a:rPr lang="en-US" dirty="0"/>
            <a:t>Does AITU have its own academic integrity rules?</a:t>
          </a:r>
        </a:p>
      </dgm:t>
    </dgm:pt>
    <dgm:pt modelId="{18553101-95C6-43DB-BBC6-3FFECA629234}" type="parTrans" cxnId="{59371B50-ADC3-42D2-A2C5-FE9760048CE9}">
      <dgm:prSet/>
      <dgm:spPr/>
      <dgm:t>
        <a:bodyPr/>
        <a:lstStyle/>
        <a:p>
          <a:endParaRPr lang="en-US"/>
        </a:p>
      </dgm:t>
    </dgm:pt>
    <dgm:pt modelId="{A7F7B560-5017-4739-A2A2-C161DA3953C0}" type="sibTrans" cxnId="{59371B50-ADC3-42D2-A2C5-FE9760048CE9}">
      <dgm:prSet/>
      <dgm:spPr/>
      <dgm:t>
        <a:bodyPr/>
        <a:lstStyle/>
        <a:p>
          <a:endParaRPr lang="en-US"/>
        </a:p>
      </dgm:t>
    </dgm:pt>
    <dgm:pt modelId="{BB40D8E3-48E0-4B1A-8A27-88B51921C766}" type="pres">
      <dgm:prSet presAssocID="{5B5D1C17-461F-4C97-8284-0A25BA5A2F2E}" presName="root" presStyleCnt="0">
        <dgm:presLayoutVars>
          <dgm:dir/>
          <dgm:resizeHandles val="exact"/>
        </dgm:presLayoutVars>
      </dgm:prSet>
      <dgm:spPr/>
    </dgm:pt>
    <dgm:pt modelId="{21C04BC9-E722-4DC4-9BBB-819AF642222E}" type="pres">
      <dgm:prSet presAssocID="{5B5D1C17-461F-4C97-8284-0A25BA5A2F2E}" presName="container" presStyleCnt="0">
        <dgm:presLayoutVars>
          <dgm:dir/>
          <dgm:resizeHandles val="exact"/>
        </dgm:presLayoutVars>
      </dgm:prSet>
      <dgm:spPr/>
    </dgm:pt>
    <dgm:pt modelId="{C50B0CEC-D0D4-4AB1-9057-6E178F5E220D}" type="pres">
      <dgm:prSet presAssocID="{7C1D2E6D-B01D-4130-9A14-64C6F0E94B6A}" presName="compNode" presStyleCnt="0"/>
      <dgm:spPr/>
    </dgm:pt>
    <dgm:pt modelId="{6B425C83-CA48-45E7-9F97-E3079A7C099E}" type="pres">
      <dgm:prSet presAssocID="{7C1D2E6D-B01D-4130-9A14-64C6F0E94B6A}" presName="iconBgRect" presStyleLbl="bgShp" presStyleIdx="0" presStyleCnt="4"/>
      <dgm:spPr/>
    </dgm:pt>
    <dgm:pt modelId="{BDB82AED-05A2-486F-9DCC-647034771CE1}" type="pres">
      <dgm:prSet presAssocID="{7C1D2E6D-B01D-4130-9A14-64C6F0E94B6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ploma Roll"/>
        </a:ext>
      </dgm:extLst>
    </dgm:pt>
    <dgm:pt modelId="{B579E497-F516-4548-8CC1-96AADD5C90C4}" type="pres">
      <dgm:prSet presAssocID="{7C1D2E6D-B01D-4130-9A14-64C6F0E94B6A}" presName="spaceRect" presStyleCnt="0"/>
      <dgm:spPr/>
    </dgm:pt>
    <dgm:pt modelId="{867C8DB1-3FA0-4FC7-AF97-12BA652261C5}" type="pres">
      <dgm:prSet presAssocID="{7C1D2E6D-B01D-4130-9A14-64C6F0E94B6A}" presName="textRect" presStyleLbl="revTx" presStyleIdx="0" presStyleCnt="4">
        <dgm:presLayoutVars>
          <dgm:chMax val="1"/>
          <dgm:chPref val="1"/>
        </dgm:presLayoutVars>
      </dgm:prSet>
      <dgm:spPr/>
    </dgm:pt>
    <dgm:pt modelId="{85E63298-3935-4563-A65C-639D9610160E}" type="pres">
      <dgm:prSet presAssocID="{FA4251F1-CBB7-4E77-A5FC-8F0E1C8EEA72}" presName="sibTrans" presStyleLbl="sibTrans2D1" presStyleIdx="0" presStyleCnt="0"/>
      <dgm:spPr/>
    </dgm:pt>
    <dgm:pt modelId="{808864DC-5C63-4E3A-A4DB-D2B1B2617A15}" type="pres">
      <dgm:prSet presAssocID="{1CA142B0-9DB6-4835-9A2D-23D6FEF42068}" presName="compNode" presStyleCnt="0"/>
      <dgm:spPr/>
    </dgm:pt>
    <dgm:pt modelId="{B8ADA338-878D-40E6-9819-9A78254F129C}" type="pres">
      <dgm:prSet presAssocID="{1CA142B0-9DB6-4835-9A2D-23D6FEF42068}" presName="iconBgRect" presStyleLbl="bgShp" presStyleIdx="1" presStyleCnt="4"/>
      <dgm:spPr/>
    </dgm:pt>
    <dgm:pt modelId="{8590DBB5-5874-4E96-9FBF-A2D31513010A}" type="pres">
      <dgm:prSet presAssocID="{1CA142B0-9DB6-4835-9A2D-23D6FEF4206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F387B666-C765-4372-8178-E179671ADE78}" type="pres">
      <dgm:prSet presAssocID="{1CA142B0-9DB6-4835-9A2D-23D6FEF42068}" presName="spaceRect" presStyleCnt="0"/>
      <dgm:spPr/>
    </dgm:pt>
    <dgm:pt modelId="{3EF47D02-17F2-4424-BBF1-D0DED9868457}" type="pres">
      <dgm:prSet presAssocID="{1CA142B0-9DB6-4835-9A2D-23D6FEF42068}" presName="textRect" presStyleLbl="revTx" presStyleIdx="1" presStyleCnt="4">
        <dgm:presLayoutVars>
          <dgm:chMax val="1"/>
          <dgm:chPref val="1"/>
        </dgm:presLayoutVars>
      </dgm:prSet>
      <dgm:spPr/>
    </dgm:pt>
    <dgm:pt modelId="{A2624531-B0A7-4E1B-A46B-7B50E805AAF2}" type="pres">
      <dgm:prSet presAssocID="{FD8DFF40-925C-475F-A1F3-CF2E5485BA39}" presName="sibTrans" presStyleLbl="sibTrans2D1" presStyleIdx="0" presStyleCnt="0"/>
      <dgm:spPr/>
    </dgm:pt>
    <dgm:pt modelId="{F1A01A3C-AEE5-4D56-9EFB-151A85AC7A25}" type="pres">
      <dgm:prSet presAssocID="{CE880059-D718-47EB-B222-A63F1A605B9F}" presName="compNode" presStyleCnt="0"/>
      <dgm:spPr/>
    </dgm:pt>
    <dgm:pt modelId="{51FE2A47-8735-45AE-A0D3-16C4F9292EC5}" type="pres">
      <dgm:prSet presAssocID="{CE880059-D718-47EB-B222-A63F1A605B9F}" presName="iconBgRect" presStyleLbl="bgShp" presStyleIdx="2" presStyleCnt="4"/>
      <dgm:spPr/>
    </dgm:pt>
    <dgm:pt modelId="{9891C3FC-63B5-4D36-ACAA-23C19BDC9BD6}" type="pres">
      <dgm:prSet presAssocID="{CE880059-D718-47EB-B222-A63F1A605B9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ooks"/>
        </a:ext>
      </dgm:extLst>
    </dgm:pt>
    <dgm:pt modelId="{460E7E70-97BB-4E0A-9157-7603CFB8AF89}" type="pres">
      <dgm:prSet presAssocID="{CE880059-D718-47EB-B222-A63F1A605B9F}" presName="spaceRect" presStyleCnt="0"/>
      <dgm:spPr/>
    </dgm:pt>
    <dgm:pt modelId="{F13DFBF5-ACFA-4116-8CF7-B3710ED934CA}" type="pres">
      <dgm:prSet presAssocID="{CE880059-D718-47EB-B222-A63F1A605B9F}" presName="textRect" presStyleLbl="revTx" presStyleIdx="2" presStyleCnt="4">
        <dgm:presLayoutVars>
          <dgm:chMax val="1"/>
          <dgm:chPref val="1"/>
        </dgm:presLayoutVars>
      </dgm:prSet>
      <dgm:spPr/>
    </dgm:pt>
    <dgm:pt modelId="{025FAB60-5233-4B85-B181-B92A48268192}" type="pres">
      <dgm:prSet presAssocID="{87A58BA8-08B0-4E8E-A9DD-8F5F417C8122}" presName="sibTrans" presStyleLbl="sibTrans2D1" presStyleIdx="0" presStyleCnt="0"/>
      <dgm:spPr/>
    </dgm:pt>
    <dgm:pt modelId="{ADE7435D-F577-4149-A4F1-A6ACBEA588CD}" type="pres">
      <dgm:prSet presAssocID="{5A3D8AB1-5569-47FA-BC28-CB78C29B0697}" presName="compNode" presStyleCnt="0"/>
      <dgm:spPr/>
    </dgm:pt>
    <dgm:pt modelId="{2F0BFA84-4BF6-4184-9E91-5A1E608D23B2}" type="pres">
      <dgm:prSet presAssocID="{5A3D8AB1-5569-47FA-BC28-CB78C29B0697}" presName="iconBgRect" presStyleLbl="bgShp" presStyleIdx="3" presStyleCnt="4"/>
      <dgm:spPr/>
    </dgm:pt>
    <dgm:pt modelId="{E6F97910-61EA-4468-88DA-5C24A1D2E9B2}" type="pres">
      <dgm:prSet presAssocID="{5A3D8AB1-5569-47FA-BC28-CB78C29B069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raduation Cap"/>
        </a:ext>
      </dgm:extLst>
    </dgm:pt>
    <dgm:pt modelId="{87938B8E-67D3-4EFD-A4F2-DAF8222E9E4A}" type="pres">
      <dgm:prSet presAssocID="{5A3D8AB1-5569-47FA-BC28-CB78C29B0697}" presName="spaceRect" presStyleCnt="0"/>
      <dgm:spPr/>
    </dgm:pt>
    <dgm:pt modelId="{AF7AA21D-0C09-490F-AE20-E7538AFCE824}" type="pres">
      <dgm:prSet presAssocID="{5A3D8AB1-5569-47FA-BC28-CB78C29B0697}" presName="textRect" presStyleLbl="revTx" presStyleIdx="3" presStyleCnt="4">
        <dgm:presLayoutVars>
          <dgm:chMax val="1"/>
          <dgm:chPref val="1"/>
        </dgm:presLayoutVars>
      </dgm:prSet>
      <dgm:spPr/>
    </dgm:pt>
  </dgm:ptLst>
  <dgm:cxnLst>
    <dgm:cxn modelId="{7683291A-ADB2-45B3-B09F-689CF77EB039}" srcId="{5B5D1C17-461F-4C97-8284-0A25BA5A2F2E}" destId="{7C1D2E6D-B01D-4130-9A14-64C6F0E94B6A}" srcOrd="0" destOrd="0" parTransId="{A1E8DE0D-6450-4CA7-B2F0-2277B82CEC58}" sibTransId="{FA4251F1-CBB7-4E77-A5FC-8F0E1C8EEA72}"/>
    <dgm:cxn modelId="{3FDDEA5B-249F-4D23-9BF8-7454BD39D06D}" srcId="{5B5D1C17-461F-4C97-8284-0A25BA5A2F2E}" destId="{1CA142B0-9DB6-4835-9A2D-23D6FEF42068}" srcOrd="1" destOrd="0" parTransId="{28289E7B-F5A0-446B-980D-7E43EF87A79A}" sibTransId="{FD8DFF40-925C-475F-A1F3-CF2E5485BA39}"/>
    <dgm:cxn modelId="{171EE744-F0F3-4B65-9E55-786B00A126ED}" type="presOf" srcId="{5A3D8AB1-5569-47FA-BC28-CB78C29B0697}" destId="{AF7AA21D-0C09-490F-AE20-E7538AFCE824}" srcOrd="0" destOrd="0" presId="urn:microsoft.com/office/officeart/2018/2/layout/IconCircleList"/>
    <dgm:cxn modelId="{59371B50-ADC3-42D2-A2C5-FE9760048CE9}" srcId="{5B5D1C17-461F-4C97-8284-0A25BA5A2F2E}" destId="{5A3D8AB1-5569-47FA-BC28-CB78C29B0697}" srcOrd="3" destOrd="0" parTransId="{18553101-95C6-43DB-BBC6-3FFECA629234}" sibTransId="{A7F7B560-5017-4739-A2A2-C161DA3953C0}"/>
    <dgm:cxn modelId="{3BB1AB84-F81F-458E-B8B4-831BC8E70FF0}" type="presOf" srcId="{FD8DFF40-925C-475F-A1F3-CF2E5485BA39}" destId="{A2624531-B0A7-4E1B-A46B-7B50E805AAF2}" srcOrd="0" destOrd="0" presId="urn:microsoft.com/office/officeart/2018/2/layout/IconCircleList"/>
    <dgm:cxn modelId="{C1E5AC88-E9EC-4EE9-9A94-5A86EAB9EDA6}" type="presOf" srcId="{FA4251F1-CBB7-4E77-A5FC-8F0E1C8EEA72}" destId="{85E63298-3935-4563-A65C-639D9610160E}" srcOrd="0" destOrd="0" presId="urn:microsoft.com/office/officeart/2018/2/layout/IconCircleList"/>
    <dgm:cxn modelId="{770EA08A-3453-405D-9F40-399AC9B109B0}" type="presOf" srcId="{87A58BA8-08B0-4E8E-A9DD-8F5F417C8122}" destId="{025FAB60-5233-4B85-B181-B92A48268192}" srcOrd="0" destOrd="0" presId="urn:microsoft.com/office/officeart/2018/2/layout/IconCircleList"/>
    <dgm:cxn modelId="{52BEACB7-8648-4E76-8B33-1FB372E700A9}" srcId="{5B5D1C17-461F-4C97-8284-0A25BA5A2F2E}" destId="{CE880059-D718-47EB-B222-A63F1A605B9F}" srcOrd="2" destOrd="0" parTransId="{8F2B1A19-DDBD-4E1B-9D23-06D8A67FBBEB}" sibTransId="{87A58BA8-08B0-4E8E-A9DD-8F5F417C8122}"/>
    <dgm:cxn modelId="{2B1687DB-E4BB-4D6F-BA55-7FD896BCCE3F}" type="presOf" srcId="{1CA142B0-9DB6-4835-9A2D-23D6FEF42068}" destId="{3EF47D02-17F2-4424-BBF1-D0DED9868457}" srcOrd="0" destOrd="0" presId="urn:microsoft.com/office/officeart/2018/2/layout/IconCircleList"/>
    <dgm:cxn modelId="{1C3CD3DD-CE65-40D7-8195-9DB0A9A96397}" type="presOf" srcId="{7C1D2E6D-B01D-4130-9A14-64C6F0E94B6A}" destId="{867C8DB1-3FA0-4FC7-AF97-12BA652261C5}" srcOrd="0" destOrd="0" presId="urn:microsoft.com/office/officeart/2018/2/layout/IconCircleList"/>
    <dgm:cxn modelId="{DD7995DE-A47A-4BF0-B32E-F548EAA13EEA}" type="presOf" srcId="{CE880059-D718-47EB-B222-A63F1A605B9F}" destId="{F13DFBF5-ACFA-4116-8CF7-B3710ED934CA}" srcOrd="0" destOrd="0" presId="urn:microsoft.com/office/officeart/2018/2/layout/IconCircleList"/>
    <dgm:cxn modelId="{51409CFF-7DE9-409B-8A37-578CF67BC322}" type="presOf" srcId="{5B5D1C17-461F-4C97-8284-0A25BA5A2F2E}" destId="{BB40D8E3-48E0-4B1A-8A27-88B51921C766}" srcOrd="0" destOrd="0" presId="urn:microsoft.com/office/officeart/2018/2/layout/IconCircleList"/>
    <dgm:cxn modelId="{0F982767-92A4-457C-B2D5-5184B7156BF0}" type="presParOf" srcId="{BB40D8E3-48E0-4B1A-8A27-88B51921C766}" destId="{21C04BC9-E722-4DC4-9BBB-819AF642222E}" srcOrd="0" destOrd="0" presId="urn:microsoft.com/office/officeart/2018/2/layout/IconCircleList"/>
    <dgm:cxn modelId="{3F7B8443-5A11-41E2-9545-BE826F7C807B}" type="presParOf" srcId="{21C04BC9-E722-4DC4-9BBB-819AF642222E}" destId="{C50B0CEC-D0D4-4AB1-9057-6E178F5E220D}" srcOrd="0" destOrd="0" presId="urn:microsoft.com/office/officeart/2018/2/layout/IconCircleList"/>
    <dgm:cxn modelId="{465A478E-F0A1-4676-9EF3-74F998037AF1}" type="presParOf" srcId="{C50B0CEC-D0D4-4AB1-9057-6E178F5E220D}" destId="{6B425C83-CA48-45E7-9F97-E3079A7C099E}" srcOrd="0" destOrd="0" presId="urn:microsoft.com/office/officeart/2018/2/layout/IconCircleList"/>
    <dgm:cxn modelId="{5EFBDC42-B7A5-4C21-B774-B93EAF1DBDA8}" type="presParOf" srcId="{C50B0CEC-D0D4-4AB1-9057-6E178F5E220D}" destId="{BDB82AED-05A2-486F-9DCC-647034771CE1}" srcOrd="1" destOrd="0" presId="urn:microsoft.com/office/officeart/2018/2/layout/IconCircleList"/>
    <dgm:cxn modelId="{8631A7B6-DB51-4718-BAF6-5C8BB1A6AF40}" type="presParOf" srcId="{C50B0CEC-D0D4-4AB1-9057-6E178F5E220D}" destId="{B579E497-F516-4548-8CC1-96AADD5C90C4}" srcOrd="2" destOrd="0" presId="urn:microsoft.com/office/officeart/2018/2/layout/IconCircleList"/>
    <dgm:cxn modelId="{29F28BC3-6BDC-4097-ABA7-C383A71A640E}" type="presParOf" srcId="{C50B0CEC-D0D4-4AB1-9057-6E178F5E220D}" destId="{867C8DB1-3FA0-4FC7-AF97-12BA652261C5}" srcOrd="3" destOrd="0" presId="urn:microsoft.com/office/officeart/2018/2/layout/IconCircleList"/>
    <dgm:cxn modelId="{6B230AA7-D58B-4C84-8FE5-013429A9BF61}" type="presParOf" srcId="{21C04BC9-E722-4DC4-9BBB-819AF642222E}" destId="{85E63298-3935-4563-A65C-639D9610160E}" srcOrd="1" destOrd="0" presId="urn:microsoft.com/office/officeart/2018/2/layout/IconCircleList"/>
    <dgm:cxn modelId="{6BAA2AD8-8660-4297-BE26-5320E0850C23}" type="presParOf" srcId="{21C04BC9-E722-4DC4-9BBB-819AF642222E}" destId="{808864DC-5C63-4E3A-A4DB-D2B1B2617A15}" srcOrd="2" destOrd="0" presId="urn:microsoft.com/office/officeart/2018/2/layout/IconCircleList"/>
    <dgm:cxn modelId="{64DF0D2C-0949-420F-9281-831C604C7844}" type="presParOf" srcId="{808864DC-5C63-4E3A-A4DB-D2B1B2617A15}" destId="{B8ADA338-878D-40E6-9819-9A78254F129C}" srcOrd="0" destOrd="0" presId="urn:microsoft.com/office/officeart/2018/2/layout/IconCircleList"/>
    <dgm:cxn modelId="{7C43D3E0-6FE4-4DDA-A175-F319ED28D8B0}" type="presParOf" srcId="{808864DC-5C63-4E3A-A4DB-D2B1B2617A15}" destId="{8590DBB5-5874-4E96-9FBF-A2D31513010A}" srcOrd="1" destOrd="0" presId="urn:microsoft.com/office/officeart/2018/2/layout/IconCircleList"/>
    <dgm:cxn modelId="{E947FF22-B09B-4901-AF86-74E5F664F436}" type="presParOf" srcId="{808864DC-5C63-4E3A-A4DB-D2B1B2617A15}" destId="{F387B666-C765-4372-8178-E179671ADE78}" srcOrd="2" destOrd="0" presId="urn:microsoft.com/office/officeart/2018/2/layout/IconCircleList"/>
    <dgm:cxn modelId="{660E3118-F17E-4498-BCAE-93DCBBF1DA0C}" type="presParOf" srcId="{808864DC-5C63-4E3A-A4DB-D2B1B2617A15}" destId="{3EF47D02-17F2-4424-BBF1-D0DED9868457}" srcOrd="3" destOrd="0" presId="urn:microsoft.com/office/officeart/2018/2/layout/IconCircleList"/>
    <dgm:cxn modelId="{23E8612D-5584-4D20-BBFB-231B63FD059F}" type="presParOf" srcId="{21C04BC9-E722-4DC4-9BBB-819AF642222E}" destId="{A2624531-B0A7-4E1B-A46B-7B50E805AAF2}" srcOrd="3" destOrd="0" presId="urn:microsoft.com/office/officeart/2018/2/layout/IconCircleList"/>
    <dgm:cxn modelId="{93AAD4FC-40EC-4417-91D7-E6C2E4A2E2A4}" type="presParOf" srcId="{21C04BC9-E722-4DC4-9BBB-819AF642222E}" destId="{F1A01A3C-AEE5-4D56-9EFB-151A85AC7A25}" srcOrd="4" destOrd="0" presId="urn:microsoft.com/office/officeart/2018/2/layout/IconCircleList"/>
    <dgm:cxn modelId="{4A8B7531-9EF8-4A3C-88CC-BC4FB36CA5EA}" type="presParOf" srcId="{F1A01A3C-AEE5-4D56-9EFB-151A85AC7A25}" destId="{51FE2A47-8735-45AE-A0D3-16C4F9292EC5}" srcOrd="0" destOrd="0" presId="urn:microsoft.com/office/officeart/2018/2/layout/IconCircleList"/>
    <dgm:cxn modelId="{DA7D358D-0A21-4833-B24C-B98B5AEAEF5A}" type="presParOf" srcId="{F1A01A3C-AEE5-4D56-9EFB-151A85AC7A25}" destId="{9891C3FC-63B5-4D36-ACAA-23C19BDC9BD6}" srcOrd="1" destOrd="0" presId="urn:microsoft.com/office/officeart/2018/2/layout/IconCircleList"/>
    <dgm:cxn modelId="{7F4062E7-BBA7-474E-BCBD-334F8BFAFEBA}" type="presParOf" srcId="{F1A01A3C-AEE5-4D56-9EFB-151A85AC7A25}" destId="{460E7E70-97BB-4E0A-9157-7603CFB8AF89}" srcOrd="2" destOrd="0" presId="urn:microsoft.com/office/officeart/2018/2/layout/IconCircleList"/>
    <dgm:cxn modelId="{8BA3DD10-7FF7-4C2D-B506-7F4D696AAEB9}" type="presParOf" srcId="{F1A01A3C-AEE5-4D56-9EFB-151A85AC7A25}" destId="{F13DFBF5-ACFA-4116-8CF7-B3710ED934CA}" srcOrd="3" destOrd="0" presId="urn:microsoft.com/office/officeart/2018/2/layout/IconCircleList"/>
    <dgm:cxn modelId="{4A552D5E-5E36-4AA7-981C-735438B9F422}" type="presParOf" srcId="{21C04BC9-E722-4DC4-9BBB-819AF642222E}" destId="{025FAB60-5233-4B85-B181-B92A48268192}" srcOrd="5" destOrd="0" presId="urn:microsoft.com/office/officeart/2018/2/layout/IconCircleList"/>
    <dgm:cxn modelId="{E5931070-4140-4C2F-912E-1C82E3B777C3}" type="presParOf" srcId="{21C04BC9-E722-4DC4-9BBB-819AF642222E}" destId="{ADE7435D-F577-4149-A4F1-A6ACBEA588CD}" srcOrd="6" destOrd="0" presId="urn:microsoft.com/office/officeart/2018/2/layout/IconCircleList"/>
    <dgm:cxn modelId="{E8CFECC9-95AF-445E-BDE0-6E251073A982}" type="presParOf" srcId="{ADE7435D-F577-4149-A4F1-A6ACBEA588CD}" destId="{2F0BFA84-4BF6-4184-9E91-5A1E608D23B2}" srcOrd="0" destOrd="0" presId="urn:microsoft.com/office/officeart/2018/2/layout/IconCircleList"/>
    <dgm:cxn modelId="{8EA2B524-51B3-4018-ADDB-32E30AD88440}" type="presParOf" srcId="{ADE7435D-F577-4149-A4F1-A6ACBEA588CD}" destId="{E6F97910-61EA-4468-88DA-5C24A1D2E9B2}" srcOrd="1" destOrd="0" presId="urn:microsoft.com/office/officeart/2018/2/layout/IconCircleList"/>
    <dgm:cxn modelId="{20E01719-A3AD-45F6-96C3-7B2FA7753857}" type="presParOf" srcId="{ADE7435D-F577-4149-A4F1-A6ACBEA588CD}" destId="{87938B8E-67D3-4EFD-A4F2-DAF8222E9E4A}" srcOrd="2" destOrd="0" presId="urn:microsoft.com/office/officeart/2018/2/layout/IconCircleList"/>
    <dgm:cxn modelId="{76181FF1-0A4D-4E7F-B75B-D18200C0FEAF}" type="presParOf" srcId="{ADE7435D-F577-4149-A4F1-A6ACBEA588CD}" destId="{AF7AA21D-0C09-490F-AE20-E7538AFCE82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EB865A-1104-42F5-9380-2015A604FA13}"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0C5D6DDD-2C6A-449B-AB85-D9119416434C}">
      <dgm:prSet/>
      <dgm:spPr/>
      <dgm:t>
        <a:bodyPr/>
        <a:lstStyle/>
        <a:p>
          <a:r>
            <a:rPr lang="en-US" b="1">
              <a:solidFill>
                <a:srgbClr val="0070C0"/>
              </a:solidFill>
            </a:rPr>
            <a:t>The AITU punishment and penalties:</a:t>
          </a:r>
        </a:p>
      </dgm:t>
    </dgm:pt>
    <dgm:pt modelId="{EBA96C17-C70A-45D7-934B-3EBF65B24773}" type="parTrans" cxnId="{097B5B99-984C-4A7A-A2A8-4E45916EEEB1}">
      <dgm:prSet/>
      <dgm:spPr/>
      <dgm:t>
        <a:bodyPr/>
        <a:lstStyle/>
        <a:p>
          <a:endParaRPr lang="en-US"/>
        </a:p>
      </dgm:t>
    </dgm:pt>
    <dgm:pt modelId="{79AD0FD6-8295-4981-8040-7730C26D704F}" type="sibTrans" cxnId="{097B5B99-984C-4A7A-A2A8-4E45916EEEB1}">
      <dgm:prSet/>
      <dgm:spPr/>
      <dgm:t>
        <a:bodyPr/>
        <a:lstStyle/>
        <a:p>
          <a:endParaRPr lang="en-US"/>
        </a:p>
      </dgm:t>
    </dgm:pt>
    <dgm:pt modelId="{110A1915-3975-493B-86E4-6C2D8EA77AF6}">
      <dgm:prSet/>
      <dgm:spPr/>
      <dgm:t>
        <a:bodyPr/>
        <a:lstStyle/>
        <a:p>
          <a:r>
            <a:rPr lang="en-US"/>
            <a:t>Having to repeat the assessment task or unit of study</a:t>
          </a:r>
        </a:p>
      </dgm:t>
    </dgm:pt>
    <dgm:pt modelId="{6CBC01C1-7CEE-4FA9-93D1-A16728A1BD0F}" type="parTrans" cxnId="{94B0D236-6EE2-45BD-8856-ECCB729EE0C7}">
      <dgm:prSet/>
      <dgm:spPr/>
      <dgm:t>
        <a:bodyPr/>
        <a:lstStyle/>
        <a:p>
          <a:endParaRPr lang="en-US"/>
        </a:p>
      </dgm:t>
    </dgm:pt>
    <dgm:pt modelId="{1742FD90-E229-43EA-B8E8-30ABF4B3CACD}" type="sibTrans" cxnId="{94B0D236-6EE2-45BD-8856-ECCB729EE0C7}">
      <dgm:prSet/>
      <dgm:spPr/>
      <dgm:t>
        <a:bodyPr/>
        <a:lstStyle/>
        <a:p>
          <a:endParaRPr lang="en-US"/>
        </a:p>
      </dgm:t>
    </dgm:pt>
    <dgm:pt modelId="{D859B097-CDD1-4078-8CCA-339668DFA892}">
      <dgm:prSet/>
      <dgm:spPr/>
      <dgm:t>
        <a:bodyPr/>
        <a:lstStyle/>
        <a:p>
          <a:r>
            <a:rPr lang="en-US"/>
            <a:t>Failing the assessment task, unit of study or course or deducting scores</a:t>
          </a:r>
        </a:p>
      </dgm:t>
    </dgm:pt>
    <dgm:pt modelId="{17281CBD-8670-41F5-8641-0A3CEBE260EA}" type="parTrans" cxnId="{63600CCA-9803-432B-ACB2-ADDB164DFFA7}">
      <dgm:prSet/>
      <dgm:spPr/>
      <dgm:t>
        <a:bodyPr/>
        <a:lstStyle/>
        <a:p>
          <a:endParaRPr lang="en-US"/>
        </a:p>
      </dgm:t>
    </dgm:pt>
    <dgm:pt modelId="{09314B67-1E0D-486D-963A-706828A078BB}" type="sibTrans" cxnId="{63600CCA-9803-432B-ACB2-ADDB164DFFA7}">
      <dgm:prSet/>
      <dgm:spPr/>
      <dgm:t>
        <a:bodyPr/>
        <a:lstStyle/>
        <a:p>
          <a:endParaRPr lang="en-US"/>
        </a:p>
      </dgm:t>
    </dgm:pt>
    <dgm:pt modelId="{03F6FD97-E6E7-4FCC-AD1A-DED8F26CF4AF}">
      <dgm:prSet/>
      <dgm:spPr/>
      <dgm:t>
        <a:bodyPr/>
        <a:lstStyle/>
        <a:p>
          <a:r>
            <a:rPr lang="en-US"/>
            <a:t>Being expelled from the university with/without the right of re-enrollment</a:t>
          </a:r>
        </a:p>
      </dgm:t>
    </dgm:pt>
    <dgm:pt modelId="{266B97A4-F732-4354-8133-D6D4FF0C21D8}" type="parTrans" cxnId="{76D87C9B-3FAD-4888-9041-9243F6194155}">
      <dgm:prSet/>
      <dgm:spPr/>
      <dgm:t>
        <a:bodyPr/>
        <a:lstStyle/>
        <a:p>
          <a:endParaRPr lang="en-US"/>
        </a:p>
      </dgm:t>
    </dgm:pt>
    <dgm:pt modelId="{4C04DAD1-F840-45B2-A645-1708B40A9546}" type="sibTrans" cxnId="{76D87C9B-3FAD-4888-9041-9243F6194155}">
      <dgm:prSet/>
      <dgm:spPr/>
      <dgm:t>
        <a:bodyPr/>
        <a:lstStyle/>
        <a:p>
          <a:endParaRPr lang="en-US"/>
        </a:p>
      </dgm:t>
    </dgm:pt>
    <dgm:pt modelId="{71B49DE0-DA3D-CF4D-BB00-D052B711FE8B}">
      <dgm:prSet/>
      <dgm:spPr/>
      <dgm:t>
        <a:bodyPr/>
        <a:lstStyle/>
        <a:p>
          <a:r>
            <a:rPr lang="en-US"/>
            <a:t>Warning</a:t>
          </a:r>
        </a:p>
      </dgm:t>
    </dgm:pt>
    <dgm:pt modelId="{D23CD3AF-BE12-E44B-AA2E-9E9A9A4D68EC}" type="parTrans" cxnId="{E612D95C-6F33-6341-99B7-32E3752ECCA5}">
      <dgm:prSet/>
      <dgm:spPr/>
      <dgm:t>
        <a:bodyPr/>
        <a:lstStyle/>
        <a:p>
          <a:endParaRPr lang="en-US"/>
        </a:p>
      </dgm:t>
    </dgm:pt>
    <dgm:pt modelId="{648A9D5B-3686-0F49-9850-22EAB37E0BA1}" type="sibTrans" cxnId="{E612D95C-6F33-6341-99B7-32E3752ECCA5}">
      <dgm:prSet/>
      <dgm:spPr/>
      <dgm:t>
        <a:bodyPr/>
        <a:lstStyle/>
        <a:p>
          <a:endParaRPr lang="en-US"/>
        </a:p>
      </dgm:t>
    </dgm:pt>
    <dgm:pt modelId="{F034B7B0-5D32-7549-B467-9B45AE353DA7}">
      <dgm:prSet/>
      <dgm:spPr/>
      <dgm:t>
        <a:bodyPr/>
        <a:lstStyle/>
        <a:p>
          <a:r>
            <a:rPr lang="en-US"/>
            <a:t>Warning the parents of the student</a:t>
          </a:r>
        </a:p>
      </dgm:t>
    </dgm:pt>
    <dgm:pt modelId="{24B13115-F5A1-C947-B058-24824FEDB02A}" type="parTrans" cxnId="{8646947D-EF9C-5B4E-ACB0-7C32DBA59515}">
      <dgm:prSet/>
      <dgm:spPr/>
      <dgm:t>
        <a:bodyPr/>
        <a:lstStyle/>
        <a:p>
          <a:endParaRPr lang="en-US"/>
        </a:p>
      </dgm:t>
    </dgm:pt>
    <dgm:pt modelId="{A93CD403-A8D2-FB47-ABD6-894431D6B7D2}" type="sibTrans" cxnId="{8646947D-EF9C-5B4E-ACB0-7C32DBA59515}">
      <dgm:prSet/>
      <dgm:spPr/>
      <dgm:t>
        <a:bodyPr/>
        <a:lstStyle/>
        <a:p>
          <a:endParaRPr lang="en-US"/>
        </a:p>
      </dgm:t>
    </dgm:pt>
    <dgm:pt modelId="{93B8CE92-76EC-1B40-9527-BCFD0F3CA5DB}">
      <dgm:prSet/>
      <dgm:spPr/>
      <dgm:t>
        <a:bodyPr/>
        <a:lstStyle/>
        <a:p>
          <a:r>
            <a:rPr lang="en-US">
              <a:latin typeface="Calibri Light" panose="020F0302020204030204"/>
            </a:rPr>
            <a:t>Revealing</a:t>
          </a:r>
          <a:r>
            <a:rPr lang="en-US"/>
            <a:t> the student's name, and about the crime he committed, on the website of AITU</a:t>
          </a:r>
        </a:p>
      </dgm:t>
    </dgm:pt>
    <dgm:pt modelId="{6F86771B-1672-0445-A92E-B8B2C4F6ACC3}" type="parTrans" cxnId="{A9E566F5-354A-7245-B9A7-94766A856FCD}">
      <dgm:prSet/>
      <dgm:spPr/>
      <dgm:t>
        <a:bodyPr/>
        <a:lstStyle/>
        <a:p>
          <a:endParaRPr lang="en-US"/>
        </a:p>
      </dgm:t>
    </dgm:pt>
    <dgm:pt modelId="{25C1FC4C-F380-0049-A4AF-3A9CD3FAEA3F}" type="sibTrans" cxnId="{A9E566F5-354A-7245-B9A7-94766A856FCD}">
      <dgm:prSet/>
      <dgm:spPr/>
      <dgm:t>
        <a:bodyPr/>
        <a:lstStyle/>
        <a:p>
          <a:endParaRPr lang="en-US"/>
        </a:p>
      </dgm:t>
    </dgm:pt>
    <dgm:pt modelId="{B0E5E2F4-D4E9-C94D-A630-56CF2FF83BF4}">
      <dgm:prSet/>
      <dgm:spPr/>
      <dgm:t>
        <a:bodyPr/>
        <a:lstStyle/>
        <a:p>
          <a:pPr rtl="0"/>
          <a:r>
            <a:rPr lang="en-US">
              <a:latin typeface="Calibri Light" panose="020F0302020204030204"/>
            </a:rPr>
            <a:t> </a:t>
          </a:r>
          <a:r>
            <a:rPr lang="en-US"/>
            <a:t>Learn more about the </a:t>
          </a:r>
          <a:r>
            <a:rPr lang="en-US">
              <a:latin typeface="Calibri Light" panose="020F0302020204030204"/>
            </a:rPr>
            <a:t>rules of Academic </a:t>
          </a:r>
          <a:r>
            <a:rPr lang="en-US"/>
            <a:t>integrity of AITU here: </a:t>
          </a:r>
          <a:r>
            <a:rPr lang="en-US">
              <a:hlinkClick xmlns:r="http://schemas.openxmlformats.org/officeDocument/2006/relationships" r:id="rId1"/>
            </a:rPr>
            <a:t>https://drive.google.com/drive/folders/1U-MV22sgBgxGmssjn_h16__PISXwkC-J</a:t>
          </a:r>
          <a:r>
            <a:rPr lang="en-US">
              <a:latin typeface="Calibri Light" panose="020F0302020204030204"/>
            </a:rPr>
            <a:t> </a:t>
          </a:r>
          <a:endParaRPr lang="en-US"/>
        </a:p>
      </dgm:t>
    </dgm:pt>
    <dgm:pt modelId="{3E646AD0-295E-B44E-8AC9-D5CBFB42BDB3}" type="parTrans" cxnId="{466CECB5-9481-9E4C-9D53-A64C7C91CCBB}">
      <dgm:prSet/>
      <dgm:spPr/>
      <dgm:t>
        <a:bodyPr/>
        <a:lstStyle/>
        <a:p>
          <a:endParaRPr lang="en-US"/>
        </a:p>
      </dgm:t>
    </dgm:pt>
    <dgm:pt modelId="{AE5994A6-CD7F-F742-A335-E9C85B84A0DA}" type="sibTrans" cxnId="{466CECB5-9481-9E4C-9D53-A64C7C91CCBB}">
      <dgm:prSet/>
      <dgm:spPr/>
      <dgm:t>
        <a:bodyPr/>
        <a:lstStyle/>
        <a:p>
          <a:endParaRPr lang="en-US"/>
        </a:p>
      </dgm:t>
    </dgm:pt>
    <dgm:pt modelId="{D464F451-0FCB-E94D-AB5D-48F14F393FD6}">
      <dgm:prSet/>
      <dgm:spPr/>
      <dgm:t>
        <a:bodyPr/>
        <a:lstStyle/>
        <a:p>
          <a:r>
            <a:rPr lang="en-US">
              <a:latin typeface="Calibri Light" panose="020F0302020204030204"/>
            </a:rPr>
            <a:t>Losing</a:t>
          </a:r>
          <a:r>
            <a:rPr lang="en-US"/>
            <a:t> a scholarship</a:t>
          </a:r>
        </a:p>
      </dgm:t>
    </dgm:pt>
    <dgm:pt modelId="{35A2C433-C89C-4B4A-AF29-09C413074D93}" type="parTrans" cxnId="{EA4B9DED-FA32-CF46-A155-8013A5ACB0E6}">
      <dgm:prSet/>
      <dgm:spPr/>
      <dgm:t>
        <a:bodyPr/>
        <a:lstStyle/>
        <a:p>
          <a:endParaRPr lang="en-US"/>
        </a:p>
      </dgm:t>
    </dgm:pt>
    <dgm:pt modelId="{530428C9-5997-C945-9351-63B34314712F}" type="sibTrans" cxnId="{EA4B9DED-FA32-CF46-A155-8013A5ACB0E6}">
      <dgm:prSet/>
      <dgm:spPr/>
      <dgm:t>
        <a:bodyPr/>
        <a:lstStyle/>
        <a:p>
          <a:endParaRPr lang="en-US"/>
        </a:p>
      </dgm:t>
    </dgm:pt>
    <dgm:pt modelId="{8875E12D-DB56-7C41-9563-1B0B8157FFA5}" type="pres">
      <dgm:prSet presAssocID="{D5EB865A-1104-42F5-9380-2015A604FA13}" presName="vert0" presStyleCnt="0">
        <dgm:presLayoutVars>
          <dgm:dir/>
          <dgm:animOne val="branch"/>
          <dgm:animLvl val="lvl"/>
        </dgm:presLayoutVars>
      </dgm:prSet>
      <dgm:spPr/>
    </dgm:pt>
    <dgm:pt modelId="{07208224-FCFF-C241-9447-04EB7039A0F3}" type="pres">
      <dgm:prSet presAssocID="{0C5D6DDD-2C6A-449B-AB85-D9119416434C}" presName="thickLine" presStyleLbl="alignNode1" presStyleIdx="0" presStyleCnt="9"/>
      <dgm:spPr/>
    </dgm:pt>
    <dgm:pt modelId="{AEE14BE0-B159-FC48-A6C7-726CB237E605}" type="pres">
      <dgm:prSet presAssocID="{0C5D6DDD-2C6A-449B-AB85-D9119416434C}" presName="horz1" presStyleCnt="0"/>
      <dgm:spPr/>
    </dgm:pt>
    <dgm:pt modelId="{5573954F-90D5-AE4B-8822-BAA1B354F338}" type="pres">
      <dgm:prSet presAssocID="{0C5D6DDD-2C6A-449B-AB85-D9119416434C}" presName="tx1" presStyleLbl="revTx" presStyleIdx="0" presStyleCnt="9"/>
      <dgm:spPr/>
    </dgm:pt>
    <dgm:pt modelId="{BD29647C-2D09-CC4A-897C-3239DD6DB706}" type="pres">
      <dgm:prSet presAssocID="{0C5D6DDD-2C6A-449B-AB85-D9119416434C}" presName="vert1" presStyleCnt="0"/>
      <dgm:spPr/>
    </dgm:pt>
    <dgm:pt modelId="{78FB89FA-6085-114C-AFAB-021DEEE2A0F5}" type="pres">
      <dgm:prSet presAssocID="{71B49DE0-DA3D-CF4D-BB00-D052B711FE8B}" presName="thickLine" presStyleLbl="alignNode1" presStyleIdx="1" presStyleCnt="9"/>
      <dgm:spPr/>
    </dgm:pt>
    <dgm:pt modelId="{2B419049-08C5-E245-82DB-3D5CFE6B79C7}" type="pres">
      <dgm:prSet presAssocID="{71B49DE0-DA3D-CF4D-BB00-D052B711FE8B}" presName="horz1" presStyleCnt="0"/>
      <dgm:spPr/>
    </dgm:pt>
    <dgm:pt modelId="{9BC879F6-F201-9E45-B0CB-37267BDF707C}" type="pres">
      <dgm:prSet presAssocID="{71B49DE0-DA3D-CF4D-BB00-D052B711FE8B}" presName="tx1" presStyleLbl="revTx" presStyleIdx="1" presStyleCnt="9"/>
      <dgm:spPr/>
    </dgm:pt>
    <dgm:pt modelId="{21C69438-2F6B-F04E-9B94-9E03093671E5}" type="pres">
      <dgm:prSet presAssocID="{71B49DE0-DA3D-CF4D-BB00-D052B711FE8B}" presName="vert1" presStyleCnt="0"/>
      <dgm:spPr/>
    </dgm:pt>
    <dgm:pt modelId="{4844F6BA-7BEF-D846-8F26-10CAB3CE3209}" type="pres">
      <dgm:prSet presAssocID="{F034B7B0-5D32-7549-B467-9B45AE353DA7}" presName="thickLine" presStyleLbl="alignNode1" presStyleIdx="2" presStyleCnt="9"/>
      <dgm:spPr/>
    </dgm:pt>
    <dgm:pt modelId="{C56367CD-3DFD-594B-9CC6-93A82AED051F}" type="pres">
      <dgm:prSet presAssocID="{F034B7B0-5D32-7549-B467-9B45AE353DA7}" presName="horz1" presStyleCnt="0"/>
      <dgm:spPr/>
    </dgm:pt>
    <dgm:pt modelId="{D1168F21-5ED0-564B-9FDA-DB81CB04CCE0}" type="pres">
      <dgm:prSet presAssocID="{F034B7B0-5D32-7549-B467-9B45AE353DA7}" presName="tx1" presStyleLbl="revTx" presStyleIdx="2" presStyleCnt="9"/>
      <dgm:spPr/>
    </dgm:pt>
    <dgm:pt modelId="{C21F6900-D664-6F4A-B294-7B89AD457D03}" type="pres">
      <dgm:prSet presAssocID="{F034B7B0-5D32-7549-B467-9B45AE353DA7}" presName="vert1" presStyleCnt="0"/>
      <dgm:spPr/>
    </dgm:pt>
    <dgm:pt modelId="{771855F9-1C6E-E648-9AAE-25B292236FC7}" type="pres">
      <dgm:prSet presAssocID="{93B8CE92-76EC-1B40-9527-BCFD0F3CA5DB}" presName="thickLine" presStyleLbl="alignNode1" presStyleIdx="3" presStyleCnt="9"/>
      <dgm:spPr/>
    </dgm:pt>
    <dgm:pt modelId="{7AEBEAF0-73CF-7F44-A738-7BD44D8BC6C5}" type="pres">
      <dgm:prSet presAssocID="{93B8CE92-76EC-1B40-9527-BCFD0F3CA5DB}" presName="horz1" presStyleCnt="0"/>
      <dgm:spPr/>
    </dgm:pt>
    <dgm:pt modelId="{0A36CD72-C393-AE4F-B754-8F245FDF5F33}" type="pres">
      <dgm:prSet presAssocID="{93B8CE92-76EC-1B40-9527-BCFD0F3CA5DB}" presName="tx1" presStyleLbl="revTx" presStyleIdx="3" presStyleCnt="9"/>
      <dgm:spPr/>
    </dgm:pt>
    <dgm:pt modelId="{667F1FE6-C1D3-8647-AF0C-34B35160C1E1}" type="pres">
      <dgm:prSet presAssocID="{93B8CE92-76EC-1B40-9527-BCFD0F3CA5DB}" presName="vert1" presStyleCnt="0"/>
      <dgm:spPr/>
    </dgm:pt>
    <dgm:pt modelId="{E835FC26-4311-1F48-809F-B291EEEC483C}" type="pres">
      <dgm:prSet presAssocID="{110A1915-3975-493B-86E4-6C2D8EA77AF6}" presName="thickLine" presStyleLbl="alignNode1" presStyleIdx="4" presStyleCnt="9"/>
      <dgm:spPr/>
    </dgm:pt>
    <dgm:pt modelId="{6AC70B59-E481-824E-9976-E86AE1219B8E}" type="pres">
      <dgm:prSet presAssocID="{110A1915-3975-493B-86E4-6C2D8EA77AF6}" presName="horz1" presStyleCnt="0"/>
      <dgm:spPr/>
    </dgm:pt>
    <dgm:pt modelId="{9F3EBCF6-0B95-3145-B9C6-1B572CDE12D8}" type="pres">
      <dgm:prSet presAssocID="{110A1915-3975-493B-86E4-6C2D8EA77AF6}" presName="tx1" presStyleLbl="revTx" presStyleIdx="4" presStyleCnt="9"/>
      <dgm:spPr/>
    </dgm:pt>
    <dgm:pt modelId="{236B1ADA-E566-074A-8A30-F08B020718BE}" type="pres">
      <dgm:prSet presAssocID="{110A1915-3975-493B-86E4-6C2D8EA77AF6}" presName="vert1" presStyleCnt="0"/>
      <dgm:spPr/>
    </dgm:pt>
    <dgm:pt modelId="{23E4CCD8-A351-F949-AAC2-C8848AB76C37}" type="pres">
      <dgm:prSet presAssocID="{D859B097-CDD1-4078-8CCA-339668DFA892}" presName="thickLine" presStyleLbl="alignNode1" presStyleIdx="5" presStyleCnt="9"/>
      <dgm:spPr/>
    </dgm:pt>
    <dgm:pt modelId="{3B877DBC-5700-354C-8BF4-4A8945AF1C00}" type="pres">
      <dgm:prSet presAssocID="{D859B097-CDD1-4078-8CCA-339668DFA892}" presName="horz1" presStyleCnt="0"/>
      <dgm:spPr/>
    </dgm:pt>
    <dgm:pt modelId="{E0ED74F2-13FD-3640-9E5C-8EE39851708B}" type="pres">
      <dgm:prSet presAssocID="{D859B097-CDD1-4078-8CCA-339668DFA892}" presName="tx1" presStyleLbl="revTx" presStyleIdx="5" presStyleCnt="9"/>
      <dgm:spPr/>
    </dgm:pt>
    <dgm:pt modelId="{8F485030-D317-1D4E-AED7-DF2E5CA6054C}" type="pres">
      <dgm:prSet presAssocID="{D859B097-CDD1-4078-8CCA-339668DFA892}" presName="vert1" presStyleCnt="0"/>
      <dgm:spPr/>
    </dgm:pt>
    <dgm:pt modelId="{7A6019FF-AD46-E54A-8534-DE8B5B79D873}" type="pres">
      <dgm:prSet presAssocID="{D464F451-0FCB-E94D-AB5D-48F14F393FD6}" presName="thickLine" presStyleLbl="alignNode1" presStyleIdx="6" presStyleCnt="9"/>
      <dgm:spPr/>
    </dgm:pt>
    <dgm:pt modelId="{1A4EDEFD-DA29-1245-85A5-88251862F0FF}" type="pres">
      <dgm:prSet presAssocID="{D464F451-0FCB-E94D-AB5D-48F14F393FD6}" presName="horz1" presStyleCnt="0"/>
      <dgm:spPr/>
    </dgm:pt>
    <dgm:pt modelId="{693F6AD7-582C-8E4E-B173-E11B609AEB79}" type="pres">
      <dgm:prSet presAssocID="{D464F451-0FCB-E94D-AB5D-48F14F393FD6}" presName="tx1" presStyleLbl="revTx" presStyleIdx="6" presStyleCnt="9"/>
      <dgm:spPr/>
    </dgm:pt>
    <dgm:pt modelId="{2944E22C-AB42-6F4D-A315-5DB03ABD813C}" type="pres">
      <dgm:prSet presAssocID="{D464F451-0FCB-E94D-AB5D-48F14F393FD6}" presName="vert1" presStyleCnt="0"/>
      <dgm:spPr/>
    </dgm:pt>
    <dgm:pt modelId="{268286BE-7C29-064B-A563-040ED4A1BEC0}" type="pres">
      <dgm:prSet presAssocID="{03F6FD97-E6E7-4FCC-AD1A-DED8F26CF4AF}" presName="thickLine" presStyleLbl="alignNode1" presStyleIdx="7" presStyleCnt="9"/>
      <dgm:spPr/>
    </dgm:pt>
    <dgm:pt modelId="{AF3F6E5C-6F2A-D34D-B312-046026139286}" type="pres">
      <dgm:prSet presAssocID="{03F6FD97-E6E7-4FCC-AD1A-DED8F26CF4AF}" presName="horz1" presStyleCnt="0"/>
      <dgm:spPr/>
    </dgm:pt>
    <dgm:pt modelId="{96454C3E-F172-8A48-9D35-95E6348F0A2D}" type="pres">
      <dgm:prSet presAssocID="{03F6FD97-E6E7-4FCC-AD1A-DED8F26CF4AF}" presName="tx1" presStyleLbl="revTx" presStyleIdx="7" presStyleCnt="9"/>
      <dgm:spPr/>
    </dgm:pt>
    <dgm:pt modelId="{467CCD03-53C1-814B-8EAA-EA6081537151}" type="pres">
      <dgm:prSet presAssocID="{03F6FD97-E6E7-4FCC-AD1A-DED8F26CF4AF}" presName="vert1" presStyleCnt="0"/>
      <dgm:spPr/>
    </dgm:pt>
    <dgm:pt modelId="{6DB1927B-D0DF-764F-A4AB-12C60C531A53}" type="pres">
      <dgm:prSet presAssocID="{B0E5E2F4-D4E9-C94D-A630-56CF2FF83BF4}" presName="thickLine" presStyleLbl="alignNode1" presStyleIdx="8" presStyleCnt="9"/>
      <dgm:spPr/>
    </dgm:pt>
    <dgm:pt modelId="{1CCECA48-09ED-4D4C-920D-E52BEEEC23B3}" type="pres">
      <dgm:prSet presAssocID="{B0E5E2F4-D4E9-C94D-A630-56CF2FF83BF4}" presName="horz1" presStyleCnt="0"/>
      <dgm:spPr/>
    </dgm:pt>
    <dgm:pt modelId="{71E33FA1-C20B-5241-95F9-891533A063C9}" type="pres">
      <dgm:prSet presAssocID="{B0E5E2F4-D4E9-C94D-A630-56CF2FF83BF4}" presName="tx1" presStyleLbl="revTx" presStyleIdx="8" presStyleCnt="9"/>
      <dgm:spPr/>
    </dgm:pt>
    <dgm:pt modelId="{73295DCC-6349-F449-8AD0-38E2FFE6B514}" type="pres">
      <dgm:prSet presAssocID="{B0E5E2F4-D4E9-C94D-A630-56CF2FF83BF4}" presName="vert1" presStyleCnt="0"/>
      <dgm:spPr/>
    </dgm:pt>
  </dgm:ptLst>
  <dgm:cxnLst>
    <dgm:cxn modelId="{4675ED1D-3F2B-E042-9CE7-3EB6FD3140EE}" type="presOf" srcId="{71B49DE0-DA3D-CF4D-BB00-D052B711FE8B}" destId="{9BC879F6-F201-9E45-B0CB-37267BDF707C}" srcOrd="0" destOrd="0" presId="urn:microsoft.com/office/officeart/2008/layout/LinedList"/>
    <dgm:cxn modelId="{DD1A3023-B80D-E54C-9C81-AA33E611C112}" type="presOf" srcId="{0C5D6DDD-2C6A-449B-AB85-D9119416434C}" destId="{5573954F-90D5-AE4B-8822-BAA1B354F338}" srcOrd="0" destOrd="0" presId="urn:microsoft.com/office/officeart/2008/layout/LinedList"/>
    <dgm:cxn modelId="{B1FAD329-C4F5-274C-8BAB-935F39CD5844}" type="presOf" srcId="{93B8CE92-76EC-1B40-9527-BCFD0F3CA5DB}" destId="{0A36CD72-C393-AE4F-B754-8F245FDF5F33}" srcOrd="0" destOrd="0" presId="urn:microsoft.com/office/officeart/2008/layout/LinedList"/>
    <dgm:cxn modelId="{94B0D236-6EE2-45BD-8856-ECCB729EE0C7}" srcId="{D5EB865A-1104-42F5-9380-2015A604FA13}" destId="{110A1915-3975-493B-86E4-6C2D8EA77AF6}" srcOrd="4" destOrd="0" parTransId="{6CBC01C1-7CEE-4FA9-93D1-A16728A1BD0F}" sibTransId="{1742FD90-E229-43EA-B8E8-30ABF4B3CACD}"/>
    <dgm:cxn modelId="{E612D95C-6F33-6341-99B7-32E3752ECCA5}" srcId="{D5EB865A-1104-42F5-9380-2015A604FA13}" destId="{71B49DE0-DA3D-CF4D-BB00-D052B711FE8B}" srcOrd="1" destOrd="0" parTransId="{D23CD3AF-BE12-E44B-AA2E-9E9A9A4D68EC}" sibTransId="{648A9D5B-3686-0F49-9850-22EAB37E0BA1}"/>
    <dgm:cxn modelId="{97667177-3494-0F43-8ECB-CA4DDBFB94F5}" type="presOf" srcId="{B0E5E2F4-D4E9-C94D-A630-56CF2FF83BF4}" destId="{71E33FA1-C20B-5241-95F9-891533A063C9}" srcOrd="0" destOrd="0" presId="urn:microsoft.com/office/officeart/2008/layout/LinedList"/>
    <dgm:cxn modelId="{8646947D-EF9C-5B4E-ACB0-7C32DBA59515}" srcId="{D5EB865A-1104-42F5-9380-2015A604FA13}" destId="{F034B7B0-5D32-7549-B467-9B45AE353DA7}" srcOrd="2" destOrd="0" parTransId="{24B13115-F5A1-C947-B058-24824FEDB02A}" sibTransId="{A93CD403-A8D2-FB47-ABD6-894431D6B7D2}"/>
    <dgm:cxn modelId="{923E8784-3F1C-874D-947B-7E3DDF135F4D}" type="presOf" srcId="{D464F451-0FCB-E94D-AB5D-48F14F393FD6}" destId="{693F6AD7-582C-8E4E-B173-E11B609AEB79}" srcOrd="0" destOrd="0" presId="urn:microsoft.com/office/officeart/2008/layout/LinedList"/>
    <dgm:cxn modelId="{097B5B99-984C-4A7A-A2A8-4E45916EEEB1}" srcId="{D5EB865A-1104-42F5-9380-2015A604FA13}" destId="{0C5D6DDD-2C6A-449B-AB85-D9119416434C}" srcOrd="0" destOrd="0" parTransId="{EBA96C17-C70A-45D7-934B-3EBF65B24773}" sibTransId="{79AD0FD6-8295-4981-8040-7730C26D704F}"/>
    <dgm:cxn modelId="{76D87C9B-3FAD-4888-9041-9243F6194155}" srcId="{D5EB865A-1104-42F5-9380-2015A604FA13}" destId="{03F6FD97-E6E7-4FCC-AD1A-DED8F26CF4AF}" srcOrd="7" destOrd="0" parTransId="{266B97A4-F732-4354-8133-D6D4FF0C21D8}" sibTransId="{4C04DAD1-F840-45B2-A645-1708B40A9546}"/>
    <dgm:cxn modelId="{1203C1A0-4277-6A48-AD00-321FCBAE23E8}" type="presOf" srcId="{03F6FD97-E6E7-4FCC-AD1A-DED8F26CF4AF}" destId="{96454C3E-F172-8A48-9D35-95E6348F0A2D}" srcOrd="0" destOrd="0" presId="urn:microsoft.com/office/officeart/2008/layout/LinedList"/>
    <dgm:cxn modelId="{08CFCEA1-1CA0-DD41-A14A-B5C4F0636F16}" type="presOf" srcId="{D859B097-CDD1-4078-8CCA-339668DFA892}" destId="{E0ED74F2-13FD-3640-9E5C-8EE39851708B}" srcOrd="0" destOrd="0" presId="urn:microsoft.com/office/officeart/2008/layout/LinedList"/>
    <dgm:cxn modelId="{80E696A8-030E-E944-92F1-0D0AEA22841C}" type="presOf" srcId="{D5EB865A-1104-42F5-9380-2015A604FA13}" destId="{8875E12D-DB56-7C41-9563-1B0B8157FFA5}" srcOrd="0" destOrd="0" presId="urn:microsoft.com/office/officeart/2008/layout/LinedList"/>
    <dgm:cxn modelId="{5E90D5AA-63AA-7049-B2BE-910321AF02BB}" type="presOf" srcId="{F034B7B0-5D32-7549-B467-9B45AE353DA7}" destId="{D1168F21-5ED0-564B-9FDA-DB81CB04CCE0}" srcOrd="0" destOrd="0" presId="urn:microsoft.com/office/officeart/2008/layout/LinedList"/>
    <dgm:cxn modelId="{466CECB5-9481-9E4C-9D53-A64C7C91CCBB}" srcId="{D5EB865A-1104-42F5-9380-2015A604FA13}" destId="{B0E5E2F4-D4E9-C94D-A630-56CF2FF83BF4}" srcOrd="8" destOrd="0" parTransId="{3E646AD0-295E-B44E-8AC9-D5CBFB42BDB3}" sibTransId="{AE5994A6-CD7F-F742-A335-E9C85B84A0DA}"/>
    <dgm:cxn modelId="{63600CCA-9803-432B-ACB2-ADDB164DFFA7}" srcId="{D5EB865A-1104-42F5-9380-2015A604FA13}" destId="{D859B097-CDD1-4078-8CCA-339668DFA892}" srcOrd="5" destOrd="0" parTransId="{17281CBD-8670-41F5-8641-0A3CEBE260EA}" sibTransId="{09314B67-1E0D-486D-963A-706828A078BB}"/>
    <dgm:cxn modelId="{E8765CD7-9257-C045-AD3D-6522CBE934EE}" type="presOf" srcId="{110A1915-3975-493B-86E4-6C2D8EA77AF6}" destId="{9F3EBCF6-0B95-3145-B9C6-1B572CDE12D8}" srcOrd="0" destOrd="0" presId="urn:microsoft.com/office/officeart/2008/layout/LinedList"/>
    <dgm:cxn modelId="{EA4B9DED-FA32-CF46-A155-8013A5ACB0E6}" srcId="{D5EB865A-1104-42F5-9380-2015A604FA13}" destId="{D464F451-0FCB-E94D-AB5D-48F14F393FD6}" srcOrd="6" destOrd="0" parTransId="{35A2C433-C89C-4B4A-AF29-09C413074D93}" sibTransId="{530428C9-5997-C945-9351-63B34314712F}"/>
    <dgm:cxn modelId="{A9E566F5-354A-7245-B9A7-94766A856FCD}" srcId="{D5EB865A-1104-42F5-9380-2015A604FA13}" destId="{93B8CE92-76EC-1B40-9527-BCFD0F3CA5DB}" srcOrd="3" destOrd="0" parTransId="{6F86771B-1672-0445-A92E-B8B2C4F6ACC3}" sibTransId="{25C1FC4C-F380-0049-A4AF-3A9CD3FAEA3F}"/>
    <dgm:cxn modelId="{6725777C-772F-024F-815F-58E0AAED7196}" type="presParOf" srcId="{8875E12D-DB56-7C41-9563-1B0B8157FFA5}" destId="{07208224-FCFF-C241-9447-04EB7039A0F3}" srcOrd="0" destOrd="0" presId="urn:microsoft.com/office/officeart/2008/layout/LinedList"/>
    <dgm:cxn modelId="{E43DD5C9-EC41-A14D-ABB9-96147ECCF563}" type="presParOf" srcId="{8875E12D-DB56-7C41-9563-1B0B8157FFA5}" destId="{AEE14BE0-B159-FC48-A6C7-726CB237E605}" srcOrd="1" destOrd="0" presId="urn:microsoft.com/office/officeart/2008/layout/LinedList"/>
    <dgm:cxn modelId="{A1EA386F-00EC-BC45-ACBC-CF7CFEA4F5A4}" type="presParOf" srcId="{AEE14BE0-B159-FC48-A6C7-726CB237E605}" destId="{5573954F-90D5-AE4B-8822-BAA1B354F338}" srcOrd="0" destOrd="0" presId="urn:microsoft.com/office/officeart/2008/layout/LinedList"/>
    <dgm:cxn modelId="{24C5BF82-7FF0-534D-AE20-C494BEA4E009}" type="presParOf" srcId="{AEE14BE0-B159-FC48-A6C7-726CB237E605}" destId="{BD29647C-2D09-CC4A-897C-3239DD6DB706}" srcOrd="1" destOrd="0" presId="urn:microsoft.com/office/officeart/2008/layout/LinedList"/>
    <dgm:cxn modelId="{2F01E469-4D54-6944-ADA7-E7DAA56A8E91}" type="presParOf" srcId="{8875E12D-DB56-7C41-9563-1B0B8157FFA5}" destId="{78FB89FA-6085-114C-AFAB-021DEEE2A0F5}" srcOrd="2" destOrd="0" presId="urn:microsoft.com/office/officeart/2008/layout/LinedList"/>
    <dgm:cxn modelId="{692E2C76-C77D-104D-A4F6-08089C0026D8}" type="presParOf" srcId="{8875E12D-DB56-7C41-9563-1B0B8157FFA5}" destId="{2B419049-08C5-E245-82DB-3D5CFE6B79C7}" srcOrd="3" destOrd="0" presId="urn:microsoft.com/office/officeart/2008/layout/LinedList"/>
    <dgm:cxn modelId="{A84AD0EE-DB62-794E-AC32-EF3649D9426B}" type="presParOf" srcId="{2B419049-08C5-E245-82DB-3D5CFE6B79C7}" destId="{9BC879F6-F201-9E45-B0CB-37267BDF707C}" srcOrd="0" destOrd="0" presId="urn:microsoft.com/office/officeart/2008/layout/LinedList"/>
    <dgm:cxn modelId="{915EB10B-67FB-5149-871F-08050B24094E}" type="presParOf" srcId="{2B419049-08C5-E245-82DB-3D5CFE6B79C7}" destId="{21C69438-2F6B-F04E-9B94-9E03093671E5}" srcOrd="1" destOrd="0" presId="urn:microsoft.com/office/officeart/2008/layout/LinedList"/>
    <dgm:cxn modelId="{FFC0DA4C-EAD1-0946-854D-F07D93030234}" type="presParOf" srcId="{8875E12D-DB56-7C41-9563-1B0B8157FFA5}" destId="{4844F6BA-7BEF-D846-8F26-10CAB3CE3209}" srcOrd="4" destOrd="0" presId="urn:microsoft.com/office/officeart/2008/layout/LinedList"/>
    <dgm:cxn modelId="{36882C0E-FBDB-564B-8EF1-21D2E01657B2}" type="presParOf" srcId="{8875E12D-DB56-7C41-9563-1B0B8157FFA5}" destId="{C56367CD-3DFD-594B-9CC6-93A82AED051F}" srcOrd="5" destOrd="0" presId="urn:microsoft.com/office/officeart/2008/layout/LinedList"/>
    <dgm:cxn modelId="{686828CF-278B-3542-882F-5E06E5E64930}" type="presParOf" srcId="{C56367CD-3DFD-594B-9CC6-93A82AED051F}" destId="{D1168F21-5ED0-564B-9FDA-DB81CB04CCE0}" srcOrd="0" destOrd="0" presId="urn:microsoft.com/office/officeart/2008/layout/LinedList"/>
    <dgm:cxn modelId="{71140EE6-13B9-9649-A6D5-BF71B017DF9E}" type="presParOf" srcId="{C56367CD-3DFD-594B-9CC6-93A82AED051F}" destId="{C21F6900-D664-6F4A-B294-7B89AD457D03}" srcOrd="1" destOrd="0" presId="urn:microsoft.com/office/officeart/2008/layout/LinedList"/>
    <dgm:cxn modelId="{C2A303FE-B2D4-F644-9132-509F4A420035}" type="presParOf" srcId="{8875E12D-DB56-7C41-9563-1B0B8157FFA5}" destId="{771855F9-1C6E-E648-9AAE-25B292236FC7}" srcOrd="6" destOrd="0" presId="urn:microsoft.com/office/officeart/2008/layout/LinedList"/>
    <dgm:cxn modelId="{1551F52C-550F-0E43-8B55-F488D18CD7F1}" type="presParOf" srcId="{8875E12D-DB56-7C41-9563-1B0B8157FFA5}" destId="{7AEBEAF0-73CF-7F44-A738-7BD44D8BC6C5}" srcOrd="7" destOrd="0" presId="urn:microsoft.com/office/officeart/2008/layout/LinedList"/>
    <dgm:cxn modelId="{D653D89B-1929-F548-9CC4-4F585D198ABE}" type="presParOf" srcId="{7AEBEAF0-73CF-7F44-A738-7BD44D8BC6C5}" destId="{0A36CD72-C393-AE4F-B754-8F245FDF5F33}" srcOrd="0" destOrd="0" presId="urn:microsoft.com/office/officeart/2008/layout/LinedList"/>
    <dgm:cxn modelId="{A2409FF7-19A5-C64C-AE57-E7D231ED271D}" type="presParOf" srcId="{7AEBEAF0-73CF-7F44-A738-7BD44D8BC6C5}" destId="{667F1FE6-C1D3-8647-AF0C-34B35160C1E1}" srcOrd="1" destOrd="0" presId="urn:microsoft.com/office/officeart/2008/layout/LinedList"/>
    <dgm:cxn modelId="{3B19425B-6CBE-1544-9531-A570CCE98521}" type="presParOf" srcId="{8875E12D-DB56-7C41-9563-1B0B8157FFA5}" destId="{E835FC26-4311-1F48-809F-B291EEEC483C}" srcOrd="8" destOrd="0" presId="urn:microsoft.com/office/officeart/2008/layout/LinedList"/>
    <dgm:cxn modelId="{1C5AFCE6-F28A-9541-A419-406F7E5CF41A}" type="presParOf" srcId="{8875E12D-DB56-7C41-9563-1B0B8157FFA5}" destId="{6AC70B59-E481-824E-9976-E86AE1219B8E}" srcOrd="9" destOrd="0" presId="urn:microsoft.com/office/officeart/2008/layout/LinedList"/>
    <dgm:cxn modelId="{AE619A07-709C-C946-995F-694EB21BEA56}" type="presParOf" srcId="{6AC70B59-E481-824E-9976-E86AE1219B8E}" destId="{9F3EBCF6-0B95-3145-B9C6-1B572CDE12D8}" srcOrd="0" destOrd="0" presId="urn:microsoft.com/office/officeart/2008/layout/LinedList"/>
    <dgm:cxn modelId="{6E03B861-7ACD-5D45-B2A0-9F8014E37312}" type="presParOf" srcId="{6AC70B59-E481-824E-9976-E86AE1219B8E}" destId="{236B1ADA-E566-074A-8A30-F08B020718BE}" srcOrd="1" destOrd="0" presId="urn:microsoft.com/office/officeart/2008/layout/LinedList"/>
    <dgm:cxn modelId="{8BD919BA-3044-DD46-99C9-3AD6EA1DDE09}" type="presParOf" srcId="{8875E12D-DB56-7C41-9563-1B0B8157FFA5}" destId="{23E4CCD8-A351-F949-AAC2-C8848AB76C37}" srcOrd="10" destOrd="0" presId="urn:microsoft.com/office/officeart/2008/layout/LinedList"/>
    <dgm:cxn modelId="{AE26E529-D389-2644-9DC4-CD38E026A5FC}" type="presParOf" srcId="{8875E12D-DB56-7C41-9563-1B0B8157FFA5}" destId="{3B877DBC-5700-354C-8BF4-4A8945AF1C00}" srcOrd="11" destOrd="0" presId="urn:microsoft.com/office/officeart/2008/layout/LinedList"/>
    <dgm:cxn modelId="{F9F13154-9C61-D045-9273-FDF9B2D21988}" type="presParOf" srcId="{3B877DBC-5700-354C-8BF4-4A8945AF1C00}" destId="{E0ED74F2-13FD-3640-9E5C-8EE39851708B}" srcOrd="0" destOrd="0" presId="urn:microsoft.com/office/officeart/2008/layout/LinedList"/>
    <dgm:cxn modelId="{3F9D6D32-B450-2140-BAA3-290A61013D44}" type="presParOf" srcId="{3B877DBC-5700-354C-8BF4-4A8945AF1C00}" destId="{8F485030-D317-1D4E-AED7-DF2E5CA6054C}" srcOrd="1" destOrd="0" presId="urn:microsoft.com/office/officeart/2008/layout/LinedList"/>
    <dgm:cxn modelId="{7EB4880D-F87C-3C40-BBAD-BA28C62CFAA3}" type="presParOf" srcId="{8875E12D-DB56-7C41-9563-1B0B8157FFA5}" destId="{7A6019FF-AD46-E54A-8534-DE8B5B79D873}" srcOrd="12" destOrd="0" presId="urn:microsoft.com/office/officeart/2008/layout/LinedList"/>
    <dgm:cxn modelId="{F48B1CE8-1A25-AF43-9225-C50FBCA4FC9F}" type="presParOf" srcId="{8875E12D-DB56-7C41-9563-1B0B8157FFA5}" destId="{1A4EDEFD-DA29-1245-85A5-88251862F0FF}" srcOrd="13" destOrd="0" presId="urn:microsoft.com/office/officeart/2008/layout/LinedList"/>
    <dgm:cxn modelId="{5A6888D4-94C4-3041-A2C8-8F2F56F6CAF7}" type="presParOf" srcId="{1A4EDEFD-DA29-1245-85A5-88251862F0FF}" destId="{693F6AD7-582C-8E4E-B173-E11B609AEB79}" srcOrd="0" destOrd="0" presId="urn:microsoft.com/office/officeart/2008/layout/LinedList"/>
    <dgm:cxn modelId="{60E3E2DB-7E4A-8E41-AF0F-A2A83059214D}" type="presParOf" srcId="{1A4EDEFD-DA29-1245-85A5-88251862F0FF}" destId="{2944E22C-AB42-6F4D-A315-5DB03ABD813C}" srcOrd="1" destOrd="0" presId="urn:microsoft.com/office/officeart/2008/layout/LinedList"/>
    <dgm:cxn modelId="{CACF3711-DDD3-A64C-A230-296166BEDA35}" type="presParOf" srcId="{8875E12D-DB56-7C41-9563-1B0B8157FFA5}" destId="{268286BE-7C29-064B-A563-040ED4A1BEC0}" srcOrd="14" destOrd="0" presId="urn:microsoft.com/office/officeart/2008/layout/LinedList"/>
    <dgm:cxn modelId="{2DDA2795-ED4F-2E46-80FD-15A46FA697F5}" type="presParOf" srcId="{8875E12D-DB56-7C41-9563-1B0B8157FFA5}" destId="{AF3F6E5C-6F2A-D34D-B312-046026139286}" srcOrd="15" destOrd="0" presId="urn:microsoft.com/office/officeart/2008/layout/LinedList"/>
    <dgm:cxn modelId="{75681360-595A-124D-87A6-36BB81E0CB61}" type="presParOf" srcId="{AF3F6E5C-6F2A-D34D-B312-046026139286}" destId="{96454C3E-F172-8A48-9D35-95E6348F0A2D}" srcOrd="0" destOrd="0" presId="urn:microsoft.com/office/officeart/2008/layout/LinedList"/>
    <dgm:cxn modelId="{4211B98F-AF5C-204A-A35E-3CEFA717A735}" type="presParOf" srcId="{AF3F6E5C-6F2A-D34D-B312-046026139286}" destId="{467CCD03-53C1-814B-8EAA-EA6081537151}" srcOrd="1" destOrd="0" presId="urn:microsoft.com/office/officeart/2008/layout/LinedList"/>
    <dgm:cxn modelId="{C6C88AA1-77AB-7544-A18F-3059DDB041FD}" type="presParOf" srcId="{8875E12D-DB56-7C41-9563-1B0B8157FFA5}" destId="{6DB1927B-D0DF-764F-A4AB-12C60C531A53}" srcOrd="16" destOrd="0" presId="urn:microsoft.com/office/officeart/2008/layout/LinedList"/>
    <dgm:cxn modelId="{9CCD677E-FFB9-DF4E-A5B8-FE0537711F36}" type="presParOf" srcId="{8875E12D-DB56-7C41-9563-1B0B8157FFA5}" destId="{1CCECA48-09ED-4D4C-920D-E52BEEEC23B3}" srcOrd="17" destOrd="0" presId="urn:microsoft.com/office/officeart/2008/layout/LinedList"/>
    <dgm:cxn modelId="{764A6080-04FE-EE46-A045-318511AD4FFF}" type="presParOf" srcId="{1CCECA48-09ED-4D4C-920D-E52BEEEC23B3}" destId="{71E33FA1-C20B-5241-95F9-891533A063C9}" srcOrd="0" destOrd="0" presId="urn:microsoft.com/office/officeart/2008/layout/LinedList"/>
    <dgm:cxn modelId="{DBF0A6BD-1428-AF4D-B261-773551658DB8}" type="presParOf" srcId="{1CCECA48-09ED-4D4C-920D-E52BEEEC23B3}" destId="{73295DCC-6349-F449-8AD0-38E2FFE6B51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425C83-CA48-45E7-9F97-E3079A7C099E}">
      <dsp:nvSpPr>
        <dsp:cNvPr id="0" name=""/>
        <dsp:cNvSpPr/>
      </dsp:nvSpPr>
      <dsp:spPr>
        <a:xfrm>
          <a:off x="6718" y="347055"/>
          <a:ext cx="1458750" cy="14587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B82AED-05A2-486F-9DCC-647034771CE1}">
      <dsp:nvSpPr>
        <dsp:cNvPr id="0" name=""/>
        <dsp:cNvSpPr/>
      </dsp:nvSpPr>
      <dsp:spPr>
        <a:xfrm>
          <a:off x="313055" y="653392"/>
          <a:ext cx="846075" cy="8460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7C8DB1-3FA0-4FC7-AF97-12BA652261C5}">
      <dsp:nvSpPr>
        <dsp:cNvPr id="0" name=""/>
        <dsp:cNvSpPr/>
      </dsp:nvSpPr>
      <dsp:spPr>
        <a:xfrm>
          <a:off x="1778057" y="347055"/>
          <a:ext cx="3438482" cy="145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rtl="0">
            <a:lnSpc>
              <a:spcPct val="100000"/>
            </a:lnSpc>
            <a:spcBef>
              <a:spcPct val="0"/>
            </a:spcBef>
            <a:spcAft>
              <a:spcPct val="35000"/>
            </a:spcAft>
            <a:buNone/>
          </a:pPr>
          <a:r>
            <a:rPr lang="en-US" sz="2400" kern="1200" dirty="0"/>
            <a:t>Have you </a:t>
          </a:r>
          <a:r>
            <a:rPr lang="en-US" sz="2400" kern="1200" dirty="0">
              <a:latin typeface="Calibri Light" panose="020F0302020204030204"/>
            </a:rPr>
            <a:t>heard</a:t>
          </a:r>
          <a:r>
            <a:rPr lang="en-US" sz="2400" kern="1200" dirty="0"/>
            <a:t> of academic integrity before?</a:t>
          </a:r>
          <a:r>
            <a:rPr lang="en-US" sz="2400" kern="1200" dirty="0">
              <a:latin typeface="Calibri Light" panose="020F0302020204030204"/>
            </a:rPr>
            <a:t> </a:t>
          </a:r>
          <a:endParaRPr lang="en-US" sz="2400" kern="1200" dirty="0"/>
        </a:p>
      </dsp:txBody>
      <dsp:txXfrm>
        <a:off x="1778057" y="347055"/>
        <a:ext cx="3438482" cy="1458750"/>
      </dsp:txXfrm>
    </dsp:sp>
    <dsp:sp modelId="{B8ADA338-878D-40E6-9819-9A78254F129C}">
      <dsp:nvSpPr>
        <dsp:cNvPr id="0" name=""/>
        <dsp:cNvSpPr/>
      </dsp:nvSpPr>
      <dsp:spPr>
        <a:xfrm>
          <a:off x="5815669" y="347055"/>
          <a:ext cx="1458750" cy="14587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90DBB5-5874-4E96-9FBF-A2D31513010A}">
      <dsp:nvSpPr>
        <dsp:cNvPr id="0" name=""/>
        <dsp:cNvSpPr/>
      </dsp:nvSpPr>
      <dsp:spPr>
        <a:xfrm>
          <a:off x="6122007" y="653392"/>
          <a:ext cx="846075" cy="8460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F47D02-17F2-4424-BBF1-D0DED9868457}">
      <dsp:nvSpPr>
        <dsp:cNvPr id="0" name=""/>
        <dsp:cNvSpPr/>
      </dsp:nvSpPr>
      <dsp:spPr>
        <a:xfrm>
          <a:off x="7587009" y="347055"/>
          <a:ext cx="3438482" cy="145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How do you understand it?</a:t>
          </a:r>
        </a:p>
      </dsp:txBody>
      <dsp:txXfrm>
        <a:off x="7587009" y="347055"/>
        <a:ext cx="3438482" cy="1458750"/>
      </dsp:txXfrm>
    </dsp:sp>
    <dsp:sp modelId="{51FE2A47-8735-45AE-A0D3-16C4F9292EC5}">
      <dsp:nvSpPr>
        <dsp:cNvPr id="0" name=""/>
        <dsp:cNvSpPr/>
      </dsp:nvSpPr>
      <dsp:spPr>
        <a:xfrm>
          <a:off x="6718" y="2545532"/>
          <a:ext cx="1458750" cy="14587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91C3FC-63B5-4D36-ACAA-23C19BDC9BD6}">
      <dsp:nvSpPr>
        <dsp:cNvPr id="0" name=""/>
        <dsp:cNvSpPr/>
      </dsp:nvSpPr>
      <dsp:spPr>
        <a:xfrm>
          <a:off x="313055" y="2851870"/>
          <a:ext cx="846075" cy="8460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3DFBF5-ACFA-4116-8CF7-B3710ED934CA}">
      <dsp:nvSpPr>
        <dsp:cNvPr id="0" name=""/>
        <dsp:cNvSpPr/>
      </dsp:nvSpPr>
      <dsp:spPr>
        <a:xfrm>
          <a:off x="1778057" y="2545532"/>
          <a:ext cx="3438482" cy="145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rtl="0">
            <a:lnSpc>
              <a:spcPct val="100000"/>
            </a:lnSpc>
            <a:spcBef>
              <a:spcPct val="0"/>
            </a:spcBef>
            <a:spcAft>
              <a:spcPct val="35000"/>
            </a:spcAft>
            <a:buNone/>
          </a:pPr>
          <a:r>
            <a:rPr lang="en-US" sz="2400" kern="1200" dirty="0"/>
            <a:t>Why is it important to follow </a:t>
          </a:r>
          <a:r>
            <a:rPr lang="en-US" sz="2400" kern="1200" dirty="0">
              <a:latin typeface="Calibri Light" panose="020F0302020204030204"/>
            </a:rPr>
            <a:t>the rules of </a:t>
          </a:r>
          <a:r>
            <a:rPr lang="en-US" sz="2400" kern="1200" dirty="0"/>
            <a:t>academic integrity?</a:t>
          </a:r>
        </a:p>
      </dsp:txBody>
      <dsp:txXfrm>
        <a:off x="1778057" y="2545532"/>
        <a:ext cx="3438482" cy="1458750"/>
      </dsp:txXfrm>
    </dsp:sp>
    <dsp:sp modelId="{2F0BFA84-4BF6-4184-9E91-5A1E608D23B2}">
      <dsp:nvSpPr>
        <dsp:cNvPr id="0" name=""/>
        <dsp:cNvSpPr/>
      </dsp:nvSpPr>
      <dsp:spPr>
        <a:xfrm>
          <a:off x="5815669" y="2545532"/>
          <a:ext cx="1458750" cy="14587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F97910-61EA-4468-88DA-5C24A1D2E9B2}">
      <dsp:nvSpPr>
        <dsp:cNvPr id="0" name=""/>
        <dsp:cNvSpPr/>
      </dsp:nvSpPr>
      <dsp:spPr>
        <a:xfrm>
          <a:off x="6122007" y="2851870"/>
          <a:ext cx="846075" cy="8460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7AA21D-0C09-490F-AE20-E7538AFCE824}">
      <dsp:nvSpPr>
        <dsp:cNvPr id="0" name=""/>
        <dsp:cNvSpPr/>
      </dsp:nvSpPr>
      <dsp:spPr>
        <a:xfrm>
          <a:off x="7587009" y="2545532"/>
          <a:ext cx="3438482" cy="145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Does AITU have its own academic integrity rules?</a:t>
          </a:r>
        </a:p>
      </dsp:txBody>
      <dsp:txXfrm>
        <a:off x="7587009" y="2545532"/>
        <a:ext cx="3438482" cy="14587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208224-FCFF-C241-9447-04EB7039A0F3}">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73954F-90D5-AE4B-8822-BAA1B354F338}">
      <dsp:nvSpPr>
        <dsp:cNvPr id="0" name=""/>
        <dsp:cNvSpPr/>
      </dsp:nvSpPr>
      <dsp:spPr>
        <a:xfrm>
          <a:off x="0" y="623"/>
          <a:ext cx="6492875" cy="56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a:solidFill>
                <a:srgbClr val="0070C0"/>
              </a:solidFill>
            </a:rPr>
            <a:t>The AITU punishment and penalties:</a:t>
          </a:r>
        </a:p>
      </dsp:txBody>
      <dsp:txXfrm>
        <a:off x="0" y="623"/>
        <a:ext cx="6492875" cy="567128"/>
      </dsp:txXfrm>
    </dsp:sp>
    <dsp:sp modelId="{78FB89FA-6085-114C-AFAB-021DEEE2A0F5}">
      <dsp:nvSpPr>
        <dsp:cNvPr id="0" name=""/>
        <dsp:cNvSpPr/>
      </dsp:nvSpPr>
      <dsp:spPr>
        <a:xfrm>
          <a:off x="0" y="567751"/>
          <a:ext cx="6492875" cy="0"/>
        </a:xfrm>
        <a:prstGeom prst="line">
          <a:avLst/>
        </a:prstGeom>
        <a:solidFill>
          <a:schemeClr val="accent2">
            <a:hueOff val="-181920"/>
            <a:satOff val="-10491"/>
            <a:lumOff val="1078"/>
            <a:alphaOff val="0"/>
          </a:schemeClr>
        </a:solidFill>
        <a:ln w="12700" cap="flat" cmpd="sng" algn="ctr">
          <a:solidFill>
            <a:schemeClr val="accent2">
              <a:hueOff val="-181920"/>
              <a:satOff val="-10491"/>
              <a:lumOff val="10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C879F6-F201-9E45-B0CB-37267BDF707C}">
      <dsp:nvSpPr>
        <dsp:cNvPr id="0" name=""/>
        <dsp:cNvSpPr/>
      </dsp:nvSpPr>
      <dsp:spPr>
        <a:xfrm>
          <a:off x="0" y="567751"/>
          <a:ext cx="6492875" cy="56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Warning</a:t>
          </a:r>
        </a:p>
      </dsp:txBody>
      <dsp:txXfrm>
        <a:off x="0" y="567751"/>
        <a:ext cx="6492875" cy="567128"/>
      </dsp:txXfrm>
    </dsp:sp>
    <dsp:sp modelId="{4844F6BA-7BEF-D846-8F26-10CAB3CE3209}">
      <dsp:nvSpPr>
        <dsp:cNvPr id="0" name=""/>
        <dsp:cNvSpPr/>
      </dsp:nvSpPr>
      <dsp:spPr>
        <a:xfrm>
          <a:off x="0" y="1134879"/>
          <a:ext cx="6492875"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168F21-5ED0-564B-9FDA-DB81CB04CCE0}">
      <dsp:nvSpPr>
        <dsp:cNvPr id="0" name=""/>
        <dsp:cNvSpPr/>
      </dsp:nvSpPr>
      <dsp:spPr>
        <a:xfrm>
          <a:off x="0" y="1134879"/>
          <a:ext cx="6492875" cy="56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Warning the parents of the student</a:t>
          </a:r>
        </a:p>
      </dsp:txBody>
      <dsp:txXfrm>
        <a:off x="0" y="1134879"/>
        <a:ext cx="6492875" cy="567128"/>
      </dsp:txXfrm>
    </dsp:sp>
    <dsp:sp modelId="{771855F9-1C6E-E648-9AAE-25B292236FC7}">
      <dsp:nvSpPr>
        <dsp:cNvPr id="0" name=""/>
        <dsp:cNvSpPr/>
      </dsp:nvSpPr>
      <dsp:spPr>
        <a:xfrm>
          <a:off x="0" y="1702007"/>
          <a:ext cx="6492875" cy="0"/>
        </a:xfrm>
        <a:prstGeom prst="line">
          <a:avLst/>
        </a:prstGeom>
        <a:solidFill>
          <a:schemeClr val="accent2">
            <a:hueOff val="-545761"/>
            <a:satOff val="-31473"/>
            <a:lumOff val="3235"/>
            <a:alphaOff val="0"/>
          </a:schemeClr>
        </a:solidFill>
        <a:ln w="12700" cap="flat" cmpd="sng" algn="ctr">
          <a:solidFill>
            <a:schemeClr val="accent2">
              <a:hueOff val="-545761"/>
              <a:satOff val="-31473"/>
              <a:lumOff val="32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36CD72-C393-AE4F-B754-8F245FDF5F33}">
      <dsp:nvSpPr>
        <dsp:cNvPr id="0" name=""/>
        <dsp:cNvSpPr/>
      </dsp:nvSpPr>
      <dsp:spPr>
        <a:xfrm>
          <a:off x="0" y="1702007"/>
          <a:ext cx="6492875" cy="56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latin typeface="Calibri Light" panose="020F0302020204030204"/>
            </a:rPr>
            <a:t>Revealing</a:t>
          </a:r>
          <a:r>
            <a:rPr lang="en-US" sz="1500" kern="1200"/>
            <a:t> the student's name, and about the crime he committed, on the website of AITU</a:t>
          </a:r>
        </a:p>
      </dsp:txBody>
      <dsp:txXfrm>
        <a:off x="0" y="1702007"/>
        <a:ext cx="6492875" cy="567128"/>
      </dsp:txXfrm>
    </dsp:sp>
    <dsp:sp modelId="{E835FC26-4311-1F48-809F-B291EEEC483C}">
      <dsp:nvSpPr>
        <dsp:cNvPr id="0" name=""/>
        <dsp:cNvSpPr/>
      </dsp:nvSpPr>
      <dsp:spPr>
        <a:xfrm>
          <a:off x="0" y="2269135"/>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3EBCF6-0B95-3145-B9C6-1B572CDE12D8}">
      <dsp:nvSpPr>
        <dsp:cNvPr id="0" name=""/>
        <dsp:cNvSpPr/>
      </dsp:nvSpPr>
      <dsp:spPr>
        <a:xfrm>
          <a:off x="0" y="2269135"/>
          <a:ext cx="6492875" cy="56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Having to repeat the assessment task or unit of study</a:t>
          </a:r>
        </a:p>
      </dsp:txBody>
      <dsp:txXfrm>
        <a:off x="0" y="2269135"/>
        <a:ext cx="6492875" cy="567128"/>
      </dsp:txXfrm>
    </dsp:sp>
    <dsp:sp modelId="{23E4CCD8-A351-F949-AAC2-C8848AB76C37}">
      <dsp:nvSpPr>
        <dsp:cNvPr id="0" name=""/>
        <dsp:cNvSpPr/>
      </dsp:nvSpPr>
      <dsp:spPr>
        <a:xfrm>
          <a:off x="0" y="2836264"/>
          <a:ext cx="6492875" cy="0"/>
        </a:xfrm>
        <a:prstGeom prst="line">
          <a:avLst/>
        </a:prstGeom>
        <a:solidFill>
          <a:schemeClr val="accent2">
            <a:hueOff val="-909602"/>
            <a:satOff val="-52455"/>
            <a:lumOff val="5392"/>
            <a:alphaOff val="0"/>
          </a:schemeClr>
        </a:solidFill>
        <a:ln w="12700" cap="flat" cmpd="sng" algn="ctr">
          <a:solidFill>
            <a:schemeClr val="accent2">
              <a:hueOff val="-909602"/>
              <a:satOff val="-52455"/>
              <a:lumOff val="53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ED74F2-13FD-3640-9E5C-8EE39851708B}">
      <dsp:nvSpPr>
        <dsp:cNvPr id="0" name=""/>
        <dsp:cNvSpPr/>
      </dsp:nvSpPr>
      <dsp:spPr>
        <a:xfrm>
          <a:off x="0" y="2836264"/>
          <a:ext cx="6492875" cy="56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Failing the assessment task, unit of study or course or deducting scores</a:t>
          </a:r>
        </a:p>
      </dsp:txBody>
      <dsp:txXfrm>
        <a:off x="0" y="2836264"/>
        <a:ext cx="6492875" cy="567128"/>
      </dsp:txXfrm>
    </dsp:sp>
    <dsp:sp modelId="{7A6019FF-AD46-E54A-8534-DE8B5B79D873}">
      <dsp:nvSpPr>
        <dsp:cNvPr id="0" name=""/>
        <dsp:cNvSpPr/>
      </dsp:nvSpPr>
      <dsp:spPr>
        <a:xfrm>
          <a:off x="0" y="3403392"/>
          <a:ext cx="6492875"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3F6AD7-582C-8E4E-B173-E11B609AEB79}">
      <dsp:nvSpPr>
        <dsp:cNvPr id="0" name=""/>
        <dsp:cNvSpPr/>
      </dsp:nvSpPr>
      <dsp:spPr>
        <a:xfrm>
          <a:off x="0" y="3403392"/>
          <a:ext cx="6492875" cy="56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latin typeface="Calibri Light" panose="020F0302020204030204"/>
            </a:rPr>
            <a:t>Losing</a:t>
          </a:r>
          <a:r>
            <a:rPr lang="en-US" sz="1500" kern="1200"/>
            <a:t> a scholarship</a:t>
          </a:r>
        </a:p>
      </dsp:txBody>
      <dsp:txXfrm>
        <a:off x="0" y="3403392"/>
        <a:ext cx="6492875" cy="567128"/>
      </dsp:txXfrm>
    </dsp:sp>
    <dsp:sp modelId="{268286BE-7C29-064B-A563-040ED4A1BEC0}">
      <dsp:nvSpPr>
        <dsp:cNvPr id="0" name=""/>
        <dsp:cNvSpPr/>
      </dsp:nvSpPr>
      <dsp:spPr>
        <a:xfrm>
          <a:off x="0" y="3970520"/>
          <a:ext cx="6492875" cy="0"/>
        </a:xfrm>
        <a:prstGeom prst="line">
          <a:avLst/>
        </a:prstGeom>
        <a:solidFill>
          <a:schemeClr val="accent2">
            <a:hueOff val="-1273443"/>
            <a:satOff val="-73437"/>
            <a:lumOff val="7549"/>
            <a:alphaOff val="0"/>
          </a:schemeClr>
        </a:solidFill>
        <a:ln w="12700" cap="flat" cmpd="sng" algn="ctr">
          <a:solidFill>
            <a:schemeClr val="accent2">
              <a:hueOff val="-1273443"/>
              <a:satOff val="-73437"/>
              <a:lumOff val="75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454C3E-F172-8A48-9D35-95E6348F0A2D}">
      <dsp:nvSpPr>
        <dsp:cNvPr id="0" name=""/>
        <dsp:cNvSpPr/>
      </dsp:nvSpPr>
      <dsp:spPr>
        <a:xfrm>
          <a:off x="0" y="3970520"/>
          <a:ext cx="6492875" cy="56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Being expelled from the university with/without the right of re-enrollment</a:t>
          </a:r>
        </a:p>
      </dsp:txBody>
      <dsp:txXfrm>
        <a:off x="0" y="3970520"/>
        <a:ext cx="6492875" cy="567128"/>
      </dsp:txXfrm>
    </dsp:sp>
    <dsp:sp modelId="{6DB1927B-D0DF-764F-A4AB-12C60C531A53}">
      <dsp:nvSpPr>
        <dsp:cNvPr id="0" name=""/>
        <dsp:cNvSpPr/>
      </dsp:nvSpPr>
      <dsp:spPr>
        <a:xfrm>
          <a:off x="0" y="4537648"/>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E33FA1-C20B-5241-95F9-891533A063C9}">
      <dsp:nvSpPr>
        <dsp:cNvPr id="0" name=""/>
        <dsp:cNvSpPr/>
      </dsp:nvSpPr>
      <dsp:spPr>
        <a:xfrm>
          <a:off x="0" y="4537648"/>
          <a:ext cx="6492875" cy="567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rtl="0">
            <a:lnSpc>
              <a:spcPct val="90000"/>
            </a:lnSpc>
            <a:spcBef>
              <a:spcPct val="0"/>
            </a:spcBef>
            <a:spcAft>
              <a:spcPct val="35000"/>
            </a:spcAft>
            <a:buNone/>
          </a:pPr>
          <a:r>
            <a:rPr lang="en-US" sz="1500" kern="1200">
              <a:latin typeface="Calibri Light" panose="020F0302020204030204"/>
            </a:rPr>
            <a:t> </a:t>
          </a:r>
          <a:r>
            <a:rPr lang="en-US" sz="1500" kern="1200"/>
            <a:t>Learn more about the </a:t>
          </a:r>
          <a:r>
            <a:rPr lang="en-US" sz="1500" kern="1200">
              <a:latin typeface="Calibri Light" panose="020F0302020204030204"/>
            </a:rPr>
            <a:t>rules of Academic </a:t>
          </a:r>
          <a:r>
            <a:rPr lang="en-US" sz="1500" kern="1200"/>
            <a:t>integrity of AITU here: </a:t>
          </a:r>
          <a:r>
            <a:rPr lang="en-US" sz="1500" kern="1200">
              <a:hlinkClick xmlns:r="http://schemas.openxmlformats.org/officeDocument/2006/relationships" r:id="rId1"/>
            </a:rPr>
            <a:t>https://drive.google.com/drive/folders/1U-MV22sgBgxGmssjn_h16__PISXwkC-J</a:t>
          </a:r>
          <a:r>
            <a:rPr lang="en-US" sz="1500" kern="1200">
              <a:latin typeface="Calibri Light" panose="020F0302020204030204"/>
            </a:rPr>
            <a:t> </a:t>
          </a:r>
          <a:endParaRPr lang="en-US" sz="1500" kern="1200"/>
        </a:p>
      </dsp:txBody>
      <dsp:txXfrm>
        <a:off x="0" y="4537648"/>
        <a:ext cx="6492875" cy="56712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youtu.be/DoCFlPA7fhI" TargetMode="External"/><Relationship Id="rId2" Type="http://schemas.openxmlformats.org/officeDocument/2006/relationships/hyperlink" Target="https://www.facebook.com/E4/posts/10158331833313953"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rive.google.com/drive/folders/1U-MV22sgBgxGmssjn_h16__PISXwkC-J"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www.teqsa.gov.au/" TargetMode="Externa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cherlund.blogspot.com/2016/05/how-can-i-design-academic-integrity.html"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www.teqsa.gov.a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lurred public library with bookshelves">
            <a:extLst>
              <a:ext uri="{FF2B5EF4-FFF2-40B4-BE49-F238E27FC236}">
                <a16:creationId xmlns:a16="http://schemas.microsoft.com/office/drawing/2014/main" id="{8C5A8B80-7C82-4A2F-875F-D99AC20193F7}"/>
              </a:ext>
            </a:extLst>
          </p:cNvPr>
          <p:cNvPicPr>
            <a:picLocks noChangeAspect="1"/>
          </p:cNvPicPr>
          <p:nvPr/>
        </p:nvPicPr>
        <p:blipFill rotWithShape="1">
          <a:blip r:embed="rId2">
            <a:alphaModFix amt="50000"/>
          </a:blip>
          <a:srcRect t="2769" r="-2" b="12958"/>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a:solidFill>
                  <a:srgbClr val="FFFFFF"/>
                </a:solidFill>
                <a:cs typeface="Calibri Light"/>
              </a:rPr>
              <a:t>Academic integrity</a:t>
            </a:r>
            <a:endParaRPr lang="en-US">
              <a:solidFill>
                <a:srgbClr val="FFFFFF"/>
              </a:solidFill>
            </a:endParaRPr>
          </a:p>
        </p:txBody>
      </p:sp>
      <p:sp>
        <p:nvSpPr>
          <p:cNvPr id="3" name="Subtitle 2"/>
          <p:cNvSpPr>
            <a:spLocks noGrp="1"/>
          </p:cNvSpPr>
          <p:nvPr>
            <p:ph type="subTitle" idx="1"/>
          </p:nvPr>
        </p:nvSpPr>
        <p:spPr>
          <a:xfrm>
            <a:off x="1524000" y="4159404"/>
            <a:ext cx="9144000" cy="1098395"/>
          </a:xfrm>
        </p:spPr>
        <p:txBody>
          <a:bodyPr vert="horz" lIns="91440" tIns="45720" rIns="91440" bIns="45720" rtlCol="0" anchor="t">
            <a:normAutofit/>
          </a:bodyPr>
          <a:lstStyle/>
          <a:p>
            <a:r>
              <a:rPr lang="en-US" dirty="0">
                <a:solidFill>
                  <a:srgbClr val="FFFFFF"/>
                </a:solidFill>
                <a:cs typeface="Calibri"/>
              </a:rPr>
              <a:t>English for Academic Purposes</a:t>
            </a:r>
          </a:p>
          <a:p>
            <a:r>
              <a:rPr lang="en-US" dirty="0">
                <a:solidFill>
                  <a:srgbClr val="FFFFFF"/>
                </a:solidFill>
                <a:cs typeface="Calibri"/>
              </a:rPr>
              <a:t>Week 2. Lesson 3</a:t>
            </a:r>
            <a:endParaRPr lang="en-US" dirty="0">
              <a:solidFill>
                <a:srgbClr val="FFFFFF"/>
              </a:solidFill>
              <a:ea typeface="Calibri"/>
              <a:cs typeface="Calibri"/>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D00771-58A5-42E3-9D1B-BCE39CE76859}"/>
              </a:ext>
            </a:extLst>
          </p:cNvPr>
          <p:cNvSpPr>
            <a:spLocks noGrp="1"/>
          </p:cNvSpPr>
          <p:nvPr>
            <p:ph type="title"/>
          </p:nvPr>
        </p:nvSpPr>
        <p:spPr>
          <a:xfrm>
            <a:off x="402965" y="640615"/>
            <a:ext cx="2967763" cy="5576770"/>
          </a:xfrm>
        </p:spPr>
        <p:txBody>
          <a:bodyPr anchor="t">
            <a:normAutofit/>
          </a:bodyPr>
          <a:lstStyle/>
          <a:p>
            <a:r>
              <a:rPr lang="en-US" sz="3200" b="1">
                <a:solidFill>
                  <a:schemeClr val="bg1"/>
                </a:solidFill>
                <a:ea typeface="+mj-lt"/>
                <a:cs typeface="+mj-lt"/>
              </a:rPr>
              <a:t>Read the scenario. </a:t>
            </a:r>
            <a:br>
              <a:rPr lang="en-US" sz="3200" b="1">
                <a:solidFill>
                  <a:schemeClr val="bg1"/>
                </a:solidFill>
                <a:ea typeface="+mj-lt"/>
                <a:cs typeface="+mj-lt"/>
              </a:rPr>
            </a:br>
            <a:r>
              <a:rPr lang="en-US" sz="3200" b="1">
                <a:solidFill>
                  <a:schemeClr val="bg1"/>
                </a:solidFill>
                <a:ea typeface="+mj-lt"/>
                <a:cs typeface="+mj-lt"/>
              </a:rPr>
              <a:t>What is the issue in the described situation. </a:t>
            </a:r>
            <a:br>
              <a:rPr lang="en-US" sz="3200" b="1">
                <a:solidFill>
                  <a:schemeClr val="bg1"/>
                </a:solidFill>
                <a:ea typeface="+mj-lt"/>
                <a:cs typeface="+mj-lt"/>
              </a:rPr>
            </a:br>
            <a:r>
              <a:rPr lang="en-US" sz="3200" b="1">
                <a:solidFill>
                  <a:schemeClr val="bg1"/>
                </a:solidFill>
                <a:ea typeface="+mj-lt"/>
                <a:cs typeface="+mj-lt"/>
              </a:rPr>
              <a:t>What would you do if it were you?</a:t>
            </a:r>
          </a:p>
        </p:txBody>
      </p:sp>
      <p:sp>
        <p:nvSpPr>
          <p:cNvPr id="13" name="Rectangle 12">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7A4B0D-E4B6-48A6-BDCD-D93B8ACF2B3C}"/>
              </a:ext>
            </a:extLst>
          </p:cNvPr>
          <p:cNvSpPr>
            <a:spLocks noGrp="1"/>
          </p:cNvSpPr>
          <p:nvPr>
            <p:ph idx="1"/>
          </p:nvPr>
        </p:nvSpPr>
        <p:spPr>
          <a:xfrm>
            <a:off x="4654732" y="850052"/>
            <a:ext cx="6390623" cy="5326911"/>
          </a:xfrm>
        </p:spPr>
        <p:txBody>
          <a:bodyPr vert="horz" lIns="91440" tIns="45720" rIns="91440" bIns="45720" rtlCol="0">
            <a:normAutofit/>
          </a:bodyPr>
          <a:lstStyle/>
          <a:p>
            <a:r>
              <a:rPr lang="en-US" sz="2400"/>
              <a:t>Abay and Maqsat are students who are good friends.  Abay is struggling in school and has an upcoming Calculus test that he is panicking about.  If he doesn’t do well on this test, he will surely fail the course. Abay begs Maqsat to write the Calculus test for him. After much coaxing, Maqsat finally agrees to help his friend and writes the test in Abay’s place. At the test, as the instructor is checking student ID’s, the instructor realizes that the student writing the test as Abay is not the same student that has been attending classes all semester. The instructor takes steps to confirm his suspicions and confirms that someone other than Abay is writing the test.</a:t>
            </a:r>
          </a:p>
        </p:txBody>
      </p:sp>
      <p:sp>
        <p:nvSpPr>
          <p:cNvPr id="4" name="Rectangle 3"/>
          <p:cNvSpPr/>
          <p:nvPr/>
        </p:nvSpPr>
        <p:spPr>
          <a:xfrm>
            <a:off x="4500282" y="6339075"/>
            <a:ext cx="7297271" cy="246221"/>
          </a:xfrm>
          <a:prstGeom prst="rect">
            <a:avLst/>
          </a:prstGeom>
        </p:spPr>
        <p:txBody>
          <a:bodyPr wrap="square">
            <a:spAutoFit/>
          </a:bodyPr>
          <a:lstStyle/>
          <a:p>
            <a:pPr>
              <a:spcAft>
                <a:spcPts val="600"/>
              </a:spcAft>
            </a:pPr>
            <a:r>
              <a:rPr lang="en-US" sz="1000">
                <a:ea typeface="+mn-lt"/>
                <a:cs typeface="+mn-lt"/>
              </a:rPr>
              <a:t>The scenario was adapted from https://</a:t>
            </a:r>
            <a:r>
              <a:rPr lang="en-US" sz="1000" err="1">
                <a:ea typeface="+mn-lt"/>
                <a:cs typeface="+mn-lt"/>
              </a:rPr>
              <a:t>www.utm.utoronto.ca</a:t>
            </a:r>
            <a:r>
              <a:rPr lang="en-US" sz="1000">
                <a:ea typeface="+mn-lt"/>
                <a:cs typeface="+mn-lt"/>
              </a:rPr>
              <a:t>/academic-integrity/other-scenarios-</a:t>
            </a:r>
            <a:r>
              <a:rPr lang="en-US" sz="1000" err="1">
                <a:ea typeface="+mn-lt"/>
                <a:cs typeface="+mn-lt"/>
              </a:rPr>
              <a:t>ie</a:t>
            </a:r>
            <a:r>
              <a:rPr lang="en-US" sz="1000">
                <a:ea typeface="+mn-lt"/>
                <a:cs typeface="+mn-lt"/>
              </a:rPr>
              <a:t>-forgery-impersonation-</a:t>
            </a:r>
            <a:r>
              <a:rPr lang="en-US" sz="1000" err="1">
                <a:ea typeface="+mn-lt"/>
                <a:cs typeface="+mn-lt"/>
              </a:rPr>
              <a:t>etc</a:t>
            </a:r>
            <a:endParaRPr lang="en-US" sz="1000"/>
          </a:p>
        </p:txBody>
      </p:sp>
    </p:spTree>
    <p:extLst>
      <p:ext uri="{BB962C8B-B14F-4D97-AF65-F5344CB8AC3E}">
        <p14:creationId xmlns:p14="http://schemas.microsoft.com/office/powerpoint/2010/main" val="3907704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EC765-BF3E-4BB1-BFA2-503A1B1AC634}"/>
              </a:ext>
            </a:extLst>
          </p:cNvPr>
          <p:cNvSpPr>
            <a:spLocks noGrp="1"/>
          </p:cNvSpPr>
          <p:nvPr>
            <p:ph type="title"/>
          </p:nvPr>
        </p:nvSpPr>
        <p:spPr>
          <a:xfrm>
            <a:off x="838200" y="329266"/>
            <a:ext cx="10515600" cy="1325563"/>
          </a:xfrm>
        </p:spPr>
        <p:txBody>
          <a:bodyPr>
            <a:normAutofit/>
          </a:bodyPr>
          <a:lstStyle/>
          <a:p>
            <a:r>
              <a:rPr lang="en-US" sz="3200" b="1">
                <a:solidFill>
                  <a:srgbClr val="0070C0"/>
                </a:solidFill>
                <a:cs typeface="Calibri Light"/>
              </a:rPr>
              <a:t>The answer. </a:t>
            </a:r>
            <a:br>
              <a:rPr lang="en-US" sz="3200" b="1">
                <a:solidFill>
                  <a:srgbClr val="0070C0"/>
                </a:solidFill>
                <a:cs typeface="Calibri Light"/>
              </a:rPr>
            </a:br>
            <a:r>
              <a:rPr lang="en-US" sz="3200" b="1">
                <a:solidFill>
                  <a:srgbClr val="0070C0"/>
                </a:solidFill>
                <a:cs typeface="Calibri Light"/>
              </a:rPr>
              <a:t>The issue and recommended strategy</a:t>
            </a:r>
            <a:endParaRPr lang="en-US" sz="3200" b="1">
              <a:solidFill>
                <a:srgbClr val="0070C0"/>
              </a:solidFill>
            </a:endParaRPr>
          </a:p>
        </p:txBody>
      </p:sp>
      <p:sp>
        <p:nvSpPr>
          <p:cNvPr id="3" name="Content Placeholder 2">
            <a:extLst>
              <a:ext uri="{FF2B5EF4-FFF2-40B4-BE49-F238E27FC236}">
                <a16:creationId xmlns:a16="http://schemas.microsoft.com/office/drawing/2014/main" id="{6A913B1D-0AE8-4B6C-BE56-19726E432CE9}"/>
              </a:ext>
            </a:extLst>
          </p:cNvPr>
          <p:cNvSpPr>
            <a:spLocks noGrp="1"/>
          </p:cNvSpPr>
          <p:nvPr>
            <p:ph idx="1"/>
          </p:nvPr>
        </p:nvSpPr>
        <p:spPr>
          <a:xfrm>
            <a:off x="838200" y="1654829"/>
            <a:ext cx="10515600" cy="4351338"/>
          </a:xfrm>
        </p:spPr>
        <p:txBody>
          <a:bodyPr vert="horz" lIns="91440" tIns="45720" rIns="91440" bIns="45720" rtlCol="0" anchor="t">
            <a:normAutofit/>
          </a:bodyPr>
          <a:lstStyle/>
          <a:p>
            <a:r>
              <a:rPr lang="en-US" b="1">
                <a:solidFill>
                  <a:srgbClr val="0070C0"/>
                </a:solidFill>
                <a:ea typeface="+mn-lt"/>
                <a:cs typeface="+mn-lt"/>
              </a:rPr>
              <a:t>Issue:</a:t>
            </a:r>
          </a:p>
          <a:p>
            <a:pPr marL="0" indent="0">
              <a:buNone/>
            </a:pPr>
            <a:r>
              <a:rPr lang="en-US" b="1">
                <a:solidFill>
                  <a:srgbClr val="0070C0"/>
                </a:solidFill>
                <a:ea typeface="+mn-lt"/>
                <a:cs typeface="+mn-lt"/>
              </a:rPr>
              <a:t> </a:t>
            </a:r>
            <a:r>
              <a:rPr lang="en-US"/>
              <a:t>Having someone impersonate you, either in person or electronically, is a serious academic offence. Both the individual impersonated and the impersonator are subject to the punishment for violating Academic integrity.</a:t>
            </a:r>
            <a:endParaRPr lang="en-US">
              <a:cs typeface="Calibri"/>
            </a:endParaRPr>
          </a:p>
          <a:p>
            <a:r>
              <a:rPr lang="en-US" b="1">
                <a:solidFill>
                  <a:srgbClr val="0070C0"/>
                </a:solidFill>
                <a:cs typeface="Calibri"/>
              </a:rPr>
              <a:t>Recommended strategy: </a:t>
            </a:r>
            <a:endParaRPr lang="en-US" b="1">
              <a:solidFill>
                <a:srgbClr val="0070C0"/>
              </a:solidFill>
              <a:ea typeface="+mn-lt"/>
              <a:cs typeface="+mn-lt"/>
            </a:endParaRPr>
          </a:p>
          <a:p>
            <a:r>
              <a:rPr lang="en-US"/>
              <a:t> Talk to your professor/instructor or your advisor if you are struggling with your academic work.</a:t>
            </a:r>
          </a:p>
          <a:p>
            <a:r>
              <a:rPr lang="en-US"/>
              <a:t>Familiarize yourself with the Exam policy and Academic integrity rules</a:t>
            </a:r>
          </a:p>
          <a:p>
            <a:endParaRPr lang="en-US">
              <a:cs typeface="Calibri"/>
            </a:endParaRPr>
          </a:p>
        </p:txBody>
      </p:sp>
      <p:sp>
        <p:nvSpPr>
          <p:cNvPr id="4" name="Rectangle 3"/>
          <p:cNvSpPr/>
          <p:nvPr/>
        </p:nvSpPr>
        <p:spPr>
          <a:xfrm>
            <a:off x="4500282" y="6339075"/>
            <a:ext cx="7297271" cy="246221"/>
          </a:xfrm>
          <a:prstGeom prst="rect">
            <a:avLst/>
          </a:prstGeom>
        </p:spPr>
        <p:txBody>
          <a:bodyPr wrap="square">
            <a:spAutoFit/>
          </a:bodyPr>
          <a:lstStyle/>
          <a:p>
            <a:r>
              <a:rPr lang="en-US" sz="1000">
                <a:ea typeface="+mn-lt"/>
                <a:cs typeface="+mn-lt"/>
              </a:rPr>
              <a:t>The scenario was adapted from https://</a:t>
            </a:r>
            <a:r>
              <a:rPr lang="en-US" sz="1000" err="1">
                <a:ea typeface="+mn-lt"/>
                <a:cs typeface="+mn-lt"/>
              </a:rPr>
              <a:t>www.utm.utoronto.ca</a:t>
            </a:r>
            <a:r>
              <a:rPr lang="en-US" sz="1000">
                <a:ea typeface="+mn-lt"/>
                <a:cs typeface="+mn-lt"/>
              </a:rPr>
              <a:t>/academic-integrity/other-scenarios-</a:t>
            </a:r>
            <a:r>
              <a:rPr lang="en-US" sz="1000" err="1">
                <a:ea typeface="+mn-lt"/>
                <a:cs typeface="+mn-lt"/>
              </a:rPr>
              <a:t>ie</a:t>
            </a:r>
            <a:r>
              <a:rPr lang="en-US" sz="1000">
                <a:ea typeface="+mn-lt"/>
                <a:cs typeface="+mn-lt"/>
              </a:rPr>
              <a:t>-forgery-impersonation-</a:t>
            </a:r>
            <a:r>
              <a:rPr lang="en-US" sz="1000" err="1">
                <a:ea typeface="+mn-lt"/>
                <a:cs typeface="+mn-lt"/>
              </a:rPr>
              <a:t>etc</a:t>
            </a:r>
            <a:endParaRPr lang="en-US" sz="1000"/>
          </a:p>
        </p:txBody>
      </p:sp>
    </p:spTree>
    <p:extLst>
      <p:ext uri="{BB962C8B-B14F-4D97-AF65-F5344CB8AC3E}">
        <p14:creationId xmlns:p14="http://schemas.microsoft.com/office/powerpoint/2010/main" val="533573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DBB3B2-ECC9-4520-AD25-FC76F08BAFEE}"/>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Watch the video. </a:t>
            </a:r>
            <a:br>
              <a:rPr lang="en-US" sz="4000">
                <a:solidFill>
                  <a:srgbClr val="FFFFFF"/>
                </a:solidFill>
              </a:rPr>
            </a:br>
            <a:r>
              <a:rPr lang="en-US" sz="4000">
                <a:solidFill>
                  <a:srgbClr val="FFFFFF"/>
                </a:solidFill>
              </a:rPr>
              <a:t>Share your opinion about the situation.</a:t>
            </a:r>
          </a:p>
        </p:txBody>
      </p:sp>
      <p:sp>
        <p:nvSpPr>
          <p:cNvPr id="3" name="Content Placeholder 2">
            <a:extLst>
              <a:ext uri="{FF2B5EF4-FFF2-40B4-BE49-F238E27FC236}">
                <a16:creationId xmlns:a16="http://schemas.microsoft.com/office/drawing/2014/main" id="{81DAAFCA-54A9-4291-9A8F-FA4BCA765DDD}"/>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hlinkClick r:id="rId2"/>
              </a:rPr>
              <a:t>https://www.facebook.com/E4/posts/10158331833313953</a:t>
            </a:r>
            <a:r>
              <a:rPr lang="en-US" sz="2000"/>
              <a:t>    or </a:t>
            </a:r>
            <a:r>
              <a:rPr lang="en-US" sz="2000">
                <a:hlinkClick r:id="rId3"/>
              </a:rPr>
              <a:t>https://youtu.be/DoCFlPA7fhI</a:t>
            </a:r>
            <a:r>
              <a:rPr lang="en-US" sz="2000"/>
              <a:t> </a:t>
            </a:r>
          </a:p>
          <a:p>
            <a:pPr marL="0" indent="0">
              <a:buNone/>
            </a:pPr>
            <a:r>
              <a:rPr lang="en-US" sz="2000" b="1"/>
              <a:t>   Answer the questions:</a:t>
            </a:r>
          </a:p>
          <a:p>
            <a:r>
              <a:rPr lang="en-US" sz="2000"/>
              <a:t>Do you think Sheldon was right?</a:t>
            </a:r>
          </a:p>
          <a:p>
            <a:r>
              <a:rPr lang="en-US" sz="2000"/>
              <a:t>How do they need to handle the situation?</a:t>
            </a:r>
          </a:p>
          <a:p>
            <a:r>
              <a:rPr lang="en-US" sz="2000"/>
              <a:t>Would you do the same if you were Sheldon?</a:t>
            </a:r>
          </a:p>
          <a:p>
            <a:r>
              <a:rPr lang="en-US" sz="2000"/>
              <a:t>Have you ever experienced any plagiarism related issue in your studies before? What did you do and what did you learn from that experience?</a:t>
            </a:r>
          </a:p>
        </p:txBody>
      </p:sp>
    </p:spTree>
    <p:extLst>
      <p:ext uri="{BB962C8B-B14F-4D97-AF65-F5344CB8AC3E}">
        <p14:creationId xmlns:p14="http://schemas.microsoft.com/office/powerpoint/2010/main" val="55356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321734"/>
            <a:ext cx="10905066" cy="1135737"/>
          </a:xfrm>
        </p:spPr>
        <p:txBody>
          <a:bodyPr>
            <a:normAutofit/>
          </a:bodyPr>
          <a:lstStyle/>
          <a:p>
            <a:r>
              <a:rPr lang="en-US" sz="3600"/>
              <a:t>The lesson learned: be careful when using someone’s words, work, or even ideas! Give credit to the author! </a:t>
            </a:r>
          </a:p>
        </p:txBody>
      </p:sp>
      <p:sp>
        <p:nvSpPr>
          <p:cNvPr id="3" name="Content Placeholder 2"/>
          <p:cNvSpPr>
            <a:spLocks noGrp="1"/>
          </p:cNvSpPr>
          <p:nvPr>
            <p:ph idx="1"/>
          </p:nvPr>
        </p:nvSpPr>
        <p:spPr>
          <a:xfrm>
            <a:off x="643469" y="1782981"/>
            <a:ext cx="4008384" cy="4393982"/>
          </a:xfrm>
        </p:spPr>
        <p:txBody>
          <a:bodyPr vert="horz" lIns="91440" tIns="45720" rIns="91440" bIns="45720" rtlCol="0" anchor="t">
            <a:normAutofit/>
          </a:bodyPr>
          <a:lstStyle/>
          <a:p>
            <a:r>
              <a:rPr lang="en-US" sz="2000"/>
              <a:t>Still, do not complicate things to this extend </a:t>
            </a:r>
            <a:r>
              <a:rPr lang="mr-IN" sz="2000">
                <a:cs typeface="Mangal"/>
              </a:rPr>
              <a:t>…</a:t>
            </a:r>
            <a:endParaRPr lang="en-US" sz="2000">
              <a:cs typeface="Mangal"/>
            </a:endParaRP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p:nvPicPr>
        <p:blipFill>
          <a:blip r:embed="rId2"/>
          <a:stretch>
            <a:fillRect/>
          </a:stretch>
        </p:blipFill>
        <p:spPr>
          <a:xfrm>
            <a:off x="5025659" y="1457471"/>
            <a:ext cx="5918298" cy="5237694"/>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p:cNvSpPr txBox="1"/>
          <p:nvPr/>
        </p:nvSpPr>
        <p:spPr>
          <a:xfrm>
            <a:off x="6891287" y="6621202"/>
            <a:ext cx="5300713" cy="246221"/>
          </a:xfrm>
          <a:prstGeom prst="rect">
            <a:avLst/>
          </a:prstGeom>
          <a:noFill/>
        </p:spPr>
        <p:txBody>
          <a:bodyPr wrap="square" rtlCol="0">
            <a:spAutoFit/>
          </a:bodyPr>
          <a:lstStyle/>
          <a:p>
            <a:r>
              <a:rPr lang="en-US" sz="1000"/>
              <a:t>(</a:t>
            </a:r>
            <a:r>
              <a:rPr lang="en-US" sz="1000" err="1"/>
              <a:t>Pinterest.com</a:t>
            </a:r>
            <a:r>
              <a:rPr lang="en-US" sz="1000"/>
              <a:t>, retrieved on 02.09.2021)</a:t>
            </a:r>
          </a:p>
        </p:txBody>
      </p:sp>
    </p:spTree>
    <p:extLst>
      <p:ext uri="{BB962C8B-B14F-4D97-AF65-F5344CB8AC3E}">
        <p14:creationId xmlns:p14="http://schemas.microsoft.com/office/powerpoint/2010/main" val="592746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Conclusion</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What have your learnt today?</a:t>
            </a:r>
          </a:p>
          <a:p>
            <a:r>
              <a:rPr lang="en-US" sz="2400"/>
              <a:t>What shall you do in order to not be accused of an academic crime?</a:t>
            </a:r>
          </a:p>
          <a:p>
            <a:r>
              <a:rPr lang="en-US" sz="2400"/>
              <a:t>How will you help your friend, if he/she (they) struggles with a home assignment?</a:t>
            </a:r>
          </a:p>
          <a:p>
            <a:r>
              <a:rPr lang="en-US" sz="2400"/>
              <a:t>Learn more on the rules of Academic integrity of AITU </a:t>
            </a:r>
            <a:r>
              <a:rPr lang="en-US" sz="2400">
                <a:hlinkClick r:id="rId2"/>
              </a:rPr>
              <a:t>click here</a:t>
            </a:r>
            <a:r>
              <a:rPr lang="en-US" sz="2400"/>
              <a:t> </a:t>
            </a:r>
          </a:p>
        </p:txBody>
      </p:sp>
    </p:spTree>
    <p:extLst>
      <p:ext uri="{BB962C8B-B14F-4D97-AF65-F5344CB8AC3E}">
        <p14:creationId xmlns:p14="http://schemas.microsoft.com/office/powerpoint/2010/main" val="648338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F58B40-F1BE-4009-9F9D-9AC71713AF01}"/>
              </a:ext>
            </a:extLst>
          </p:cNvPr>
          <p:cNvSpPr>
            <a:spLocks noGrp="1"/>
          </p:cNvSpPr>
          <p:nvPr>
            <p:ph type="title"/>
          </p:nvPr>
        </p:nvSpPr>
        <p:spPr>
          <a:xfrm>
            <a:off x="686834" y="1153572"/>
            <a:ext cx="3200400" cy="4461163"/>
          </a:xfrm>
        </p:spPr>
        <p:txBody>
          <a:bodyPr>
            <a:normAutofit/>
          </a:bodyPr>
          <a:lstStyle/>
          <a:p>
            <a:r>
              <a:rPr lang="en-US">
                <a:solidFill>
                  <a:srgbClr val="FFFFFF"/>
                </a:solidFill>
              </a:rPr>
              <a:t>Thank you</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7C6A20-1A3B-4F17-8AE9-1A7E9000115B}"/>
              </a:ext>
            </a:extLst>
          </p:cNvPr>
          <p:cNvSpPr>
            <a:spLocks noGrp="1"/>
          </p:cNvSpPr>
          <p:nvPr>
            <p:ph idx="1"/>
          </p:nvPr>
        </p:nvSpPr>
        <p:spPr>
          <a:xfrm>
            <a:off x="4447308" y="591344"/>
            <a:ext cx="5198715" cy="5585619"/>
          </a:xfrm>
        </p:spPr>
        <p:txBody>
          <a:bodyPr anchor="ctr">
            <a:normAutofit/>
          </a:bodyPr>
          <a:lstStyle/>
          <a:p>
            <a:r>
              <a:rPr lang="en-US" i="1"/>
              <a:t>Shall you have any questions,             do not hesitate to ask me!</a:t>
            </a:r>
          </a:p>
        </p:txBody>
      </p:sp>
    </p:spTree>
    <p:extLst>
      <p:ext uri="{BB962C8B-B14F-4D97-AF65-F5344CB8AC3E}">
        <p14:creationId xmlns:p14="http://schemas.microsoft.com/office/powerpoint/2010/main" val="909049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7C743-3B82-4566-B5BB-6D63F3BEB00C}"/>
              </a:ext>
            </a:extLst>
          </p:cNvPr>
          <p:cNvSpPr>
            <a:spLocks noGrp="1"/>
          </p:cNvSpPr>
          <p:nvPr>
            <p:ph type="title"/>
          </p:nvPr>
        </p:nvSpPr>
        <p:spPr>
          <a:xfrm>
            <a:off x="928607" y="3498"/>
            <a:ext cx="10515600" cy="1325563"/>
          </a:xfrm>
        </p:spPr>
        <p:txBody>
          <a:bodyPr/>
          <a:lstStyle/>
          <a:p>
            <a:r>
              <a:rPr lang="en-US">
                <a:cs typeface="Calibri Light"/>
              </a:rPr>
              <a:t>Warm-up</a:t>
            </a:r>
            <a:endParaRPr lang="en-US"/>
          </a:p>
        </p:txBody>
      </p:sp>
      <p:graphicFrame>
        <p:nvGraphicFramePr>
          <p:cNvPr id="5" name="Content Placeholder 2">
            <a:extLst>
              <a:ext uri="{FF2B5EF4-FFF2-40B4-BE49-F238E27FC236}">
                <a16:creationId xmlns:a16="http://schemas.microsoft.com/office/drawing/2014/main" id="{F95739F0-8907-4B65-86FD-A62532C4B4EA}"/>
              </a:ext>
            </a:extLst>
          </p:cNvPr>
          <p:cNvGraphicFramePr>
            <a:graphicFrameLocks noGrp="1"/>
          </p:cNvGraphicFramePr>
          <p:nvPr>
            <p:ph idx="1"/>
            <p:extLst>
              <p:ext uri="{D42A27DB-BD31-4B8C-83A1-F6EECF244321}">
                <p14:modId xmlns:p14="http://schemas.microsoft.com/office/powerpoint/2010/main" val="2104352348"/>
              </p:ext>
            </p:extLst>
          </p:nvPr>
        </p:nvGraphicFramePr>
        <p:xfrm>
          <a:off x="657386" y="1257354"/>
          <a:ext cx="1103221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7380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5C6FA-AE9A-4563-9CC7-A00DBB1CA08D}"/>
              </a:ext>
            </a:extLst>
          </p:cNvPr>
          <p:cNvSpPr>
            <a:spLocks noGrp="1"/>
          </p:cNvSpPr>
          <p:nvPr>
            <p:ph type="title"/>
          </p:nvPr>
        </p:nvSpPr>
        <p:spPr>
          <a:xfrm>
            <a:off x="838200" y="63200"/>
            <a:ext cx="10515600" cy="1325563"/>
          </a:xfrm>
        </p:spPr>
        <p:txBody>
          <a:bodyPr/>
          <a:lstStyle/>
          <a:p>
            <a:r>
              <a:rPr lang="en-US">
                <a:cs typeface="Calibri Light"/>
              </a:rPr>
              <a:t>Academic integrity</a:t>
            </a:r>
            <a:endParaRPr lang="en-US"/>
          </a:p>
        </p:txBody>
      </p:sp>
      <p:sp>
        <p:nvSpPr>
          <p:cNvPr id="3" name="Content Placeholder 2">
            <a:extLst>
              <a:ext uri="{FF2B5EF4-FFF2-40B4-BE49-F238E27FC236}">
                <a16:creationId xmlns:a16="http://schemas.microsoft.com/office/drawing/2014/main" id="{7209AB2D-1816-44F9-A76D-422726AD7866}"/>
              </a:ext>
            </a:extLst>
          </p:cNvPr>
          <p:cNvSpPr>
            <a:spLocks noGrp="1"/>
          </p:cNvSpPr>
          <p:nvPr>
            <p:ph idx="1"/>
          </p:nvPr>
        </p:nvSpPr>
        <p:spPr>
          <a:xfrm>
            <a:off x="737559" y="1581210"/>
            <a:ext cx="10515600" cy="4351338"/>
          </a:xfrm>
        </p:spPr>
        <p:txBody>
          <a:bodyPr vert="horz" lIns="91440" tIns="45720" rIns="91440" bIns="45720" rtlCol="0" anchor="t">
            <a:normAutofit/>
          </a:bodyPr>
          <a:lstStyle/>
          <a:p>
            <a:pPr marL="0" indent="0">
              <a:buNone/>
            </a:pPr>
            <a:r>
              <a:rPr lang="en-US">
                <a:ea typeface="+mn-lt"/>
                <a:cs typeface="+mn-lt"/>
              </a:rPr>
              <a:t>Academic integrity is:</a:t>
            </a:r>
            <a:endParaRPr lang="en-US">
              <a:cs typeface="Calibri" panose="020F0502020204030204"/>
            </a:endParaRPr>
          </a:p>
          <a:p>
            <a:pPr marL="0" indent="0">
              <a:buNone/>
            </a:pPr>
            <a:r>
              <a:rPr lang="en-US" i="1">
                <a:ea typeface="+mn-lt"/>
                <a:cs typeface="+mn-lt"/>
              </a:rPr>
              <a:t>The act of fulfilling your academic work following strong moral and ethical principles, to provide true and reliable information, acting truthfully and honestly</a:t>
            </a:r>
          </a:p>
          <a:p>
            <a:pPr marL="0" indent="0">
              <a:buNone/>
            </a:pPr>
            <a:endParaRPr lang="en-US" i="1">
              <a:ea typeface="+mn-lt"/>
              <a:cs typeface="+mn-lt"/>
            </a:endParaRPr>
          </a:p>
          <a:p>
            <a:r>
              <a:rPr lang="en-US">
                <a:ea typeface="+mn-lt"/>
                <a:cs typeface="+mn-lt"/>
              </a:rPr>
              <a:t>Academic integrity= honesty, conscientiousness, transparency, trust, truth</a:t>
            </a:r>
          </a:p>
          <a:p>
            <a:r>
              <a:rPr lang="en-US">
                <a:ea typeface="+mn-lt"/>
                <a:cs typeface="+mn-lt"/>
              </a:rPr>
              <a:t>Academic misconduct= breaching academic integrity or academic dishonesty or committing an academic crime</a:t>
            </a:r>
            <a:endParaRPr lang="en-US">
              <a:cs typeface="Calibri"/>
            </a:endParaRPr>
          </a:p>
          <a:p>
            <a:endParaRPr lang="en-US">
              <a:cs typeface="Calibri"/>
            </a:endParaRPr>
          </a:p>
        </p:txBody>
      </p:sp>
      <p:sp>
        <p:nvSpPr>
          <p:cNvPr id="4" name="TextBox 3">
            <a:extLst>
              <a:ext uri="{FF2B5EF4-FFF2-40B4-BE49-F238E27FC236}">
                <a16:creationId xmlns:a16="http://schemas.microsoft.com/office/drawing/2014/main" id="{2E8FCF13-922A-4C55-A194-1E68FADBF28B}"/>
              </a:ext>
            </a:extLst>
          </p:cNvPr>
          <p:cNvSpPr txBox="1"/>
          <p:nvPr/>
        </p:nvSpPr>
        <p:spPr>
          <a:xfrm>
            <a:off x="9519763" y="6299491"/>
            <a:ext cx="9701841" cy="5078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solidFill>
                  <a:srgbClr val="000000"/>
                </a:solidFill>
              </a:rPr>
              <a:t>Used sources:</a:t>
            </a:r>
            <a:endParaRPr lang="en-US" sz="900">
              <a:cs typeface="Calibri"/>
            </a:endParaRPr>
          </a:p>
          <a:p>
            <a:r>
              <a:rPr lang="en-US" sz="900" u="sng">
                <a:solidFill>
                  <a:srgbClr val="0563C1"/>
                </a:solidFill>
                <a:hlinkClick r:id="rId2"/>
              </a:rPr>
              <a:t>1.www</a:t>
            </a:r>
            <a:r>
              <a:rPr lang="en-US" sz="900" u="sng">
                <a:solidFill>
                  <a:srgbClr val="0563C1"/>
                </a:solidFill>
                <a:hlinkClick r:id="rId2">
                  <a:extLst>
                    <a:ext uri="{A12FA001-AC4F-418D-AE19-62706E023703}">
                      <ahyp:hlinkClr xmlns:ahyp="http://schemas.microsoft.com/office/drawing/2018/hyperlinkcolor" val="tx"/>
                    </a:ext>
                  </a:extLst>
                </a:hlinkClick>
              </a:rPr>
              <a:t>.teqsa.gov.au</a:t>
            </a:r>
            <a:r>
              <a:rPr lang="en-US" sz="900"/>
              <a:t> ​</a:t>
            </a:r>
            <a:endParaRPr lang="en-US" sz="900">
              <a:cs typeface="Calibri"/>
            </a:endParaRPr>
          </a:p>
          <a:p>
            <a:r>
              <a:rPr lang="en-US" sz="900">
                <a:cs typeface="Calibri"/>
              </a:rPr>
              <a:t>2.Cambridge online dictionary</a:t>
            </a:r>
          </a:p>
        </p:txBody>
      </p:sp>
      <p:pic>
        <p:nvPicPr>
          <p:cNvPr id="5" name="Picture 5">
            <a:extLst>
              <a:ext uri="{FF2B5EF4-FFF2-40B4-BE49-F238E27FC236}">
                <a16:creationId xmlns:a16="http://schemas.microsoft.com/office/drawing/2014/main" id="{FB5A9FEF-3D2C-418E-97BC-D820D9A2E94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734659" y="117397"/>
            <a:ext cx="2225616" cy="1672260"/>
          </a:xfrm>
          <a:prstGeom prst="rect">
            <a:avLst/>
          </a:prstGeom>
          <a:ln>
            <a:noFill/>
          </a:ln>
          <a:effectLst>
            <a:softEdge rad="112500"/>
          </a:effectLst>
        </p:spPr>
      </p:pic>
      <p:sp>
        <p:nvSpPr>
          <p:cNvPr id="6" name="TextBox 5">
            <a:extLst>
              <a:ext uri="{FF2B5EF4-FFF2-40B4-BE49-F238E27FC236}">
                <a16:creationId xmlns:a16="http://schemas.microsoft.com/office/drawing/2014/main" id="{56DC9AD3-CF5D-416F-BC65-8D8719BA77E7}"/>
              </a:ext>
            </a:extLst>
          </p:cNvPr>
          <p:cNvSpPr txBox="1"/>
          <p:nvPr/>
        </p:nvSpPr>
        <p:spPr>
          <a:xfrm>
            <a:off x="7731579" y="1751467"/>
            <a:ext cx="3668485" cy="113393"/>
          </a:xfrm>
          <a:prstGeom prst="rect">
            <a:avLst/>
          </a:prstGeom>
        </p:spPr>
        <p:txBody>
          <a:bodyPr>
            <a:normAutofit fontScale="25000" lnSpcReduction="20000"/>
          </a:bodyPr>
          <a:lstStyle/>
          <a:p>
            <a:r>
              <a:rPr lang="en-US">
                <a:hlinkClick r:id="rId4"/>
              </a:rPr>
              <a:t>This Photo</a:t>
            </a:r>
            <a:r>
              <a:rPr lang="en-US"/>
              <a:t> by Unknown author is licensed under </a:t>
            </a:r>
            <a:r>
              <a:rPr lang="en-US">
                <a:hlinkClick r:id="rId5"/>
              </a:rPr>
              <a:t>CC BY</a:t>
            </a:r>
            <a:r>
              <a:rPr lang="en-US"/>
              <a:t>.</a:t>
            </a:r>
          </a:p>
        </p:txBody>
      </p:sp>
    </p:spTree>
    <p:extLst>
      <p:ext uri="{BB962C8B-B14F-4D97-AF65-F5344CB8AC3E}">
        <p14:creationId xmlns:p14="http://schemas.microsoft.com/office/powerpoint/2010/main" val="675680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2F5A3-059F-4209-AC9C-EA325B40F52F}"/>
              </a:ext>
            </a:extLst>
          </p:cNvPr>
          <p:cNvSpPr>
            <a:spLocks noGrp="1"/>
          </p:cNvSpPr>
          <p:nvPr>
            <p:ph type="title"/>
          </p:nvPr>
        </p:nvSpPr>
        <p:spPr>
          <a:xfrm>
            <a:off x="799454" y="106820"/>
            <a:ext cx="10515600" cy="1002682"/>
          </a:xfrm>
        </p:spPr>
        <p:txBody>
          <a:bodyPr>
            <a:normAutofit/>
          </a:bodyPr>
          <a:lstStyle/>
          <a:p>
            <a:pPr algn="ctr"/>
            <a:r>
              <a:rPr lang="en-US" sz="3200">
                <a:cs typeface="Calibri Light"/>
              </a:rPr>
              <a:t>Put the types of behaviour from A-K into the correct column</a:t>
            </a:r>
          </a:p>
        </p:txBody>
      </p:sp>
      <p:graphicFrame>
        <p:nvGraphicFramePr>
          <p:cNvPr id="4" name="Table 4">
            <a:extLst>
              <a:ext uri="{FF2B5EF4-FFF2-40B4-BE49-F238E27FC236}">
                <a16:creationId xmlns:a16="http://schemas.microsoft.com/office/drawing/2014/main" id="{ED224CDA-AA08-4CAE-83D7-4EC4A78A2843}"/>
              </a:ext>
            </a:extLst>
          </p:cNvPr>
          <p:cNvGraphicFramePr>
            <a:graphicFrameLocks noGrp="1"/>
          </p:cNvGraphicFramePr>
          <p:nvPr>
            <p:ph idx="1"/>
            <p:extLst>
              <p:ext uri="{D42A27DB-BD31-4B8C-83A1-F6EECF244321}">
                <p14:modId xmlns:p14="http://schemas.microsoft.com/office/powerpoint/2010/main" val="1182986671"/>
              </p:ext>
            </p:extLst>
          </p:nvPr>
        </p:nvGraphicFramePr>
        <p:xfrm>
          <a:off x="413287" y="916983"/>
          <a:ext cx="11368018" cy="1601451"/>
        </p:xfrm>
        <a:graphic>
          <a:graphicData uri="http://schemas.openxmlformats.org/drawingml/2006/table">
            <a:tbl>
              <a:tblPr firstRow="1" bandRow="1">
                <a:tableStyleId>{5C22544A-7EE6-4342-B048-85BDC9FD1C3A}</a:tableStyleId>
              </a:tblPr>
              <a:tblGrid>
                <a:gridCol w="5684009">
                  <a:extLst>
                    <a:ext uri="{9D8B030D-6E8A-4147-A177-3AD203B41FA5}">
                      <a16:colId xmlns:a16="http://schemas.microsoft.com/office/drawing/2014/main" val="1646521712"/>
                    </a:ext>
                  </a:extLst>
                </a:gridCol>
                <a:gridCol w="5684009">
                  <a:extLst>
                    <a:ext uri="{9D8B030D-6E8A-4147-A177-3AD203B41FA5}">
                      <a16:colId xmlns:a16="http://schemas.microsoft.com/office/drawing/2014/main" val="2045199349"/>
                    </a:ext>
                  </a:extLst>
                </a:gridCol>
              </a:tblGrid>
              <a:tr h="405562">
                <a:tc>
                  <a:txBody>
                    <a:bodyPr/>
                    <a:lstStyle/>
                    <a:p>
                      <a:r>
                        <a:rPr lang="en-US"/>
                        <a:t>Behaviours that support academic integrity</a:t>
                      </a:r>
                    </a:p>
                  </a:txBody>
                  <a:tcPr/>
                </a:tc>
                <a:tc>
                  <a:txBody>
                    <a:bodyPr/>
                    <a:lstStyle/>
                    <a:p>
                      <a:r>
                        <a:rPr lang="en-US"/>
                        <a:t>Behaviours that undermine academic integrity</a:t>
                      </a:r>
                    </a:p>
                  </a:txBody>
                  <a:tcPr/>
                </a:tc>
                <a:extLst>
                  <a:ext uri="{0D108BD9-81ED-4DB2-BD59-A6C34878D82A}">
                    <a16:rowId xmlns:a16="http://schemas.microsoft.com/office/drawing/2014/main" val="1491404292"/>
                  </a:ext>
                </a:extLst>
              </a:tr>
              <a:tr h="1195889">
                <a:tc>
                  <a:txBody>
                    <a:bodyPr/>
                    <a:lstStyle/>
                    <a:p>
                      <a:endParaRPr lang="en-US"/>
                    </a:p>
                  </a:txBody>
                  <a:tcPr/>
                </a:tc>
                <a:tc>
                  <a:txBody>
                    <a:bodyPr/>
                    <a:lstStyle/>
                    <a:p>
                      <a:endParaRPr lang="en-US"/>
                    </a:p>
                  </a:txBody>
                  <a:tcPr/>
                </a:tc>
                <a:extLst>
                  <a:ext uri="{0D108BD9-81ED-4DB2-BD59-A6C34878D82A}">
                    <a16:rowId xmlns:a16="http://schemas.microsoft.com/office/drawing/2014/main" val="3642256875"/>
                  </a:ext>
                </a:extLst>
              </a:tr>
            </a:tbl>
          </a:graphicData>
        </a:graphic>
      </p:graphicFrame>
      <p:sp>
        <p:nvSpPr>
          <p:cNvPr id="5" name="TextBox 4">
            <a:extLst>
              <a:ext uri="{FF2B5EF4-FFF2-40B4-BE49-F238E27FC236}">
                <a16:creationId xmlns:a16="http://schemas.microsoft.com/office/drawing/2014/main" id="{B6F3C26F-677F-4420-B797-AE9DA7C93B4B}"/>
              </a:ext>
            </a:extLst>
          </p:cNvPr>
          <p:cNvSpPr txBox="1"/>
          <p:nvPr/>
        </p:nvSpPr>
        <p:spPr>
          <a:xfrm>
            <a:off x="604435" y="2632129"/>
            <a:ext cx="1090563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4D4D4D"/>
                </a:solidFill>
                <a:latin typeface="SofiaProLight"/>
              </a:rPr>
              <a:t>A)Plagiarism</a:t>
            </a:r>
            <a:endParaRPr lang="en-US">
              <a:cs typeface="Calibri" panose="020F0502020204030204"/>
            </a:endParaRPr>
          </a:p>
          <a:p>
            <a:r>
              <a:rPr lang="en-US">
                <a:solidFill>
                  <a:srgbClr val="4D4D4D"/>
                </a:solidFill>
                <a:latin typeface="SofiaProLight"/>
              </a:rPr>
              <a:t>B)Acknowledging where the information you use comes from, clearly citing or referencing the source</a:t>
            </a:r>
            <a:endParaRPr lang="en-US">
              <a:cs typeface="Calibri" panose="020F0502020204030204"/>
            </a:endParaRPr>
          </a:p>
          <a:p>
            <a:r>
              <a:rPr lang="en-US">
                <a:solidFill>
                  <a:srgbClr val="4D4D4D"/>
                </a:solidFill>
                <a:latin typeface="SofiaProLight"/>
              </a:rPr>
              <a:t>C)Sitting your own exams and submitting your own work</a:t>
            </a:r>
          </a:p>
          <a:p>
            <a:r>
              <a:rPr lang="en-US">
                <a:solidFill>
                  <a:srgbClr val="4D4D4D"/>
                </a:solidFill>
                <a:latin typeface="SofiaProLight"/>
              </a:rPr>
              <a:t>D)Exam cheating</a:t>
            </a:r>
          </a:p>
          <a:p>
            <a:r>
              <a:rPr lang="en-US">
                <a:solidFill>
                  <a:srgbClr val="4D4D4D"/>
                </a:solidFill>
                <a:latin typeface="SofiaProLight"/>
              </a:rPr>
              <a:t>E)Collusion (an </a:t>
            </a:r>
            <a:r>
              <a:rPr lang="en-US" b="1">
                <a:solidFill>
                  <a:srgbClr val="4D4D4D"/>
                </a:solidFill>
                <a:latin typeface="SofiaProLight"/>
              </a:rPr>
              <a:t>illegitimate cooperation</a:t>
            </a:r>
            <a:r>
              <a:rPr lang="en-US">
                <a:solidFill>
                  <a:srgbClr val="4D4D4D"/>
                </a:solidFill>
                <a:latin typeface="SofiaProLight"/>
              </a:rPr>
              <a:t> with one or more students in completing an assignment)</a:t>
            </a:r>
            <a:endParaRPr lang="en-US">
              <a:solidFill>
                <a:srgbClr val="000000"/>
              </a:solidFill>
              <a:latin typeface="Calibri" panose="020F0502020204030204"/>
              <a:cs typeface="Calibri" panose="020F0502020204030204"/>
            </a:endParaRPr>
          </a:p>
          <a:p>
            <a:r>
              <a:rPr lang="en-US">
                <a:solidFill>
                  <a:srgbClr val="4D4D4D"/>
                </a:solidFill>
                <a:latin typeface="SofiaProLight"/>
              </a:rPr>
              <a:t>F)Accurately reporting research findings and abiding by research policies</a:t>
            </a:r>
            <a:endParaRPr lang="en-US">
              <a:cs typeface="Calibri"/>
            </a:endParaRPr>
          </a:p>
          <a:p>
            <a:r>
              <a:rPr lang="en-US">
                <a:solidFill>
                  <a:srgbClr val="4D4D4D"/>
                </a:solidFill>
                <a:latin typeface="SofiaProLight"/>
              </a:rPr>
              <a:t>G)Using information appropriately, according to copyright and privacy laws </a:t>
            </a:r>
          </a:p>
          <a:p>
            <a:r>
              <a:rPr lang="en-US">
                <a:solidFill>
                  <a:srgbClr val="4D4D4D"/>
                </a:solidFill>
                <a:latin typeface="SofiaProLight"/>
              </a:rPr>
              <a:t>H)Fabricating information (forgery)</a:t>
            </a:r>
            <a:endParaRPr lang="en-US">
              <a:solidFill>
                <a:srgbClr val="4D4D4D"/>
              </a:solidFill>
              <a:latin typeface="SofiaProLight"/>
              <a:cs typeface="Calibri"/>
            </a:endParaRPr>
          </a:p>
          <a:p>
            <a:r>
              <a:rPr lang="en-US">
                <a:solidFill>
                  <a:srgbClr val="4D4D4D"/>
                </a:solidFill>
                <a:latin typeface="SofiaProLight"/>
              </a:rPr>
              <a:t>I)Acting ethically or doing the 'right thing', even when you are facing difficulties.</a:t>
            </a:r>
            <a:endParaRPr lang="en-US">
              <a:solidFill>
                <a:srgbClr val="4D4D4D"/>
              </a:solidFill>
              <a:latin typeface="SofiaProLight"/>
              <a:cs typeface="Calibri"/>
            </a:endParaRPr>
          </a:p>
          <a:p>
            <a:r>
              <a:rPr lang="en-US">
                <a:cs typeface="Calibri"/>
              </a:rPr>
              <a:t>J)Contract cheating and impersonating (paying to someone to do the assignment for you)</a:t>
            </a:r>
          </a:p>
          <a:p>
            <a:r>
              <a:rPr lang="en-US">
                <a:cs typeface="Calibri"/>
              </a:rPr>
              <a:t>K)Recycling or resubmitting work</a:t>
            </a:r>
          </a:p>
        </p:txBody>
      </p:sp>
      <p:sp>
        <p:nvSpPr>
          <p:cNvPr id="3" name="TextBox 2">
            <a:extLst>
              <a:ext uri="{FF2B5EF4-FFF2-40B4-BE49-F238E27FC236}">
                <a16:creationId xmlns:a16="http://schemas.microsoft.com/office/drawing/2014/main" id="{306E6EE2-D7F8-4EEA-A94E-2F5F883E26CB}"/>
              </a:ext>
            </a:extLst>
          </p:cNvPr>
          <p:cNvSpPr txBox="1"/>
          <p:nvPr/>
        </p:nvSpPr>
        <p:spPr>
          <a:xfrm>
            <a:off x="799381" y="1446362"/>
            <a:ext cx="25419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B, C, F, G, I</a:t>
            </a:r>
          </a:p>
        </p:txBody>
      </p:sp>
      <p:sp>
        <p:nvSpPr>
          <p:cNvPr id="6" name="TextBox 5">
            <a:extLst>
              <a:ext uri="{FF2B5EF4-FFF2-40B4-BE49-F238E27FC236}">
                <a16:creationId xmlns:a16="http://schemas.microsoft.com/office/drawing/2014/main" id="{F82EECB5-E747-425C-9FB1-D480DA6A0E68}"/>
              </a:ext>
            </a:extLst>
          </p:cNvPr>
          <p:cNvSpPr txBox="1"/>
          <p:nvPr/>
        </p:nvSpPr>
        <p:spPr>
          <a:xfrm>
            <a:off x="6750709" y="153172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 D, E, H, J, K</a:t>
            </a:r>
          </a:p>
        </p:txBody>
      </p:sp>
      <p:sp>
        <p:nvSpPr>
          <p:cNvPr id="7" name="TextBox 6">
            <a:extLst>
              <a:ext uri="{FF2B5EF4-FFF2-40B4-BE49-F238E27FC236}">
                <a16:creationId xmlns:a16="http://schemas.microsoft.com/office/drawing/2014/main" id="{060973A5-FFDD-4229-B93E-199C8CEC13BD}"/>
              </a:ext>
            </a:extLst>
          </p:cNvPr>
          <p:cNvSpPr txBox="1"/>
          <p:nvPr/>
        </p:nvSpPr>
        <p:spPr>
          <a:xfrm>
            <a:off x="5615797" y="6492815"/>
            <a:ext cx="10679501" cy="5386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ea typeface="+mn-lt"/>
                <a:cs typeface="+mn-lt"/>
              </a:rPr>
              <a:t>The task on the slide was developed based on the content published on TEQSA website </a:t>
            </a:r>
            <a:r>
              <a:rPr lang="en-US" sz="1100">
                <a:ea typeface="+mn-lt"/>
                <a:cs typeface="+mn-lt"/>
                <a:hlinkClick r:id="rId2"/>
              </a:rPr>
              <a:t>www.teqsa.gov.au</a:t>
            </a:r>
            <a:r>
              <a:rPr lang="en-US" sz="1100">
                <a:ea typeface="+mn-lt"/>
                <a:cs typeface="+mn-lt"/>
              </a:rPr>
              <a:t> </a:t>
            </a:r>
            <a:endParaRPr lang="en-US" sz="1100">
              <a:cs typeface="Calibri"/>
            </a:endParaRPr>
          </a:p>
          <a:p>
            <a:pPr algn="l"/>
            <a:endParaRPr lang="en-US"/>
          </a:p>
        </p:txBody>
      </p:sp>
    </p:spTree>
    <p:extLst>
      <p:ext uri="{BB962C8B-B14F-4D97-AF65-F5344CB8AC3E}">
        <p14:creationId xmlns:p14="http://schemas.microsoft.com/office/powerpoint/2010/main" val="347061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A70D4D-E3C2-4B9C-9665-9D4D4A352CE6}"/>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Define the type of academic misconduct</a:t>
            </a:r>
            <a:endParaRPr lang="en-US">
              <a:solidFill>
                <a:srgbClr val="FFFFFF"/>
              </a:solidFill>
            </a:endParaRPr>
          </a:p>
        </p:txBody>
      </p:sp>
      <p:sp>
        <p:nvSpPr>
          <p:cNvPr id="24"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F8588B-6438-4323-BE48-E9AD350508AE}"/>
              </a:ext>
            </a:extLst>
          </p:cNvPr>
          <p:cNvSpPr>
            <a:spLocks noGrp="1"/>
          </p:cNvSpPr>
          <p:nvPr>
            <p:ph idx="1"/>
          </p:nvPr>
        </p:nvSpPr>
        <p:spPr>
          <a:xfrm>
            <a:off x="3972855" y="1051419"/>
            <a:ext cx="8042301" cy="5585619"/>
          </a:xfrm>
        </p:spPr>
        <p:txBody>
          <a:bodyPr vert="horz" lIns="91440" tIns="45720" rIns="91440" bIns="45720" rtlCol="0" anchor="ctr">
            <a:normAutofit/>
          </a:bodyPr>
          <a:lstStyle/>
          <a:p>
            <a:r>
              <a:rPr lang="en-US" sz="1800">
                <a:cs typeface="Calibri"/>
              </a:rPr>
              <a:t>1.Student brought a sick note with a fake signature of a therapist._________</a:t>
            </a:r>
          </a:p>
          <a:p>
            <a:endParaRPr lang="en-US" sz="1800">
              <a:cs typeface="Calibri"/>
            </a:endParaRPr>
          </a:p>
          <a:p>
            <a:r>
              <a:rPr lang="en-US" sz="1800">
                <a:cs typeface="Calibri"/>
              </a:rPr>
              <a:t>2.Student needed a chemical reaction to be positive, but instead, it was negative. In their assignment, the student wrote the reaction was positive. _________</a:t>
            </a:r>
            <a:endParaRPr lang="en-US"/>
          </a:p>
          <a:p>
            <a:endParaRPr lang="en-US" sz="1800">
              <a:cs typeface="Calibri"/>
            </a:endParaRPr>
          </a:p>
          <a:p>
            <a:r>
              <a:rPr lang="en-US" sz="1800">
                <a:cs typeface="Calibri"/>
              </a:rPr>
              <a:t>3. Student </a:t>
            </a:r>
            <a:r>
              <a:rPr lang="en-US" sz="1800" b="1">
                <a:cs typeface="Calibri"/>
              </a:rPr>
              <a:t>copied</a:t>
            </a:r>
            <a:r>
              <a:rPr lang="en-US" sz="1800">
                <a:cs typeface="Calibri"/>
              </a:rPr>
              <a:t> a paragraph from the Internet source and used that text in their assignment. The student included a reference to the original text. ________</a:t>
            </a:r>
            <a:endParaRPr lang="en-US"/>
          </a:p>
          <a:p>
            <a:endParaRPr lang="en-US" sz="1800">
              <a:cs typeface="Calibri"/>
            </a:endParaRPr>
          </a:p>
          <a:p>
            <a:r>
              <a:rPr lang="en-US" sz="1800">
                <a:cs typeface="Calibri"/>
              </a:rPr>
              <a:t>4.There was a take-home assignment to complete individually in </a:t>
            </a:r>
            <a:r>
              <a:rPr lang="en-GB" sz="1800">
                <a:cs typeface="Calibri"/>
              </a:rPr>
              <a:t>English</a:t>
            </a:r>
            <a:r>
              <a:rPr lang="en-US" sz="1800">
                <a:cs typeface="Calibri"/>
              </a:rPr>
              <a:t> and the course teacher asked students to not cheat or ask for an external help. However, Omar asked his classmate, who is good at English, help him. He handed in the assignment as he did it on his own. _______ </a:t>
            </a:r>
            <a:endParaRPr lang="en-US"/>
          </a:p>
          <a:p>
            <a:endParaRPr lang="en-US" sz="1800">
              <a:cs typeface="Calibri"/>
            </a:endParaRPr>
          </a:p>
          <a:p>
            <a:r>
              <a:rPr lang="en-US" sz="1800">
                <a:cs typeface="Calibri"/>
              </a:rPr>
              <a:t>5.Lucy was busy doing other assignments, but not History. The deadline was close, so she decided to write on a telegram channel to find a person who would do the assignment for her. She paid for that and submitted the assignment as she did it by herself. ________</a:t>
            </a:r>
            <a:endParaRPr lang="en-US"/>
          </a:p>
        </p:txBody>
      </p:sp>
      <p:sp>
        <p:nvSpPr>
          <p:cNvPr id="25" name="TextBox 24">
            <a:extLst>
              <a:ext uri="{FF2B5EF4-FFF2-40B4-BE49-F238E27FC236}">
                <a16:creationId xmlns:a16="http://schemas.microsoft.com/office/drawing/2014/main" id="{AC7007D7-A70D-4D99-ABD3-E5B48B8DA8CD}"/>
              </a:ext>
            </a:extLst>
          </p:cNvPr>
          <p:cNvSpPr txBox="1"/>
          <p:nvPr/>
        </p:nvSpPr>
        <p:spPr>
          <a:xfrm>
            <a:off x="3415163" y="324030"/>
            <a:ext cx="79334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Impersonation      Plagiarism    Forgery    Falsifying information    Collusion</a:t>
            </a:r>
            <a:endParaRPr lang="en-US" b="1" dirty="0">
              <a:cs typeface="Calibri"/>
            </a:endParaRPr>
          </a:p>
        </p:txBody>
      </p:sp>
      <p:sp>
        <p:nvSpPr>
          <p:cNvPr id="26" name="TextBox 25">
            <a:extLst>
              <a:ext uri="{FF2B5EF4-FFF2-40B4-BE49-F238E27FC236}">
                <a16:creationId xmlns:a16="http://schemas.microsoft.com/office/drawing/2014/main" id="{F427B20B-BA1B-4670-ADB4-C2DF61DE4CF9}"/>
              </a:ext>
            </a:extLst>
          </p:cNvPr>
          <p:cNvSpPr txBox="1"/>
          <p:nvPr/>
        </p:nvSpPr>
        <p:spPr>
          <a:xfrm>
            <a:off x="10347733" y="314176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rgbClr val="FF0000"/>
                </a:solidFill>
              </a:rPr>
              <a:t>Plagiarism</a:t>
            </a:r>
            <a:endParaRPr lang="en-US" b="1">
              <a:solidFill>
                <a:srgbClr val="FF0000"/>
              </a:solidFill>
              <a:cs typeface="Calibri"/>
            </a:endParaRPr>
          </a:p>
        </p:txBody>
      </p:sp>
      <p:sp>
        <p:nvSpPr>
          <p:cNvPr id="27" name="TextBox 26">
            <a:extLst>
              <a:ext uri="{FF2B5EF4-FFF2-40B4-BE49-F238E27FC236}">
                <a16:creationId xmlns:a16="http://schemas.microsoft.com/office/drawing/2014/main" id="{97E18EBB-CE9F-4422-8EBF-28C2E9362EB6}"/>
              </a:ext>
            </a:extLst>
          </p:cNvPr>
          <p:cNvSpPr txBox="1"/>
          <p:nvPr/>
        </p:nvSpPr>
        <p:spPr>
          <a:xfrm>
            <a:off x="10262235" y="213231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F0000"/>
                </a:solidFill>
              </a:rPr>
              <a:t>Falsifying </a:t>
            </a:r>
            <a:endParaRPr lang="en-US" b="1">
              <a:solidFill>
                <a:srgbClr val="FF0000"/>
              </a:solidFill>
              <a:cs typeface="Calibri"/>
            </a:endParaRPr>
          </a:p>
          <a:p>
            <a:r>
              <a:rPr lang="en-US" b="1">
                <a:solidFill>
                  <a:srgbClr val="FF0000"/>
                </a:solidFill>
              </a:rPr>
              <a:t>information</a:t>
            </a:r>
            <a:endParaRPr lang="en-US" b="1">
              <a:solidFill>
                <a:srgbClr val="FF0000"/>
              </a:solidFill>
              <a:cs typeface="Calibri"/>
            </a:endParaRPr>
          </a:p>
        </p:txBody>
      </p:sp>
      <p:sp>
        <p:nvSpPr>
          <p:cNvPr id="28" name="TextBox 27">
            <a:extLst>
              <a:ext uri="{FF2B5EF4-FFF2-40B4-BE49-F238E27FC236}">
                <a16:creationId xmlns:a16="http://schemas.microsoft.com/office/drawing/2014/main" id="{9F07EC05-7AA3-4846-9D14-BFCA9A8C3C2B}"/>
              </a:ext>
            </a:extLst>
          </p:cNvPr>
          <p:cNvSpPr txBox="1"/>
          <p:nvPr/>
        </p:nvSpPr>
        <p:spPr>
          <a:xfrm>
            <a:off x="10374702" y="10826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rgbClr val="FF0000"/>
                </a:solidFill>
              </a:rPr>
              <a:t>Forgery</a:t>
            </a:r>
            <a:endParaRPr lang="en-US" b="1">
              <a:solidFill>
                <a:srgbClr val="FF0000"/>
              </a:solidFill>
              <a:cs typeface="Calibri"/>
            </a:endParaRPr>
          </a:p>
        </p:txBody>
      </p:sp>
      <p:sp>
        <p:nvSpPr>
          <p:cNvPr id="29" name="TextBox 28">
            <a:extLst>
              <a:ext uri="{FF2B5EF4-FFF2-40B4-BE49-F238E27FC236}">
                <a16:creationId xmlns:a16="http://schemas.microsoft.com/office/drawing/2014/main" id="{5E09E64F-88E7-45A1-99C3-0CD822FD754F}"/>
              </a:ext>
            </a:extLst>
          </p:cNvPr>
          <p:cNvSpPr txBox="1"/>
          <p:nvPr/>
        </p:nvSpPr>
        <p:spPr>
          <a:xfrm>
            <a:off x="7550402" y="462287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rgbClr val="FF0000"/>
                </a:solidFill>
              </a:rPr>
              <a:t>Collusion</a:t>
            </a:r>
            <a:endParaRPr lang="en-US" b="1">
              <a:solidFill>
                <a:srgbClr val="FF0000"/>
              </a:solidFill>
              <a:cs typeface="Calibri"/>
            </a:endParaRPr>
          </a:p>
        </p:txBody>
      </p:sp>
      <p:sp>
        <p:nvSpPr>
          <p:cNvPr id="30" name="TextBox 29">
            <a:extLst>
              <a:ext uri="{FF2B5EF4-FFF2-40B4-BE49-F238E27FC236}">
                <a16:creationId xmlns:a16="http://schemas.microsoft.com/office/drawing/2014/main" id="{5C12AC3D-739C-4076-82A3-F3E64DEB97DC}"/>
              </a:ext>
            </a:extLst>
          </p:cNvPr>
          <p:cNvSpPr txBox="1"/>
          <p:nvPr/>
        </p:nvSpPr>
        <p:spPr>
          <a:xfrm>
            <a:off x="5252900" y="609539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solidFill>
                  <a:srgbClr val="FF0000"/>
                </a:solidFill>
              </a:rPr>
              <a:t>Impersonation</a:t>
            </a:r>
            <a:endParaRPr lang="en-US" b="1" dirty="0">
              <a:solidFill>
                <a:srgbClr val="FF0000"/>
              </a:solidFill>
              <a:cs typeface="Calibri"/>
            </a:endParaRPr>
          </a:p>
        </p:txBody>
      </p:sp>
    </p:spTree>
    <p:extLst>
      <p:ext uri="{BB962C8B-B14F-4D97-AF65-F5344CB8AC3E}">
        <p14:creationId xmlns:p14="http://schemas.microsoft.com/office/powerpoint/2010/main" val="234308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04539BD0-B955-4905-A7BF-C1533C18BEBA}"/>
              </a:ext>
            </a:extLst>
          </p:cNvPr>
          <p:cNvSpPr>
            <a:spLocks noGrp="1"/>
          </p:cNvSpPr>
          <p:nvPr>
            <p:ph type="title"/>
          </p:nvPr>
        </p:nvSpPr>
        <p:spPr>
          <a:xfrm>
            <a:off x="133909" y="876299"/>
            <a:ext cx="3464391" cy="5105400"/>
          </a:xfrm>
        </p:spPr>
        <p:txBody>
          <a:bodyPr>
            <a:normAutofit/>
          </a:bodyPr>
          <a:lstStyle/>
          <a:p>
            <a:r>
              <a:rPr lang="en-US" sz="2800" b="1">
                <a:solidFill>
                  <a:schemeClr val="bg1"/>
                </a:solidFill>
                <a:cs typeface="Calibri Light"/>
              </a:rPr>
              <a:t>Discuss.</a:t>
            </a:r>
            <a:br>
              <a:rPr lang="en-US" sz="2800" b="1">
                <a:solidFill>
                  <a:schemeClr val="bg1"/>
                </a:solidFill>
                <a:cs typeface="Calibri Light"/>
              </a:rPr>
            </a:br>
            <a:r>
              <a:rPr lang="en-US" sz="2800" b="1">
                <a:solidFill>
                  <a:schemeClr val="bg1"/>
                </a:solidFill>
                <a:cs typeface="Calibri Light"/>
              </a:rPr>
              <a:t>What are your suggestions to make students support academic integrity? </a:t>
            </a:r>
            <a:br>
              <a:rPr lang="en-US" sz="2800" b="1">
                <a:solidFill>
                  <a:schemeClr val="bg1"/>
                </a:solidFill>
                <a:cs typeface="Calibri Light"/>
              </a:rPr>
            </a:br>
            <a:br>
              <a:rPr lang="en-US" sz="2800" b="1">
                <a:solidFill>
                  <a:schemeClr val="bg1"/>
                </a:solidFill>
                <a:cs typeface="Calibri Light"/>
              </a:rPr>
            </a:br>
            <a:r>
              <a:rPr lang="en-US" sz="2800" b="1">
                <a:solidFill>
                  <a:schemeClr val="bg1"/>
                </a:solidFill>
                <a:cs typeface="Calibri Light"/>
              </a:rPr>
              <a:t>What possible penalties would you apply for breaching academic integrity?</a:t>
            </a:r>
          </a:p>
        </p:txBody>
      </p:sp>
      <p:graphicFrame>
        <p:nvGraphicFramePr>
          <p:cNvPr id="5" name="Content Placeholder 2">
            <a:extLst>
              <a:ext uri="{FF2B5EF4-FFF2-40B4-BE49-F238E27FC236}">
                <a16:creationId xmlns:a16="http://schemas.microsoft.com/office/drawing/2014/main" id="{25511619-0A11-4C7F-9C1A-9FA458763C79}"/>
              </a:ext>
            </a:extLst>
          </p:cNvPr>
          <p:cNvGraphicFramePr>
            <a:graphicFrameLocks noGrp="1"/>
          </p:cNvGraphicFramePr>
          <p:nvPr>
            <p:ph idx="1"/>
            <p:extLst>
              <p:ext uri="{D42A27DB-BD31-4B8C-83A1-F6EECF244321}">
                <p14:modId xmlns:p14="http://schemas.microsoft.com/office/powerpoint/2010/main" val="41623562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215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BEC99-B2CE-4AB1-9B41-246CDC510D48}"/>
              </a:ext>
            </a:extLst>
          </p:cNvPr>
          <p:cNvSpPr>
            <a:spLocks noGrp="1"/>
          </p:cNvSpPr>
          <p:nvPr>
            <p:ph type="title"/>
          </p:nvPr>
        </p:nvSpPr>
        <p:spPr>
          <a:xfrm>
            <a:off x="910087" y="178219"/>
            <a:ext cx="10515600" cy="347903"/>
          </a:xfrm>
        </p:spPr>
        <p:txBody>
          <a:bodyPr>
            <a:normAutofit fontScale="90000"/>
          </a:bodyPr>
          <a:lstStyle/>
          <a:p>
            <a:r>
              <a:rPr lang="en-US">
                <a:cs typeface="Calibri Light"/>
              </a:rPr>
              <a:t>Academic integrity. Plagiarism</a:t>
            </a:r>
            <a:endParaRPr lang="en-US"/>
          </a:p>
        </p:txBody>
      </p:sp>
      <p:sp>
        <p:nvSpPr>
          <p:cNvPr id="3" name="Content Placeholder 2">
            <a:extLst>
              <a:ext uri="{FF2B5EF4-FFF2-40B4-BE49-F238E27FC236}">
                <a16:creationId xmlns:a16="http://schemas.microsoft.com/office/drawing/2014/main" id="{D1DCB6BA-3D52-42D9-BBB2-DFA934735AE3}"/>
              </a:ext>
            </a:extLst>
          </p:cNvPr>
          <p:cNvSpPr>
            <a:spLocks noGrp="1"/>
          </p:cNvSpPr>
          <p:nvPr>
            <p:ph idx="1"/>
          </p:nvPr>
        </p:nvSpPr>
        <p:spPr>
          <a:xfrm>
            <a:off x="47447" y="819211"/>
            <a:ext cx="12125862" cy="1634018"/>
          </a:xfrm>
        </p:spPr>
        <p:txBody>
          <a:bodyPr vert="horz" lIns="91440" tIns="45720" rIns="91440" bIns="45720" rtlCol="0" anchor="t">
            <a:normAutofit lnSpcReduction="10000"/>
          </a:bodyPr>
          <a:lstStyle/>
          <a:p>
            <a:r>
              <a:rPr lang="en-US" sz="2000" dirty="0">
                <a:cs typeface="Calibri"/>
              </a:rPr>
              <a:t>One of the widespread examples of academic misconduct is plagiarism</a:t>
            </a:r>
          </a:p>
          <a:p>
            <a:r>
              <a:rPr lang="en-US" sz="2000" dirty="0">
                <a:cs typeface="Calibri"/>
              </a:rPr>
              <a:t>Plagiarism is </a:t>
            </a:r>
            <a:r>
              <a:rPr lang="en-US" sz="2000" i="1" dirty="0">
                <a:cs typeface="Calibri"/>
              </a:rPr>
              <a:t>an act of committing a literary theft, of stealing and passing off the ideas or words of another as your own without crediting the source </a:t>
            </a:r>
            <a:r>
              <a:rPr lang="en-US" sz="2000" dirty="0">
                <a:cs typeface="Calibri"/>
              </a:rPr>
              <a:t>(Merriam-Webster dictionary, n.d.).</a:t>
            </a:r>
          </a:p>
          <a:p>
            <a:r>
              <a:rPr lang="en-US" sz="2000" dirty="0">
                <a:cs typeface="Calibri"/>
              </a:rPr>
              <a:t>Plagiarism may be </a:t>
            </a:r>
            <a:r>
              <a:rPr lang="en-US" sz="2000" b="1" dirty="0">
                <a:cs typeface="Calibri"/>
              </a:rPr>
              <a:t>intentional</a:t>
            </a:r>
            <a:r>
              <a:rPr lang="en-US" sz="2000" dirty="0">
                <a:cs typeface="Calibri"/>
              </a:rPr>
              <a:t> or </a:t>
            </a:r>
            <a:r>
              <a:rPr lang="en-US" sz="2000" b="1" dirty="0">
                <a:cs typeface="Calibri"/>
              </a:rPr>
              <a:t>unintentional</a:t>
            </a:r>
            <a:r>
              <a:rPr lang="en-US" sz="2000" dirty="0">
                <a:cs typeface="Calibri"/>
              </a:rPr>
              <a:t>. Read the situations described below and define the type of plagiarism. </a:t>
            </a:r>
          </a:p>
        </p:txBody>
      </p:sp>
      <p:sp>
        <p:nvSpPr>
          <p:cNvPr id="4" name="TextBox 3"/>
          <p:cNvSpPr txBox="1"/>
          <p:nvPr/>
        </p:nvSpPr>
        <p:spPr>
          <a:xfrm>
            <a:off x="5633563" y="2618125"/>
            <a:ext cx="5663915" cy="523220"/>
          </a:xfrm>
          <a:prstGeom prst="rect">
            <a:avLst/>
          </a:prstGeom>
          <a:noFill/>
        </p:spPr>
        <p:txBody>
          <a:bodyPr wrap="square" lIns="91440" tIns="45720" rIns="91440" bIns="45720" rtlCol="0" anchor="t">
            <a:spAutoFit/>
          </a:bodyPr>
          <a:lstStyle/>
          <a:p>
            <a:r>
              <a:rPr lang="en-US" sz="1400" b="1" dirty="0">
                <a:solidFill>
                  <a:srgbClr val="FF0000"/>
                </a:solidFill>
              </a:rPr>
              <a:t> unintentional – probably, because of the lack of knowledge</a:t>
            </a:r>
            <a:endParaRPr lang="en-US" dirty="0"/>
          </a:p>
          <a:p>
            <a:endParaRPr lang="en-US" sz="1400"/>
          </a:p>
        </p:txBody>
      </p:sp>
      <p:sp>
        <p:nvSpPr>
          <p:cNvPr id="6" name="Rectangle 5"/>
          <p:cNvSpPr/>
          <p:nvPr/>
        </p:nvSpPr>
        <p:spPr>
          <a:xfrm>
            <a:off x="8871839" y="2882325"/>
            <a:ext cx="1001621" cy="307777"/>
          </a:xfrm>
          <a:prstGeom prst="rect">
            <a:avLst/>
          </a:prstGeom>
        </p:spPr>
        <p:txBody>
          <a:bodyPr wrap="none">
            <a:spAutoFit/>
          </a:bodyPr>
          <a:lstStyle/>
          <a:p>
            <a:r>
              <a:rPr lang="en-US" sz="1400" b="1">
                <a:solidFill>
                  <a:srgbClr val="FF0000"/>
                </a:solidFill>
                <a:cs typeface="Calibri"/>
              </a:rPr>
              <a:t>intentional</a:t>
            </a:r>
            <a:endParaRPr lang="en-US" sz="1400" b="1">
              <a:solidFill>
                <a:srgbClr val="FF0000"/>
              </a:solidFill>
            </a:endParaRPr>
          </a:p>
        </p:txBody>
      </p:sp>
      <p:sp>
        <p:nvSpPr>
          <p:cNvPr id="7" name="Rectangle 6"/>
          <p:cNvSpPr/>
          <p:nvPr/>
        </p:nvSpPr>
        <p:spPr>
          <a:xfrm>
            <a:off x="116457" y="3482324"/>
            <a:ext cx="1335879" cy="338554"/>
          </a:xfrm>
          <a:prstGeom prst="rect">
            <a:avLst/>
          </a:prstGeom>
        </p:spPr>
        <p:txBody>
          <a:bodyPr wrap="none">
            <a:spAutoFit/>
          </a:bodyPr>
          <a:lstStyle/>
          <a:p>
            <a:r>
              <a:rPr lang="en-US" sz="1600" b="1">
                <a:solidFill>
                  <a:srgbClr val="FF0000"/>
                </a:solidFill>
                <a:cs typeface="Calibri"/>
              </a:rPr>
              <a:t>unintentional</a:t>
            </a:r>
          </a:p>
        </p:txBody>
      </p:sp>
      <p:sp>
        <p:nvSpPr>
          <p:cNvPr id="8" name="Rectangle 7"/>
          <p:cNvSpPr/>
          <p:nvPr/>
        </p:nvSpPr>
        <p:spPr>
          <a:xfrm>
            <a:off x="6952479" y="3559268"/>
            <a:ext cx="2655214" cy="523220"/>
          </a:xfrm>
          <a:prstGeom prst="rect">
            <a:avLst/>
          </a:prstGeom>
        </p:spPr>
        <p:txBody>
          <a:bodyPr wrap="none">
            <a:spAutoFit/>
          </a:bodyPr>
          <a:lstStyle/>
          <a:p>
            <a:r>
              <a:rPr lang="en-US" sz="1400" b="1">
                <a:solidFill>
                  <a:srgbClr val="FF0000"/>
                </a:solidFill>
                <a:cs typeface="Calibri"/>
              </a:rPr>
              <a:t>unintentional, </a:t>
            </a:r>
            <a:r>
              <a:rPr lang="en-US" sz="1400" b="1">
                <a:solidFill>
                  <a:srgbClr val="FF0000"/>
                </a:solidFill>
                <a:ea typeface="+mn-lt"/>
                <a:cs typeface="+mn-lt"/>
              </a:rPr>
              <a:t>probably, </a:t>
            </a:r>
          </a:p>
          <a:p>
            <a:r>
              <a:rPr lang="en-US" sz="1400" b="1">
                <a:solidFill>
                  <a:srgbClr val="FF0000"/>
                </a:solidFill>
                <a:ea typeface="+mn-lt"/>
                <a:cs typeface="+mn-lt"/>
              </a:rPr>
              <a:t>because of the lack of knowledge</a:t>
            </a:r>
          </a:p>
        </p:txBody>
      </p:sp>
      <p:sp>
        <p:nvSpPr>
          <p:cNvPr id="9" name="Rectangle 8"/>
          <p:cNvSpPr/>
          <p:nvPr/>
        </p:nvSpPr>
        <p:spPr>
          <a:xfrm>
            <a:off x="4666994" y="4566737"/>
            <a:ext cx="1229376" cy="369332"/>
          </a:xfrm>
          <a:prstGeom prst="rect">
            <a:avLst/>
          </a:prstGeom>
        </p:spPr>
        <p:txBody>
          <a:bodyPr wrap="none">
            <a:spAutoFit/>
          </a:bodyPr>
          <a:lstStyle/>
          <a:p>
            <a:r>
              <a:rPr lang="en-US" b="1">
                <a:solidFill>
                  <a:srgbClr val="FF0000"/>
                </a:solidFill>
                <a:cs typeface="Calibri"/>
              </a:rPr>
              <a:t>intentional</a:t>
            </a:r>
          </a:p>
        </p:txBody>
      </p:sp>
      <p:sp>
        <p:nvSpPr>
          <p:cNvPr id="10" name="Rectangle 9"/>
          <p:cNvSpPr/>
          <p:nvPr/>
        </p:nvSpPr>
        <p:spPr>
          <a:xfrm>
            <a:off x="5956206" y="4824818"/>
            <a:ext cx="1229376" cy="369332"/>
          </a:xfrm>
          <a:prstGeom prst="rect">
            <a:avLst/>
          </a:prstGeom>
        </p:spPr>
        <p:txBody>
          <a:bodyPr wrap="none">
            <a:spAutoFit/>
          </a:bodyPr>
          <a:lstStyle/>
          <a:p>
            <a:r>
              <a:rPr lang="en-US" b="1">
                <a:solidFill>
                  <a:srgbClr val="FF0000"/>
                </a:solidFill>
                <a:cs typeface="Calibri"/>
              </a:rPr>
              <a:t>intentional</a:t>
            </a:r>
          </a:p>
        </p:txBody>
      </p:sp>
      <p:sp>
        <p:nvSpPr>
          <p:cNvPr id="11" name="Rectangle 10"/>
          <p:cNvSpPr/>
          <p:nvPr/>
        </p:nvSpPr>
        <p:spPr>
          <a:xfrm>
            <a:off x="9607693" y="4018748"/>
            <a:ext cx="1335879" cy="338554"/>
          </a:xfrm>
          <a:prstGeom prst="rect">
            <a:avLst/>
          </a:prstGeom>
        </p:spPr>
        <p:txBody>
          <a:bodyPr wrap="none">
            <a:spAutoFit/>
          </a:bodyPr>
          <a:lstStyle/>
          <a:p>
            <a:r>
              <a:rPr lang="en-US" sz="1600" b="1">
                <a:solidFill>
                  <a:srgbClr val="FF0000"/>
                </a:solidFill>
                <a:cs typeface="Calibri"/>
              </a:rPr>
              <a:t>unintentional</a:t>
            </a:r>
          </a:p>
        </p:txBody>
      </p:sp>
      <p:sp>
        <p:nvSpPr>
          <p:cNvPr id="12" name="Rectangle 11"/>
          <p:cNvSpPr/>
          <p:nvPr/>
        </p:nvSpPr>
        <p:spPr>
          <a:xfrm>
            <a:off x="9704171" y="4305127"/>
            <a:ext cx="2100383" cy="523220"/>
          </a:xfrm>
          <a:prstGeom prst="rect">
            <a:avLst/>
          </a:prstGeom>
        </p:spPr>
        <p:txBody>
          <a:bodyPr wrap="none">
            <a:spAutoFit/>
          </a:bodyPr>
          <a:lstStyle/>
          <a:p>
            <a:r>
              <a:rPr lang="en-US" sz="1400" b="1">
                <a:solidFill>
                  <a:srgbClr val="FF0000"/>
                </a:solidFill>
                <a:cs typeface="Calibri"/>
              </a:rPr>
              <a:t>can be either intentional, </a:t>
            </a:r>
          </a:p>
          <a:p>
            <a:r>
              <a:rPr lang="en-US" sz="1400" b="1">
                <a:solidFill>
                  <a:srgbClr val="FF0000"/>
                </a:solidFill>
                <a:cs typeface="Calibri"/>
              </a:rPr>
              <a:t>or unintentional</a:t>
            </a:r>
          </a:p>
        </p:txBody>
      </p:sp>
      <p:sp>
        <p:nvSpPr>
          <p:cNvPr id="13" name="TextBox 1">
            <a:extLst>
              <a:ext uri="{FF2B5EF4-FFF2-40B4-BE49-F238E27FC236}">
                <a16:creationId xmlns:a16="http://schemas.microsoft.com/office/drawing/2014/main" id="{A8DC22B9-32FE-4F96-B979-6CC6E9CC7BC8}"/>
              </a:ext>
            </a:extLst>
          </p:cNvPr>
          <p:cNvSpPr txBox="1"/>
          <p:nvPr/>
        </p:nvSpPr>
        <p:spPr>
          <a:xfrm>
            <a:off x="100582" y="2624336"/>
            <a:ext cx="11987841" cy="397031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AutoNum type="arabicPeriod"/>
            </a:pPr>
            <a:r>
              <a:rPr lang="en-US" dirty="0"/>
              <a:t>Student copies the original text and provides references____________________</a:t>
            </a:r>
          </a:p>
          <a:p>
            <a:pPr marL="342900" indent="-342900">
              <a:buAutoNum type="arabicPeriod"/>
            </a:pPr>
            <a:r>
              <a:rPr lang="en-US" dirty="0">
                <a:cs typeface="Calibri"/>
              </a:rPr>
              <a:t>Student copies the original work, but submits it as of his own without giving any credits ______________</a:t>
            </a:r>
          </a:p>
          <a:p>
            <a:r>
              <a:rPr lang="en-US" dirty="0">
                <a:cs typeface="Calibri"/>
              </a:rPr>
              <a:t>3. Student uses the original text, changes it through paraphrasing, provides references, but with some spelling mistakes _______</a:t>
            </a:r>
          </a:p>
          <a:p>
            <a:r>
              <a:rPr lang="en-US" dirty="0">
                <a:cs typeface="Calibri"/>
              </a:rPr>
              <a:t>4.Student uses the original text, changes some words, provides references _______________________</a:t>
            </a:r>
          </a:p>
          <a:p>
            <a:r>
              <a:rPr lang="en-US" dirty="0">
                <a:cs typeface="Calibri"/>
              </a:rPr>
              <a:t>5.Student uses the original text, reads lots of different materials, forgets where he retrieved the text ___________ </a:t>
            </a:r>
          </a:p>
          <a:p>
            <a:r>
              <a:rPr lang="en-US" dirty="0">
                <a:cs typeface="Calibri"/>
              </a:rPr>
              <a:t>6.Student copies the original text, provides references, but does not use quotation marks to give credits _______</a:t>
            </a:r>
          </a:p>
          <a:p>
            <a:r>
              <a:rPr lang="en-US" dirty="0">
                <a:cs typeface="Calibri"/>
              </a:rPr>
              <a:t>7.Purchasing pre-written paper via the Internet ____________ </a:t>
            </a:r>
          </a:p>
          <a:p>
            <a:r>
              <a:rPr lang="en-US" dirty="0">
                <a:cs typeface="Calibri"/>
              </a:rPr>
              <a:t>8.Using your friend's ideas and passing them as of your own _____________</a:t>
            </a:r>
          </a:p>
          <a:p>
            <a:r>
              <a:rPr lang="en-US" dirty="0">
                <a:cs typeface="Calibri"/>
              </a:rPr>
              <a:t>9. Committing which type of plagiarism is counted as an act of academic misconduct that leads to the application of penalties for breaching the rules of academic integrity __________ </a:t>
            </a:r>
          </a:p>
          <a:p>
            <a:endParaRPr lang="en-US" dirty="0">
              <a:cs typeface="Calibri"/>
            </a:endParaRPr>
          </a:p>
          <a:p>
            <a:endParaRPr lang="en-US" dirty="0">
              <a:cs typeface="Calibri"/>
            </a:endParaRPr>
          </a:p>
          <a:p>
            <a:endParaRPr lang="en-US" dirty="0">
              <a:cs typeface="Calibri"/>
            </a:endParaRPr>
          </a:p>
        </p:txBody>
      </p:sp>
      <p:sp>
        <p:nvSpPr>
          <p:cNvPr id="14" name="TextBox 13">
            <a:extLst>
              <a:ext uri="{FF2B5EF4-FFF2-40B4-BE49-F238E27FC236}">
                <a16:creationId xmlns:a16="http://schemas.microsoft.com/office/drawing/2014/main" id="{569ADD0F-612A-4799-AFF4-73443F07C952}"/>
              </a:ext>
            </a:extLst>
          </p:cNvPr>
          <p:cNvSpPr txBox="1"/>
          <p:nvPr/>
        </p:nvSpPr>
        <p:spPr>
          <a:xfrm>
            <a:off x="4279900" y="5319713"/>
            <a:ext cx="44259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rgbClr val="C00000"/>
                </a:solidFill>
              </a:rPr>
              <a:t>Both types: intentional and unintentional</a:t>
            </a:r>
            <a:endParaRPr lang="en-US" sz="1400" b="1">
              <a:solidFill>
                <a:srgbClr val="C00000"/>
              </a:solidFill>
              <a:cs typeface="Calibri"/>
            </a:endParaRPr>
          </a:p>
        </p:txBody>
      </p:sp>
    </p:spTree>
    <p:extLst>
      <p:ext uri="{BB962C8B-B14F-4D97-AF65-F5344CB8AC3E}">
        <p14:creationId xmlns:p14="http://schemas.microsoft.com/office/powerpoint/2010/main" val="145501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P spid="12"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0DDC1E4-A66D-4BC1-9FF0-2035ACCB40CE}"/>
              </a:ext>
            </a:extLst>
          </p:cNvPr>
          <p:cNvSpPr>
            <a:spLocks noGrp="1"/>
          </p:cNvSpPr>
          <p:nvPr>
            <p:ph type="title"/>
          </p:nvPr>
        </p:nvSpPr>
        <p:spPr>
          <a:xfrm>
            <a:off x="804672" y="640080"/>
            <a:ext cx="3282696" cy="5257800"/>
          </a:xfrm>
        </p:spPr>
        <p:txBody>
          <a:bodyPr>
            <a:normAutofit/>
          </a:bodyPr>
          <a:lstStyle/>
          <a:p>
            <a:r>
              <a:rPr lang="en-US" sz="4100">
                <a:solidFill>
                  <a:schemeClr val="bg1"/>
                </a:solidFill>
                <a:cs typeface="Calibri Light"/>
              </a:rPr>
              <a:t>Read the scenario. What is the issue in the described situation. What would you do if it were you?</a:t>
            </a:r>
            <a:endParaRPr lang="en-US" sz="4100">
              <a:solidFill>
                <a:schemeClr val="bg1"/>
              </a:solidFill>
            </a:endParaRPr>
          </a:p>
        </p:txBody>
      </p:sp>
      <p:sp>
        <p:nvSpPr>
          <p:cNvPr id="3" name="Content Placeholder 2">
            <a:extLst>
              <a:ext uri="{FF2B5EF4-FFF2-40B4-BE49-F238E27FC236}">
                <a16:creationId xmlns:a16="http://schemas.microsoft.com/office/drawing/2014/main" id="{548A8748-92A8-4B74-8E70-4CEEE3ADBA27}"/>
              </a:ext>
            </a:extLst>
          </p:cNvPr>
          <p:cNvSpPr>
            <a:spLocks noGrp="1"/>
          </p:cNvSpPr>
          <p:nvPr>
            <p:ph idx="1"/>
          </p:nvPr>
        </p:nvSpPr>
        <p:spPr>
          <a:xfrm>
            <a:off x="5358384" y="640081"/>
            <a:ext cx="6024654" cy="5257800"/>
          </a:xfrm>
        </p:spPr>
        <p:txBody>
          <a:bodyPr vert="horz" lIns="91440" tIns="45720" rIns="91440" bIns="45720" rtlCol="0" anchor="ctr">
            <a:normAutofit/>
          </a:bodyPr>
          <a:lstStyle/>
          <a:p>
            <a:r>
              <a:rPr lang="en-US" sz="2200"/>
              <a:t>Your instructor has asked all students to write a research paper on various topics related to Criminology. Aware that you have already completed a paper on one of the approved topics listed in the course outline, you decide to use a paper that you previously submitted in another Criminology course. This not only saves you time but you also remember that you received an exceptional grade on the paper. You decide to include a few additional paragraphs to the paper you previously wrote but fail to clarify with your instructor whether you are able to recycle your old assignment. You are confident that your sources are cited appropriately and similar to your previous course, you submit your assignment through Turnitin.com</a:t>
            </a:r>
          </a:p>
        </p:txBody>
      </p:sp>
      <p:sp>
        <p:nvSpPr>
          <p:cNvPr id="4" name="Rectangle 3"/>
          <p:cNvSpPr/>
          <p:nvPr/>
        </p:nvSpPr>
        <p:spPr>
          <a:xfrm>
            <a:off x="5030961" y="6529575"/>
            <a:ext cx="7297271" cy="246221"/>
          </a:xfrm>
          <a:prstGeom prst="rect">
            <a:avLst/>
          </a:prstGeom>
        </p:spPr>
        <p:txBody>
          <a:bodyPr wrap="square">
            <a:spAutoFit/>
          </a:bodyPr>
          <a:lstStyle/>
          <a:p>
            <a:pPr>
              <a:spcAft>
                <a:spcPts val="600"/>
              </a:spcAft>
            </a:pPr>
            <a:r>
              <a:rPr lang="en-US" sz="1000">
                <a:ea typeface="+mn-lt"/>
                <a:cs typeface="+mn-lt"/>
              </a:rPr>
              <a:t>The scenario was borrowed  from https://</a:t>
            </a:r>
            <a:r>
              <a:rPr lang="en-US" sz="1000" err="1">
                <a:ea typeface="+mn-lt"/>
                <a:cs typeface="+mn-lt"/>
              </a:rPr>
              <a:t>www.utm.utoronto.ca</a:t>
            </a:r>
            <a:r>
              <a:rPr lang="en-US" sz="1000">
                <a:ea typeface="+mn-lt"/>
                <a:cs typeface="+mn-lt"/>
              </a:rPr>
              <a:t>/academic-integrity/other-scenarios-</a:t>
            </a:r>
            <a:r>
              <a:rPr lang="en-US" sz="1000" err="1">
                <a:ea typeface="+mn-lt"/>
                <a:cs typeface="+mn-lt"/>
              </a:rPr>
              <a:t>ie</a:t>
            </a:r>
            <a:r>
              <a:rPr lang="en-US" sz="1000">
                <a:ea typeface="+mn-lt"/>
                <a:cs typeface="+mn-lt"/>
              </a:rPr>
              <a:t>-forgery-impersonation-</a:t>
            </a:r>
            <a:r>
              <a:rPr lang="en-US" sz="1000" err="1">
                <a:ea typeface="+mn-lt"/>
                <a:cs typeface="+mn-lt"/>
              </a:rPr>
              <a:t>etc</a:t>
            </a:r>
            <a:endParaRPr lang="en-US" sz="1000"/>
          </a:p>
        </p:txBody>
      </p:sp>
    </p:spTree>
    <p:extLst>
      <p:ext uri="{BB962C8B-B14F-4D97-AF65-F5344CB8AC3E}">
        <p14:creationId xmlns:p14="http://schemas.microsoft.com/office/powerpoint/2010/main" val="2105149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EC765-BF3E-4BB1-BFA2-503A1B1AC634}"/>
              </a:ext>
            </a:extLst>
          </p:cNvPr>
          <p:cNvSpPr>
            <a:spLocks noGrp="1"/>
          </p:cNvSpPr>
          <p:nvPr>
            <p:ph type="title"/>
          </p:nvPr>
        </p:nvSpPr>
        <p:spPr>
          <a:xfrm>
            <a:off x="838200" y="329266"/>
            <a:ext cx="10515600" cy="1325563"/>
          </a:xfrm>
        </p:spPr>
        <p:txBody>
          <a:bodyPr>
            <a:normAutofit/>
          </a:bodyPr>
          <a:lstStyle/>
          <a:p>
            <a:r>
              <a:rPr lang="en-US" sz="3200" b="1">
                <a:solidFill>
                  <a:srgbClr val="0070C0"/>
                </a:solidFill>
                <a:cs typeface="Calibri Light"/>
              </a:rPr>
              <a:t>The answer. </a:t>
            </a:r>
            <a:br>
              <a:rPr lang="en-US" sz="3200" b="1">
                <a:solidFill>
                  <a:srgbClr val="0070C0"/>
                </a:solidFill>
                <a:cs typeface="Calibri Light"/>
              </a:rPr>
            </a:br>
            <a:r>
              <a:rPr lang="en-US" sz="3200" b="1">
                <a:solidFill>
                  <a:srgbClr val="0070C0"/>
                </a:solidFill>
                <a:cs typeface="Calibri Light"/>
              </a:rPr>
              <a:t>The issue and recommended strategy</a:t>
            </a:r>
            <a:endParaRPr lang="en-US" sz="3200" b="1">
              <a:solidFill>
                <a:srgbClr val="0070C0"/>
              </a:solidFill>
            </a:endParaRPr>
          </a:p>
        </p:txBody>
      </p:sp>
      <p:sp>
        <p:nvSpPr>
          <p:cNvPr id="3" name="Content Placeholder 2">
            <a:extLst>
              <a:ext uri="{FF2B5EF4-FFF2-40B4-BE49-F238E27FC236}">
                <a16:creationId xmlns:a16="http://schemas.microsoft.com/office/drawing/2014/main" id="{6A913B1D-0AE8-4B6C-BE56-19726E432CE9}"/>
              </a:ext>
            </a:extLst>
          </p:cNvPr>
          <p:cNvSpPr>
            <a:spLocks noGrp="1"/>
          </p:cNvSpPr>
          <p:nvPr>
            <p:ph idx="1"/>
          </p:nvPr>
        </p:nvSpPr>
        <p:spPr/>
        <p:txBody>
          <a:bodyPr vert="horz" lIns="91440" tIns="45720" rIns="91440" bIns="45720" rtlCol="0" anchor="t">
            <a:normAutofit fontScale="77500" lnSpcReduction="20000"/>
          </a:bodyPr>
          <a:lstStyle/>
          <a:p>
            <a:r>
              <a:rPr lang="en-US" b="1">
                <a:solidFill>
                  <a:srgbClr val="0070C0"/>
                </a:solidFill>
                <a:ea typeface="+mn-lt"/>
                <a:cs typeface="+mn-lt"/>
              </a:rPr>
              <a:t>Issue:</a:t>
            </a:r>
          </a:p>
          <a:p>
            <a:pPr marL="0" indent="0">
              <a:buNone/>
            </a:pPr>
            <a:r>
              <a:rPr lang="en-US" b="1">
                <a:solidFill>
                  <a:srgbClr val="0070C0"/>
                </a:solidFill>
                <a:ea typeface="+mn-lt"/>
                <a:cs typeface="+mn-lt"/>
              </a:rPr>
              <a:t> </a:t>
            </a:r>
            <a:r>
              <a:rPr lang="en-US"/>
              <a:t>Students are not allowed to submit assignments for which a credit has been previously received unless approval is given by the instructor. The purpose of enrolling in a variety of courses is to learn more about a discipline through a range of perspectives. If you simply re-submit your old assignment, you are not “learning” rather taking the easy way out of engaging in your studies. It is likely that you will be approached by the instructor since your previous assignment will be detected through </a:t>
            </a:r>
            <a:r>
              <a:rPr lang="en-US" err="1"/>
              <a:t>Turnitin.com</a:t>
            </a:r>
            <a:r>
              <a:rPr lang="en-US"/>
              <a:t>.</a:t>
            </a:r>
            <a:endParaRPr lang="en-US">
              <a:cs typeface="Calibri"/>
            </a:endParaRPr>
          </a:p>
          <a:p>
            <a:r>
              <a:rPr lang="en-US" b="1">
                <a:solidFill>
                  <a:srgbClr val="0070C0"/>
                </a:solidFill>
                <a:cs typeface="Calibri"/>
              </a:rPr>
              <a:t>Recommended strategy: </a:t>
            </a:r>
            <a:endParaRPr lang="en-US" b="1">
              <a:solidFill>
                <a:srgbClr val="0070C0"/>
              </a:solidFill>
              <a:ea typeface="+mn-lt"/>
              <a:cs typeface="+mn-lt"/>
            </a:endParaRPr>
          </a:p>
          <a:p>
            <a:r>
              <a:rPr lang="en-US"/>
              <a:t>Always ask your instructor for more clarification on whether you are able to use your previous assignment and to find out what is acceptable.</a:t>
            </a:r>
          </a:p>
          <a:p>
            <a:r>
              <a:rPr lang="en-US"/>
              <a:t>If you are truly interested in the topic selected, write the paper through a different perspective and approach the topic with new research questions to learn more about the subject matter.</a:t>
            </a:r>
          </a:p>
          <a:p>
            <a:r>
              <a:rPr lang="en-US"/>
              <a:t>Remember that work previously submitted through </a:t>
            </a:r>
            <a:r>
              <a:rPr lang="en-US" err="1"/>
              <a:t>turnitin.com</a:t>
            </a:r>
            <a:r>
              <a:rPr lang="en-US"/>
              <a:t> will continue to remain in the database.</a:t>
            </a:r>
          </a:p>
          <a:p>
            <a:endParaRPr lang="en-US">
              <a:cs typeface="Calibri"/>
            </a:endParaRPr>
          </a:p>
        </p:txBody>
      </p:sp>
      <p:sp>
        <p:nvSpPr>
          <p:cNvPr id="4" name="Rectangle 3"/>
          <p:cNvSpPr/>
          <p:nvPr/>
        </p:nvSpPr>
        <p:spPr>
          <a:xfrm>
            <a:off x="4610419" y="6483830"/>
            <a:ext cx="7297271" cy="246221"/>
          </a:xfrm>
          <a:prstGeom prst="rect">
            <a:avLst/>
          </a:prstGeom>
        </p:spPr>
        <p:txBody>
          <a:bodyPr wrap="square">
            <a:spAutoFit/>
          </a:bodyPr>
          <a:lstStyle/>
          <a:p>
            <a:r>
              <a:rPr lang="en-US" sz="1000">
                <a:ea typeface="+mn-lt"/>
                <a:cs typeface="+mn-lt"/>
              </a:rPr>
              <a:t>The scenario was borrowed  from https://</a:t>
            </a:r>
            <a:r>
              <a:rPr lang="en-US" sz="1000" err="1">
                <a:ea typeface="+mn-lt"/>
                <a:cs typeface="+mn-lt"/>
              </a:rPr>
              <a:t>www.utm.utoronto.ca</a:t>
            </a:r>
            <a:r>
              <a:rPr lang="en-US" sz="1000">
                <a:ea typeface="+mn-lt"/>
                <a:cs typeface="+mn-lt"/>
              </a:rPr>
              <a:t>/academic-integrity/other-scenarios-</a:t>
            </a:r>
            <a:r>
              <a:rPr lang="en-US" sz="1000" err="1">
                <a:ea typeface="+mn-lt"/>
                <a:cs typeface="+mn-lt"/>
              </a:rPr>
              <a:t>ie</a:t>
            </a:r>
            <a:r>
              <a:rPr lang="en-US" sz="1000">
                <a:ea typeface="+mn-lt"/>
                <a:cs typeface="+mn-lt"/>
              </a:rPr>
              <a:t>-forgery-impersonation-</a:t>
            </a:r>
            <a:r>
              <a:rPr lang="en-US" sz="1000" err="1">
                <a:ea typeface="+mn-lt"/>
                <a:cs typeface="+mn-lt"/>
              </a:rPr>
              <a:t>etc</a:t>
            </a:r>
            <a:endParaRPr lang="en-US" sz="1000"/>
          </a:p>
        </p:txBody>
      </p:sp>
    </p:spTree>
    <p:extLst>
      <p:ext uri="{BB962C8B-B14F-4D97-AF65-F5344CB8AC3E}">
        <p14:creationId xmlns:p14="http://schemas.microsoft.com/office/powerpoint/2010/main" val="7467917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0265E8894BDB4B40807AB9D0031A8C22" ma:contentTypeVersion="6" ma:contentTypeDescription="Создание документа." ma:contentTypeScope="" ma:versionID="506a89f6c9e418bef6e40ac8fecb0508">
  <xsd:schema xmlns:xsd="http://www.w3.org/2001/XMLSchema" xmlns:xs="http://www.w3.org/2001/XMLSchema" xmlns:p="http://schemas.microsoft.com/office/2006/metadata/properties" xmlns:ns2="517aed34-0af3-4a92-a616-e3311265941c" xmlns:ns3="36c1fe59-32e3-4406-8ea4-f572bf64e1f5" targetNamespace="http://schemas.microsoft.com/office/2006/metadata/properties" ma:root="true" ma:fieldsID="b3237aaefa172f5ba1a500496ca72c37" ns2:_="" ns3:_="">
    <xsd:import namespace="517aed34-0af3-4a92-a616-e3311265941c"/>
    <xsd:import namespace="36c1fe59-32e3-4406-8ea4-f572bf64e1f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7aed34-0af3-4a92-a616-e331126594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6c1fe59-32e3-4406-8ea4-f572bf64e1f5" elementFormDefault="qualified">
    <xsd:import namespace="http://schemas.microsoft.com/office/2006/documentManagement/types"/>
    <xsd:import namespace="http://schemas.microsoft.com/office/infopath/2007/PartnerControls"/>
    <xsd:element name="SharedWithUsers" ma:index="12"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A6E61C-065F-483A-9119-946EFA632B21}">
  <ds:schemaRefs>
    <ds:schemaRef ds:uri="http://schemas.microsoft.com/sharepoint/v3/contenttype/forms"/>
  </ds:schemaRefs>
</ds:datastoreItem>
</file>

<file path=customXml/itemProps2.xml><?xml version="1.0" encoding="utf-8"?>
<ds:datastoreItem xmlns:ds="http://schemas.openxmlformats.org/officeDocument/2006/customXml" ds:itemID="{B4C04072-6FA7-4F19-AED0-E48D1F13FD2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39085F5-0D40-4432-9DA2-24BC5CC15432}"/>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Academic integrity</vt:lpstr>
      <vt:lpstr>Warm-up</vt:lpstr>
      <vt:lpstr>Academic integrity</vt:lpstr>
      <vt:lpstr>Put the types of behaviour from A-K into the correct column</vt:lpstr>
      <vt:lpstr>Define the type of academic misconduct</vt:lpstr>
      <vt:lpstr>Discuss. What are your suggestions to make students support academic integrity?   What possible penalties would you apply for breaching academic integrity?</vt:lpstr>
      <vt:lpstr>Academic integrity. Plagiarism</vt:lpstr>
      <vt:lpstr>Read the scenario. What is the issue in the described situation. What would you do if it were you?</vt:lpstr>
      <vt:lpstr>The answer.  The issue and recommended strategy</vt:lpstr>
      <vt:lpstr>Read the scenario.  What is the issue in the described situation.  What would you do if it were you?</vt:lpstr>
      <vt:lpstr>The answer.  The issue and recommended strategy</vt:lpstr>
      <vt:lpstr>Watch the video.  Share your opinion about the situation.</vt:lpstr>
      <vt:lpstr>The lesson learned: be careful when using someone’s words, work, or even ideas! Give credit to the author!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integrit</dc:title>
  <dc:creator/>
  <cp:revision>45</cp:revision>
  <dcterms:created xsi:type="dcterms:W3CDTF">2021-08-30T12:52:28Z</dcterms:created>
  <dcterms:modified xsi:type="dcterms:W3CDTF">2022-09-02T12:29:57Z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0x0101000265E8894BDB4B40807AB9D0031A8C22</vt:lpwstr>
  </property>
  <property fmtid="{D5CDD505-2E9C-101B-9397-08002B2CF9AE}" pid="3" name="xd_Signature">
    <vt:bool>false</vt:bool>
  </property>
  <property fmtid="{D5CDD505-2E9C-101B-9397-08002B2CF9AE}" pid="4" name="xd_ProgID">
    <vt:lpwstr/>
  </property>
  <property fmtid="{D5CDD505-2E9C-101B-9397-08002B2CF9AE}" pid="5" name="_SourceUrl">
    <vt:lpwstr/>
  </property>
  <property fmtid="{D5CDD505-2E9C-101B-9397-08002B2CF9AE}" pid="6" name="_SharedFileIndex">
    <vt:lpwstr/>
  </property>
  <property fmtid="{D5CDD505-2E9C-101B-9397-08002B2CF9AE}" pid="7" name="TemplateUrl">
    <vt:lpwstr/>
  </property>
  <property fmtid="{D5CDD505-2E9C-101B-9397-08002B2CF9AE}" pid="8" name="ComplianceAssetId">
    <vt:lpwstr/>
  </property>
  <property fmtid="{D5CDD505-2E9C-101B-9397-08002B2CF9AE}" pid="9" name="_ExtendedDescription">
    <vt:lpwstr/>
  </property>
  <property fmtid="{D5CDD505-2E9C-101B-9397-08002B2CF9AE}" pid="10" name="Order">
    <vt:r8>2900</vt:r8>
  </property>
</Properties>
</file>