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0" r:id="rId13"/>
    <p:sldId id="264" r:id="rId14"/>
    <p:sldId id="269" r:id="rId15"/>
    <p:sldId id="265" r:id="rId1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D84F5-5191-402B-9FBE-8D9121FDF52E}" v="39" dt="2022-09-07T03:06:43.728"/>
    <p1510:client id="{3FF31C90-3849-489B-B8A2-E4BF9090535E}" v="193" dt="2022-09-07T02:50:33.470"/>
    <p1510:client id="{6BA976A8-C811-47BE-A1FE-2806E87467F3}" v="72" dt="2022-09-14T05:38:09.676"/>
    <p1510:client id="{EE70C0A9-4C88-46D5-9F6B-B0600248ECB8}" v="2" dt="2022-09-08T16:42:12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ya Seidin" userId="S::ariya.seidin@astanait.edu.kz::f1221ee8-1684-4797-a7de-cf5af8b03c8d" providerId="AD" clId="Web-{EE70C0A9-4C88-46D5-9F6B-B0600248ECB8}"/>
    <pc:docChg chg="modSld">
      <pc:chgData name="Ariya Seidin" userId="S::ariya.seidin@astanait.edu.kz::f1221ee8-1684-4797-a7de-cf5af8b03c8d" providerId="AD" clId="Web-{EE70C0A9-4C88-46D5-9F6B-B0600248ECB8}" dt="2022-09-08T16:42:12.869" v="1" actId="1076"/>
      <pc:docMkLst>
        <pc:docMk/>
      </pc:docMkLst>
      <pc:sldChg chg="modSp">
        <pc:chgData name="Ariya Seidin" userId="S::ariya.seidin@astanait.edu.kz::f1221ee8-1684-4797-a7de-cf5af8b03c8d" providerId="AD" clId="Web-{EE70C0A9-4C88-46D5-9F6B-B0600248ECB8}" dt="2022-09-08T16:42:12.869" v="1" actId="1076"/>
        <pc:sldMkLst>
          <pc:docMk/>
          <pc:sldMk cId="3541504555" sldId="263"/>
        </pc:sldMkLst>
        <pc:cxnChg chg="mod">
          <ac:chgData name="Ariya Seidin" userId="S::ariya.seidin@astanait.edu.kz::f1221ee8-1684-4797-a7de-cf5af8b03c8d" providerId="AD" clId="Web-{EE70C0A9-4C88-46D5-9F6B-B0600248ECB8}" dt="2022-09-08T16:42:12.869" v="1" actId="1076"/>
          <ac:cxnSpMkLst>
            <pc:docMk/>
            <pc:sldMk cId="3541504555" sldId="263"/>
            <ac:cxnSpMk id="11" creationId="{D1A0E6C6-F19B-C54E-6D13-8C1F75CE887D}"/>
          </ac:cxnSpMkLst>
        </pc:cxnChg>
      </pc:sldChg>
    </pc:docChg>
  </pc:docChgLst>
  <pc:docChgLst>
    <pc:chgData name="Ariya Seidin" userId="S::ariya.seidin@astanait.edu.kz::f1221ee8-1684-4797-a7de-cf5af8b03c8d" providerId="AD" clId="Web-{245D84F5-5191-402B-9FBE-8D9121FDF52E}"/>
    <pc:docChg chg="modSld">
      <pc:chgData name="Ariya Seidin" userId="S::ariya.seidin@astanait.edu.kz::f1221ee8-1684-4797-a7de-cf5af8b03c8d" providerId="AD" clId="Web-{245D84F5-5191-402B-9FBE-8D9121FDF52E}" dt="2022-09-07T03:06:43.728" v="38" actId="1076"/>
      <pc:docMkLst>
        <pc:docMk/>
      </pc:docMkLst>
      <pc:sldChg chg="addSp delSp modSp">
        <pc:chgData name="Ariya Seidin" userId="S::ariya.seidin@astanait.edu.kz::f1221ee8-1684-4797-a7de-cf5af8b03c8d" providerId="AD" clId="Web-{245D84F5-5191-402B-9FBE-8D9121FDF52E}" dt="2022-09-07T03:06:43.728" v="38" actId="1076"/>
        <pc:sldMkLst>
          <pc:docMk/>
          <pc:sldMk cId="3541504555" sldId="263"/>
        </pc:sldMkLst>
        <pc:spChg chg="add del mod">
          <ac:chgData name="Ariya Seidin" userId="S::ariya.seidin@astanait.edu.kz::f1221ee8-1684-4797-a7de-cf5af8b03c8d" providerId="AD" clId="Web-{245D84F5-5191-402B-9FBE-8D9121FDF52E}" dt="2022-09-07T02:51:31.463" v="3"/>
          <ac:spMkLst>
            <pc:docMk/>
            <pc:sldMk cId="3541504555" sldId="263"/>
            <ac:spMk id="2" creationId="{EEABC081-DEAC-A19F-63F6-C420FEE9CFF6}"/>
          </ac:spMkLst>
        </pc:spChg>
        <pc:cxnChg chg="add mod">
          <ac:chgData name="Ariya Seidin" userId="S::ariya.seidin@astanait.edu.kz::f1221ee8-1684-4797-a7de-cf5af8b03c8d" providerId="AD" clId="Web-{245D84F5-5191-402B-9FBE-8D9121FDF52E}" dt="2022-09-07T02:52:04.322" v="8" actId="1076"/>
          <ac:cxnSpMkLst>
            <pc:docMk/>
            <pc:sldMk cId="3541504555" sldId="263"/>
            <ac:cxnSpMk id="3" creationId="{B558CCEF-FD45-355A-6539-698751D48EA7}"/>
          </ac:cxnSpMkLst>
        </pc:cxnChg>
        <pc:cxnChg chg="add mod">
          <ac:chgData name="Ariya Seidin" userId="S::ariya.seidin@astanait.edu.kz::f1221ee8-1684-4797-a7de-cf5af8b03c8d" providerId="AD" clId="Web-{245D84F5-5191-402B-9FBE-8D9121FDF52E}" dt="2022-09-07T02:52:27.806" v="11" actId="14100"/>
          <ac:cxnSpMkLst>
            <pc:docMk/>
            <pc:sldMk cId="3541504555" sldId="263"/>
            <ac:cxnSpMk id="4" creationId="{4D9DD4D5-4767-B670-E44D-E669B5EB6053}"/>
          </ac:cxnSpMkLst>
        </pc:cxnChg>
        <pc:cxnChg chg="add mod">
          <ac:chgData name="Ariya Seidin" userId="S::ariya.seidin@astanait.edu.kz::f1221ee8-1684-4797-a7de-cf5af8b03c8d" providerId="AD" clId="Web-{245D84F5-5191-402B-9FBE-8D9121FDF52E}" dt="2022-09-07T02:57:16.509" v="15" actId="1076"/>
          <ac:cxnSpMkLst>
            <pc:docMk/>
            <pc:sldMk cId="3541504555" sldId="263"/>
            <ac:cxnSpMk id="6" creationId="{8E766DEB-2622-91B1-B2B0-264AC52CEE75}"/>
          </ac:cxnSpMkLst>
        </pc:cxnChg>
        <pc:cxnChg chg="add mod">
          <ac:chgData name="Ariya Seidin" userId="S::ariya.seidin@astanait.edu.kz::f1221ee8-1684-4797-a7de-cf5af8b03c8d" providerId="AD" clId="Web-{245D84F5-5191-402B-9FBE-8D9121FDF52E}" dt="2022-09-07T02:57:11.806" v="14" actId="1076"/>
          <ac:cxnSpMkLst>
            <pc:docMk/>
            <pc:sldMk cId="3541504555" sldId="263"/>
            <ac:cxnSpMk id="7" creationId="{344CBD04-AE8C-179B-3A6E-64DD3ED46C87}"/>
          </ac:cxnSpMkLst>
        </pc:cxnChg>
        <pc:cxnChg chg="add mod">
          <ac:chgData name="Ariya Seidin" userId="S::ariya.seidin@astanait.edu.kz::f1221ee8-1684-4797-a7de-cf5af8b03c8d" providerId="AD" clId="Web-{245D84F5-5191-402B-9FBE-8D9121FDF52E}" dt="2022-09-07T02:57:44.947" v="21" actId="14100"/>
          <ac:cxnSpMkLst>
            <pc:docMk/>
            <pc:sldMk cId="3541504555" sldId="263"/>
            <ac:cxnSpMk id="8" creationId="{D226CC67-B678-1071-FE49-9244ED7705C8}"/>
          </ac:cxnSpMkLst>
        </pc:cxnChg>
        <pc:cxnChg chg="add mod">
          <ac:chgData name="Ariya Seidin" userId="S::ariya.seidin@astanait.edu.kz::f1221ee8-1684-4797-a7de-cf5af8b03c8d" providerId="AD" clId="Web-{245D84F5-5191-402B-9FBE-8D9121FDF52E}" dt="2022-09-07T02:57:33.587" v="19" actId="14100"/>
          <ac:cxnSpMkLst>
            <pc:docMk/>
            <pc:sldMk cId="3541504555" sldId="263"/>
            <ac:cxnSpMk id="9" creationId="{85F7BB7C-B2AA-BB21-9C14-D17725CD61A6}"/>
          </ac:cxnSpMkLst>
        </pc:cxnChg>
        <pc:cxnChg chg="add mod">
          <ac:chgData name="Ariya Seidin" userId="S::ariya.seidin@astanait.edu.kz::f1221ee8-1684-4797-a7de-cf5af8b03c8d" providerId="AD" clId="Web-{245D84F5-5191-402B-9FBE-8D9121FDF52E}" dt="2022-09-07T02:58:07.541" v="23" actId="1076"/>
          <ac:cxnSpMkLst>
            <pc:docMk/>
            <pc:sldMk cId="3541504555" sldId="263"/>
            <ac:cxnSpMk id="10" creationId="{9ECAC925-C2E3-1453-1AAF-8812A0BBD8B6}"/>
          </ac:cxnSpMkLst>
        </pc:cxnChg>
        <pc:cxnChg chg="add mod">
          <ac:chgData name="Ariya Seidin" userId="S::ariya.seidin@astanait.edu.kz::f1221ee8-1684-4797-a7de-cf5af8b03c8d" providerId="AD" clId="Web-{245D84F5-5191-402B-9FBE-8D9121FDF52E}" dt="2022-09-07T02:58:17.822" v="26" actId="14100"/>
          <ac:cxnSpMkLst>
            <pc:docMk/>
            <pc:sldMk cId="3541504555" sldId="263"/>
            <ac:cxnSpMk id="11" creationId="{D1A0E6C6-F19B-C54E-6D13-8C1F75CE887D}"/>
          </ac:cxnSpMkLst>
        </pc:cxnChg>
        <pc:cxnChg chg="add mod">
          <ac:chgData name="Ariya Seidin" userId="S::ariya.seidin@astanait.edu.kz::f1221ee8-1684-4797-a7de-cf5af8b03c8d" providerId="AD" clId="Web-{245D84F5-5191-402B-9FBE-8D9121FDF52E}" dt="2022-09-07T03:01:06.087" v="31" actId="1076"/>
          <ac:cxnSpMkLst>
            <pc:docMk/>
            <pc:sldMk cId="3541504555" sldId="263"/>
            <ac:cxnSpMk id="12" creationId="{3A61922E-C6E4-E9E9-1415-8F33A6FA6022}"/>
          </ac:cxnSpMkLst>
        </pc:cxnChg>
        <pc:cxnChg chg="add mod">
          <ac:chgData name="Ariya Seidin" userId="S::ariya.seidin@astanait.edu.kz::f1221ee8-1684-4797-a7de-cf5af8b03c8d" providerId="AD" clId="Web-{245D84F5-5191-402B-9FBE-8D9121FDF52E}" dt="2022-09-07T03:05:59.884" v="33" actId="1076"/>
          <ac:cxnSpMkLst>
            <pc:docMk/>
            <pc:sldMk cId="3541504555" sldId="263"/>
            <ac:cxnSpMk id="13" creationId="{54572901-96C0-8023-1EB3-379F31BE9670}"/>
          </ac:cxnSpMkLst>
        </pc:cxnChg>
        <pc:cxnChg chg="add mod">
          <ac:chgData name="Ariya Seidin" userId="S::ariya.seidin@astanait.edu.kz::f1221ee8-1684-4797-a7de-cf5af8b03c8d" providerId="AD" clId="Web-{245D84F5-5191-402B-9FBE-8D9121FDF52E}" dt="2022-09-07T03:06:21.743" v="36" actId="1076"/>
          <ac:cxnSpMkLst>
            <pc:docMk/>
            <pc:sldMk cId="3541504555" sldId="263"/>
            <ac:cxnSpMk id="14" creationId="{14F39911-3CAF-ADF9-BEE2-20E3F002349E}"/>
          </ac:cxnSpMkLst>
        </pc:cxnChg>
        <pc:cxnChg chg="add mod">
          <ac:chgData name="Ariya Seidin" userId="S::ariya.seidin@astanait.edu.kz::f1221ee8-1684-4797-a7de-cf5af8b03c8d" providerId="AD" clId="Web-{245D84F5-5191-402B-9FBE-8D9121FDF52E}" dt="2022-09-07T03:06:43.728" v="38" actId="1076"/>
          <ac:cxnSpMkLst>
            <pc:docMk/>
            <pc:sldMk cId="3541504555" sldId="263"/>
            <ac:cxnSpMk id="16" creationId="{246E89CA-E888-A45E-9715-4BB1980A1979}"/>
          </ac:cxnSpMkLst>
        </pc:cxnChg>
      </pc:sldChg>
    </pc:docChg>
  </pc:docChgLst>
  <pc:docChgLst>
    <pc:chgData name="Assel Ormanova" userId="S::a.ormanova@astanait.edu.kz::b7fe4acc-3604-4a96-bef0-402e0ab450d6" providerId="AD" clId="Web-{6BA976A8-C811-47BE-A1FE-2806E87467F3}"/>
    <pc:docChg chg="addSld delSld modSld sldOrd">
      <pc:chgData name="Assel Ormanova" userId="S::a.ormanova@astanait.edu.kz::b7fe4acc-3604-4a96-bef0-402e0ab450d6" providerId="AD" clId="Web-{6BA976A8-C811-47BE-A1FE-2806E87467F3}" dt="2022-09-14T05:38:07.597" v="62" actId="20577"/>
      <pc:docMkLst>
        <pc:docMk/>
      </pc:docMkLst>
      <pc:sldChg chg="modSp">
        <pc:chgData name="Assel Ormanova" userId="S::a.ormanova@astanait.edu.kz::b7fe4acc-3604-4a96-bef0-402e0ab450d6" providerId="AD" clId="Web-{6BA976A8-C811-47BE-A1FE-2806E87467F3}" dt="2022-09-14T05:05:36.453" v="4" actId="20577"/>
        <pc:sldMkLst>
          <pc:docMk/>
          <pc:sldMk cId="1362134914" sldId="258"/>
        </pc:sldMkLst>
        <pc:spChg chg="mod">
          <ac:chgData name="Assel Ormanova" userId="S::a.ormanova@astanait.edu.kz::b7fe4acc-3604-4a96-bef0-402e0ab450d6" providerId="AD" clId="Web-{6BA976A8-C811-47BE-A1FE-2806E87467F3}" dt="2022-09-14T05:05:36.453" v="4" actId="20577"/>
          <ac:spMkLst>
            <pc:docMk/>
            <pc:sldMk cId="1362134914" sldId="258"/>
            <ac:spMk id="3" creationId="{D39725A4-E9F4-9CDC-7CA0-3918F1B9793D}"/>
          </ac:spMkLst>
        </pc:spChg>
      </pc:sldChg>
      <pc:sldChg chg="modSp">
        <pc:chgData name="Assel Ormanova" userId="S::a.ormanova@astanait.edu.kz::b7fe4acc-3604-4a96-bef0-402e0ab450d6" providerId="AD" clId="Web-{6BA976A8-C811-47BE-A1FE-2806E87467F3}" dt="2022-09-14T05:38:07.597" v="62" actId="20577"/>
        <pc:sldMkLst>
          <pc:docMk/>
          <pc:sldMk cId="3387767663" sldId="259"/>
        </pc:sldMkLst>
        <pc:spChg chg="mod">
          <ac:chgData name="Assel Ormanova" userId="S::a.ormanova@astanait.edu.kz::b7fe4acc-3604-4a96-bef0-402e0ab450d6" providerId="AD" clId="Web-{6BA976A8-C811-47BE-A1FE-2806E87467F3}" dt="2022-09-14T05:38:07.597" v="62" actId="20577"/>
          <ac:spMkLst>
            <pc:docMk/>
            <pc:sldMk cId="3387767663" sldId="259"/>
            <ac:spMk id="2" creationId="{BB6163E5-C2F0-28D0-268E-BEA98EAF007D}"/>
          </ac:spMkLst>
        </pc:spChg>
        <pc:spChg chg="mod">
          <ac:chgData name="Assel Ormanova" userId="S::a.ormanova@astanait.edu.kz::b7fe4acc-3604-4a96-bef0-402e0ab450d6" providerId="AD" clId="Web-{6BA976A8-C811-47BE-A1FE-2806E87467F3}" dt="2022-09-14T05:37:56.129" v="59" actId="1076"/>
          <ac:spMkLst>
            <pc:docMk/>
            <pc:sldMk cId="3387767663" sldId="259"/>
            <ac:spMk id="3" creationId="{F06C1B27-E893-C952-9B88-BDE96FF587AE}"/>
          </ac:spMkLst>
        </pc:spChg>
      </pc:sldChg>
      <pc:sldChg chg="delSp modSp new del ord">
        <pc:chgData name="Assel Ormanova" userId="S::a.ormanova@astanait.edu.kz::b7fe4acc-3604-4a96-bef0-402e0ab450d6" providerId="AD" clId="Web-{6BA976A8-C811-47BE-A1FE-2806E87467F3}" dt="2022-09-14T05:36:29.956" v="14"/>
        <pc:sldMkLst>
          <pc:docMk/>
          <pc:sldMk cId="3773545199" sldId="271"/>
        </pc:sldMkLst>
        <pc:spChg chg="del">
          <ac:chgData name="Assel Ormanova" userId="S::a.ormanova@astanait.edu.kz::b7fe4acc-3604-4a96-bef0-402e0ab450d6" providerId="AD" clId="Web-{6BA976A8-C811-47BE-A1FE-2806E87467F3}" dt="2022-09-14T05:36:08.800" v="12"/>
          <ac:spMkLst>
            <pc:docMk/>
            <pc:sldMk cId="3773545199" sldId="271"/>
            <ac:spMk id="2" creationId="{95694880-E4FE-1763-1DDD-32639468B930}"/>
          </ac:spMkLst>
        </pc:spChg>
        <pc:spChg chg="mod">
          <ac:chgData name="Assel Ormanova" userId="S::a.ormanova@astanait.edu.kz::b7fe4acc-3604-4a96-bef0-402e0ab450d6" providerId="AD" clId="Web-{6BA976A8-C811-47BE-A1FE-2806E87467F3}" dt="2022-09-14T05:36:28.690" v="13" actId="20577"/>
          <ac:spMkLst>
            <pc:docMk/>
            <pc:sldMk cId="3773545199" sldId="271"/>
            <ac:spMk id="3" creationId="{8FA32BA4-7754-8765-B6F6-901AE13A06FF}"/>
          </ac:spMkLst>
        </pc:spChg>
      </pc:sldChg>
    </pc:docChg>
  </pc:docChgLst>
  <pc:docChgLst>
    <pc:chgData name="Ariya Seidin" userId="S::ariya.seidin@astanait.edu.kz::f1221ee8-1684-4797-a7de-cf5af8b03c8d" providerId="AD" clId="Web-{3FF31C90-3849-489B-B8A2-E4BF9090535E}"/>
    <pc:docChg chg="modSld">
      <pc:chgData name="Ariya Seidin" userId="S::ariya.seidin@astanait.edu.kz::f1221ee8-1684-4797-a7de-cf5af8b03c8d" providerId="AD" clId="Web-{3FF31C90-3849-489B-B8A2-E4BF9090535E}" dt="2022-09-07T02:50:33.470" v="183"/>
      <pc:docMkLst>
        <pc:docMk/>
      </pc:docMkLst>
      <pc:sldChg chg="addSp modSp mod setBg">
        <pc:chgData name="Ariya Seidin" userId="S::ariya.seidin@astanait.edu.kz::f1221ee8-1684-4797-a7de-cf5af8b03c8d" providerId="AD" clId="Web-{3FF31C90-3849-489B-B8A2-E4BF9090535E}" dt="2022-09-07T02:32:47.711" v="0"/>
        <pc:sldMkLst>
          <pc:docMk/>
          <pc:sldMk cId="4129755675" sldId="256"/>
        </pc:sldMkLst>
        <pc:spChg chg="mod">
          <ac:chgData name="Ariya Seidin" userId="S::ariya.seidin@astanait.edu.kz::f1221ee8-1684-4797-a7de-cf5af8b03c8d" providerId="AD" clId="Web-{3FF31C90-3849-489B-B8A2-E4BF9090535E}" dt="2022-09-07T02:32:47.711" v="0"/>
          <ac:spMkLst>
            <pc:docMk/>
            <pc:sldMk cId="4129755675" sldId="256"/>
            <ac:spMk id="2" creationId="{0E66FAEB-E8AA-5F41-7799-7FFF4F2FB727}"/>
          </ac:spMkLst>
        </pc:spChg>
        <pc:spChg chg="mod">
          <ac:chgData name="Ariya Seidin" userId="S::ariya.seidin@astanait.edu.kz::f1221ee8-1684-4797-a7de-cf5af8b03c8d" providerId="AD" clId="Web-{3FF31C90-3849-489B-B8A2-E4BF9090535E}" dt="2022-09-07T02:32:47.711" v="0"/>
          <ac:spMkLst>
            <pc:docMk/>
            <pc:sldMk cId="4129755675" sldId="256"/>
            <ac:spMk id="3" creationId="{C5225A9B-8113-04E8-FB09-A7129E49AA4D}"/>
          </ac:spMkLst>
        </pc:spChg>
        <pc:spChg chg="add">
          <ac:chgData name="Ariya Seidin" userId="S::ariya.seidin@astanait.edu.kz::f1221ee8-1684-4797-a7de-cf5af8b03c8d" providerId="AD" clId="Web-{3FF31C90-3849-489B-B8A2-E4BF9090535E}" dt="2022-09-07T02:32:47.711" v="0"/>
          <ac:spMkLst>
            <pc:docMk/>
            <pc:sldMk cId="4129755675" sldId="256"/>
            <ac:spMk id="10" creationId="{A3363022-C969-41E9-8EB2-E4C94908C1FA}"/>
          </ac:spMkLst>
        </pc:spChg>
        <pc:spChg chg="add">
          <ac:chgData name="Ariya Seidin" userId="S::ariya.seidin@astanait.edu.kz::f1221ee8-1684-4797-a7de-cf5af8b03c8d" providerId="AD" clId="Web-{3FF31C90-3849-489B-B8A2-E4BF9090535E}" dt="2022-09-07T02:32:47.711" v="0"/>
          <ac:spMkLst>
            <pc:docMk/>
            <pc:sldMk cId="4129755675" sldId="256"/>
            <ac:spMk id="12" creationId="{8D1AD6B3-BE88-4CEB-BA17-790657CC4729}"/>
          </ac:spMkLst>
        </pc:spChg>
        <pc:grpChg chg="add">
          <ac:chgData name="Ariya Seidin" userId="S::ariya.seidin@astanait.edu.kz::f1221ee8-1684-4797-a7de-cf5af8b03c8d" providerId="AD" clId="Web-{3FF31C90-3849-489B-B8A2-E4BF9090535E}" dt="2022-09-07T02:32:47.711" v="0"/>
          <ac:grpSpMkLst>
            <pc:docMk/>
            <pc:sldMk cId="4129755675" sldId="256"/>
            <ac:grpSpMk id="14" creationId="{89D1390B-7E13-4B4F-9CB2-391063412E54}"/>
          </ac:grpSpMkLst>
        </pc:grpChg>
        <pc:picChg chg="add">
          <ac:chgData name="Ariya Seidin" userId="S::ariya.seidin@astanait.edu.kz::f1221ee8-1684-4797-a7de-cf5af8b03c8d" providerId="AD" clId="Web-{3FF31C90-3849-489B-B8A2-E4BF9090535E}" dt="2022-09-07T02:32:47.711" v="0"/>
          <ac:picMkLst>
            <pc:docMk/>
            <pc:sldMk cId="4129755675" sldId="256"/>
            <ac:picMk id="7" creationId="{4B408D23-14D3-0091-19F7-CA1E511F398A}"/>
          </ac:picMkLst>
        </pc:picChg>
      </pc:sldChg>
      <pc:sldChg chg="addSp delSp modSp addAnim modAnim">
        <pc:chgData name="Ariya Seidin" userId="S::ariya.seidin@astanait.edu.kz::f1221ee8-1684-4797-a7de-cf5af8b03c8d" providerId="AD" clId="Web-{3FF31C90-3849-489B-B8A2-E4BF9090535E}" dt="2022-09-07T02:38:36.700" v="108"/>
        <pc:sldMkLst>
          <pc:docMk/>
          <pc:sldMk cId="3387767663" sldId="259"/>
        </pc:sldMkLst>
        <pc:spChg chg="mod">
          <ac:chgData name="Ariya Seidin" userId="S::ariya.seidin@astanait.edu.kz::f1221ee8-1684-4797-a7de-cf5af8b03c8d" providerId="AD" clId="Web-{3FF31C90-3849-489B-B8A2-E4BF9090535E}" dt="2022-09-07T02:35:54.574" v="26" actId="20577"/>
          <ac:spMkLst>
            <pc:docMk/>
            <pc:sldMk cId="3387767663" sldId="259"/>
            <ac:spMk id="3" creationId="{F06C1B27-E893-C952-9B88-BDE96FF587AE}"/>
          </ac:spMkLst>
        </pc:spChg>
        <pc:spChg chg="add mod">
          <ac:chgData name="Ariya Seidin" userId="S::ariya.seidin@astanait.edu.kz::f1221ee8-1684-4797-a7de-cf5af8b03c8d" providerId="AD" clId="Web-{3FF31C90-3849-489B-B8A2-E4BF9090535E}" dt="2022-09-07T02:37:55.449" v="79" actId="20577"/>
          <ac:spMkLst>
            <pc:docMk/>
            <pc:sldMk cId="3387767663" sldId="259"/>
            <ac:spMk id="4" creationId="{2AAD1676-6EBA-8F73-F78E-B74865E89365}"/>
          </ac:spMkLst>
        </pc:spChg>
        <pc:spChg chg="add mod">
          <ac:chgData name="Ariya Seidin" userId="S::ariya.seidin@astanait.edu.kz::f1221ee8-1684-4797-a7de-cf5af8b03c8d" providerId="AD" clId="Web-{3FF31C90-3849-489B-B8A2-E4BF9090535E}" dt="2022-09-07T02:37:50.762" v="78" actId="20577"/>
          <ac:spMkLst>
            <pc:docMk/>
            <pc:sldMk cId="3387767663" sldId="259"/>
            <ac:spMk id="5" creationId="{818F1619-65CF-FB26-1378-254C1C0D0B28}"/>
          </ac:spMkLst>
        </pc:spChg>
        <pc:spChg chg="add del">
          <ac:chgData name="Ariya Seidin" userId="S::ariya.seidin@astanait.edu.kz::f1221ee8-1684-4797-a7de-cf5af8b03c8d" providerId="AD" clId="Web-{3FF31C90-3849-489B-B8A2-E4BF9090535E}" dt="2022-09-07T02:36:06.574" v="28"/>
          <ac:spMkLst>
            <pc:docMk/>
            <pc:sldMk cId="3387767663" sldId="259"/>
            <ac:spMk id="6" creationId="{FC7BAEFE-4393-8BEF-FA4C-F6904A915DAA}"/>
          </ac:spMkLst>
        </pc:spChg>
        <pc:spChg chg="add del">
          <ac:chgData name="Ariya Seidin" userId="S::ariya.seidin@astanait.edu.kz::f1221ee8-1684-4797-a7de-cf5af8b03c8d" providerId="AD" clId="Web-{3FF31C90-3849-489B-B8A2-E4BF9090535E}" dt="2022-09-07T02:36:04.058" v="27"/>
          <ac:spMkLst>
            <pc:docMk/>
            <pc:sldMk cId="3387767663" sldId="259"/>
            <ac:spMk id="7" creationId="{AA091858-CBA2-0E36-7DAB-D790B466202F}"/>
          </ac:spMkLst>
        </pc:spChg>
        <pc:spChg chg="add mod">
          <ac:chgData name="Ariya Seidin" userId="S::ariya.seidin@astanait.edu.kz::f1221ee8-1684-4797-a7de-cf5af8b03c8d" providerId="AD" clId="Web-{3FF31C90-3849-489B-B8A2-E4BF9090535E}" dt="2022-09-07T02:38:19.247" v="96" actId="20577"/>
          <ac:spMkLst>
            <pc:docMk/>
            <pc:sldMk cId="3387767663" sldId="259"/>
            <ac:spMk id="8" creationId="{BC57A7A1-69DE-F24C-EF3C-E4753E6270DA}"/>
          </ac:spMkLst>
        </pc:spChg>
        <pc:spChg chg="add mod">
          <ac:chgData name="Ariya Seidin" userId="S::ariya.seidin@astanait.edu.kz::f1221ee8-1684-4797-a7de-cf5af8b03c8d" providerId="AD" clId="Web-{3FF31C90-3849-489B-B8A2-E4BF9090535E}" dt="2022-09-07T02:38:22.168" v="98" actId="20577"/>
          <ac:spMkLst>
            <pc:docMk/>
            <pc:sldMk cId="3387767663" sldId="259"/>
            <ac:spMk id="9" creationId="{EDFB5FD5-C746-081C-060D-B6D9407744EF}"/>
          </ac:spMkLst>
        </pc:spChg>
        <pc:spChg chg="add mod">
          <ac:chgData name="Ariya Seidin" userId="S::ariya.seidin@astanait.edu.kz::f1221ee8-1684-4797-a7de-cf5af8b03c8d" providerId="AD" clId="Web-{3FF31C90-3849-489B-B8A2-E4BF9090535E}" dt="2022-09-07T02:38:16.434" v="94" actId="20577"/>
          <ac:spMkLst>
            <pc:docMk/>
            <pc:sldMk cId="3387767663" sldId="259"/>
            <ac:spMk id="10" creationId="{B9B51BA8-7961-FAF4-787A-E8A93DD81825}"/>
          </ac:spMkLst>
        </pc:spChg>
      </pc:sldChg>
      <pc:sldChg chg="addSp delSp modSp addAnim modAnim">
        <pc:chgData name="Ariya Seidin" userId="S::ariya.seidin@astanait.edu.kz::f1221ee8-1684-4797-a7de-cf5af8b03c8d" providerId="AD" clId="Web-{3FF31C90-3849-489B-B8A2-E4BF9090535E}" dt="2022-09-07T02:42:05.842" v="134"/>
        <pc:sldMkLst>
          <pc:docMk/>
          <pc:sldMk cId="3185338491" sldId="260"/>
        </pc:sldMkLst>
        <pc:spChg chg="add del mod ord">
          <ac:chgData name="Ariya Seidin" userId="S::ariya.seidin@astanait.edu.kz::f1221ee8-1684-4797-a7de-cf5af8b03c8d" providerId="AD" clId="Web-{3FF31C90-3849-489B-B8A2-E4BF9090535E}" dt="2022-09-07T02:40:27.029" v="122"/>
          <ac:spMkLst>
            <pc:docMk/>
            <pc:sldMk cId="3185338491" sldId="260"/>
            <ac:spMk id="4" creationId="{DBABA9C2-A956-5A39-C347-1A6C8F44004F}"/>
          </ac:spMkLst>
        </pc:spChg>
        <pc:spChg chg="add mod ord">
          <ac:chgData name="Ariya Seidin" userId="S::ariya.seidin@astanait.edu.kz::f1221ee8-1684-4797-a7de-cf5af8b03c8d" providerId="AD" clId="Web-{3FF31C90-3849-489B-B8A2-E4BF9090535E}" dt="2022-09-07T02:42:02.264" v="132"/>
          <ac:spMkLst>
            <pc:docMk/>
            <pc:sldMk cId="3185338491" sldId="260"/>
            <ac:spMk id="5" creationId="{68E50A02-E31C-FCAD-A75C-620EC365FB0A}"/>
          </ac:spMkLst>
        </pc:spChg>
      </pc:sldChg>
      <pc:sldChg chg="addSp delSp modSp addAnim delAnim modAnim">
        <pc:chgData name="Ariya Seidin" userId="S::ariya.seidin@astanait.edu.kz::f1221ee8-1684-4797-a7de-cf5af8b03c8d" providerId="AD" clId="Web-{3FF31C90-3849-489B-B8A2-E4BF9090535E}" dt="2022-09-07T02:44:21.108" v="154"/>
        <pc:sldMkLst>
          <pc:docMk/>
          <pc:sldMk cId="624416774" sldId="261"/>
        </pc:sldMkLst>
        <pc:spChg chg="add mod">
          <ac:chgData name="Ariya Seidin" userId="S::ariya.seidin@astanait.edu.kz::f1221ee8-1684-4797-a7de-cf5af8b03c8d" providerId="AD" clId="Web-{3FF31C90-3849-489B-B8A2-E4BF9090535E}" dt="2022-09-07T02:43:50.592" v="144"/>
          <ac:spMkLst>
            <pc:docMk/>
            <pc:sldMk cId="624416774" sldId="261"/>
            <ac:spMk id="2" creationId="{285A4ABC-8C2A-D289-CBFB-CAF953300DDE}"/>
          </ac:spMkLst>
        </pc:spChg>
        <pc:spChg chg="add del">
          <ac:chgData name="Ariya Seidin" userId="S::ariya.seidin@astanait.edu.kz::f1221ee8-1684-4797-a7de-cf5af8b03c8d" providerId="AD" clId="Web-{3FF31C90-3849-489B-B8A2-E4BF9090535E}" dt="2022-09-07T02:43:45.670" v="143"/>
          <ac:spMkLst>
            <pc:docMk/>
            <pc:sldMk cId="624416774" sldId="261"/>
            <ac:spMk id="4" creationId="{261250D1-8876-B2B3-9615-BC6E097D4ECC}"/>
          </ac:spMkLst>
        </pc:spChg>
        <pc:spChg chg="add mod">
          <ac:chgData name="Ariya Seidin" userId="S::ariya.seidin@astanait.edu.kz::f1221ee8-1684-4797-a7de-cf5af8b03c8d" providerId="AD" clId="Web-{3FF31C90-3849-489B-B8A2-E4BF9090535E}" dt="2022-09-07T02:44:10.327" v="148" actId="1076"/>
          <ac:spMkLst>
            <pc:docMk/>
            <pc:sldMk cId="624416774" sldId="261"/>
            <ac:spMk id="5" creationId="{C6960FE4-0F12-CF2C-88EC-78C20CF77B2E}"/>
          </ac:spMkLst>
        </pc:spChg>
        <pc:spChg chg="add mod">
          <ac:chgData name="Ariya Seidin" userId="S::ariya.seidin@astanait.edu.kz::f1221ee8-1684-4797-a7de-cf5af8b03c8d" providerId="AD" clId="Web-{3FF31C90-3849-489B-B8A2-E4BF9090535E}" dt="2022-09-07T02:44:07.249" v="147" actId="1076"/>
          <ac:spMkLst>
            <pc:docMk/>
            <pc:sldMk cId="624416774" sldId="261"/>
            <ac:spMk id="6" creationId="{2F0C9F7C-E898-5C63-4EA3-381BC22A2140}"/>
          </ac:spMkLst>
        </pc:spChg>
      </pc:sldChg>
      <pc:sldChg chg="addSp delSp">
        <pc:chgData name="Ariya Seidin" userId="S::ariya.seidin@astanait.edu.kz::f1221ee8-1684-4797-a7de-cf5af8b03c8d" providerId="AD" clId="Web-{3FF31C90-3849-489B-B8A2-E4BF9090535E}" dt="2022-09-07T02:50:33.470" v="183"/>
        <pc:sldMkLst>
          <pc:docMk/>
          <pc:sldMk cId="90237681" sldId="262"/>
        </pc:sldMkLst>
        <pc:spChg chg="add del">
          <ac:chgData name="Ariya Seidin" userId="S::ariya.seidin@astanait.edu.kz::f1221ee8-1684-4797-a7de-cf5af8b03c8d" providerId="AD" clId="Web-{3FF31C90-3849-489B-B8A2-E4BF9090535E}" dt="2022-09-07T02:50:33.470" v="183"/>
          <ac:spMkLst>
            <pc:docMk/>
            <pc:sldMk cId="90237681" sldId="262"/>
            <ac:spMk id="2" creationId="{EE9EB43F-6F5C-8202-6735-EFFDA7554DD4}"/>
          </ac:spMkLst>
        </pc:spChg>
      </pc:sldChg>
      <pc:sldChg chg="addSp delSp modSp">
        <pc:chgData name="Ariya Seidin" userId="S::ariya.seidin@astanait.edu.kz::f1221ee8-1684-4797-a7de-cf5af8b03c8d" providerId="AD" clId="Web-{3FF31C90-3849-489B-B8A2-E4BF9090535E}" dt="2022-09-07T02:50:12.954" v="181"/>
        <pc:sldMkLst>
          <pc:docMk/>
          <pc:sldMk cId="3541504555" sldId="263"/>
        </pc:sldMkLst>
        <pc:spChg chg="add del mod ord">
          <ac:chgData name="Ariya Seidin" userId="S::ariya.seidin@astanait.edu.kz::f1221ee8-1684-4797-a7de-cf5af8b03c8d" providerId="AD" clId="Web-{3FF31C90-3849-489B-B8A2-E4BF9090535E}" dt="2022-09-07T02:47:01.312" v="167"/>
          <ac:spMkLst>
            <pc:docMk/>
            <pc:sldMk cId="3541504555" sldId="263"/>
            <ac:spMk id="2" creationId="{90A9A757-EF43-EBDC-6B78-1118B6D7DBE8}"/>
          </ac:spMkLst>
        </pc:spChg>
        <pc:spChg chg="add del">
          <ac:chgData name="Ariya Seidin" userId="S::ariya.seidin@astanait.edu.kz::f1221ee8-1684-4797-a7de-cf5af8b03c8d" providerId="AD" clId="Web-{3FF31C90-3849-489B-B8A2-E4BF9090535E}" dt="2022-09-07T02:47:33.391" v="169"/>
          <ac:spMkLst>
            <pc:docMk/>
            <pc:sldMk cId="3541504555" sldId="263"/>
            <ac:spMk id="3" creationId="{1E095DAC-C767-98F7-3243-376D3B512631}"/>
          </ac:spMkLst>
        </pc:spChg>
        <pc:spChg chg="add del">
          <ac:chgData name="Ariya Seidin" userId="S::ariya.seidin@astanait.edu.kz::f1221ee8-1684-4797-a7de-cf5af8b03c8d" providerId="AD" clId="Web-{3FF31C90-3849-489B-B8A2-E4BF9090535E}" dt="2022-09-07T02:50:12.954" v="181"/>
          <ac:spMkLst>
            <pc:docMk/>
            <pc:sldMk cId="3541504555" sldId="263"/>
            <ac:spMk id="9" creationId="{283D9DDE-59A5-B706-3A08-8EE4A6A1FDBB}"/>
          </ac:spMkLst>
        </pc:spChg>
        <pc:picChg chg="mod ord">
          <ac:chgData name="Ariya Seidin" userId="S::ariya.seidin@astanait.edu.kz::f1221ee8-1684-4797-a7de-cf5af8b03c8d" providerId="AD" clId="Web-{3FF31C90-3849-489B-B8A2-E4BF9090535E}" dt="2022-09-07T02:46:55.187" v="164" actId="1076"/>
          <ac:picMkLst>
            <pc:docMk/>
            <pc:sldMk cId="3541504555" sldId="263"/>
            <ac:picMk id="5" creationId="{17B0AC0F-A7E6-AB42-E023-8A8B831B407E}"/>
          </ac:picMkLst>
        </pc:picChg>
        <pc:cxnChg chg="add del mod">
          <ac:chgData name="Ariya Seidin" userId="S::ariya.seidin@astanait.edu.kz::f1221ee8-1684-4797-a7de-cf5af8b03c8d" providerId="AD" clId="Web-{3FF31C90-3849-489B-B8A2-E4BF9090535E}" dt="2022-09-07T02:48:07.891" v="172"/>
          <ac:cxnSpMkLst>
            <pc:docMk/>
            <pc:sldMk cId="3541504555" sldId="263"/>
            <ac:cxnSpMk id="4" creationId="{941186D1-C807-1DEC-BB5B-4B825E469D3C}"/>
          </ac:cxnSpMkLst>
        </pc:cxnChg>
        <pc:cxnChg chg="add del mod">
          <ac:chgData name="Ariya Seidin" userId="S::ariya.seidin@astanait.edu.kz::f1221ee8-1684-4797-a7de-cf5af8b03c8d" providerId="AD" clId="Web-{3FF31C90-3849-489B-B8A2-E4BF9090535E}" dt="2022-09-07T02:48:35.375" v="175"/>
          <ac:cxnSpMkLst>
            <pc:docMk/>
            <pc:sldMk cId="3541504555" sldId="263"/>
            <ac:cxnSpMk id="6" creationId="{86102F1C-A8DB-0A76-4875-A685E36A3900}"/>
          </ac:cxnSpMkLst>
        </pc:cxnChg>
        <pc:cxnChg chg="add del">
          <ac:chgData name="Ariya Seidin" userId="S::ariya.seidin@astanait.edu.kz::f1221ee8-1684-4797-a7de-cf5af8b03c8d" providerId="AD" clId="Web-{3FF31C90-3849-489B-B8A2-E4BF9090535E}" dt="2022-09-07T02:48:47.407" v="177"/>
          <ac:cxnSpMkLst>
            <pc:docMk/>
            <pc:sldMk cId="3541504555" sldId="263"/>
            <ac:cxnSpMk id="7" creationId="{9F54744C-3F57-3A49-F5E6-24692A578315}"/>
          </ac:cxnSpMkLst>
        </pc:cxnChg>
        <pc:cxnChg chg="add del">
          <ac:chgData name="Ariya Seidin" userId="S::ariya.seidin@astanait.edu.kz::f1221ee8-1684-4797-a7de-cf5af8b03c8d" providerId="AD" clId="Web-{3FF31C90-3849-489B-B8A2-E4BF9090535E}" dt="2022-09-07T02:49:06.719" v="179"/>
          <ac:cxnSpMkLst>
            <pc:docMk/>
            <pc:sldMk cId="3541504555" sldId="263"/>
            <ac:cxnSpMk id="8" creationId="{B070ABF6-9FD8-2906-2EC8-1426F769143F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CD80D-9C83-421E-A18A-63CE70C6DE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78B0CF-E869-42D3-89F2-903E00FE6546}">
      <dgm:prSet/>
      <dgm:spPr/>
      <dgm:t>
        <a:bodyPr/>
        <a:lstStyle/>
        <a:p>
          <a:r>
            <a:rPr lang="en-US"/>
            <a:t>Modern media have generally changed our social life for the better. (Agree/Disagree)</a:t>
          </a:r>
        </a:p>
      </dgm:t>
    </dgm:pt>
    <dgm:pt modelId="{EE7F3136-2590-4B86-93C8-05ABECDB0565}" type="parTrans" cxnId="{602AD562-4519-4058-A8A3-1009C74ED57A}">
      <dgm:prSet/>
      <dgm:spPr/>
      <dgm:t>
        <a:bodyPr/>
        <a:lstStyle/>
        <a:p>
          <a:endParaRPr lang="en-US"/>
        </a:p>
      </dgm:t>
    </dgm:pt>
    <dgm:pt modelId="{6EF6EA0D-421E-4DC1-A612-12BFB459C776}" type="sibTrans" cxnId="{602AD562-4519-4058-A8A3-1009C74ED57A}">
      <dgm:prSet/>
      <dgm:spPr/>
      <dgm:t>
        <a:bodyPr/>
        <a:lstStyle/>
        <a:p>
          <a:endParaRPr lang="en-US"/>
        </a:p>
      </dgm:t>
    </dgm:pt>
    <dgm:pt modelId="{91D81E99-4619-4EC6-B042-A650C8B37439}">
      <dgm:prSet/>
      <dgm:spPr/>
      <dgm:t>
        <a:bodyPr/>
        <a:lstStyle/>
        <a:p>
          <a:r>
            <a:rPr lang="en-US"/>
            <a:t>Studying is easier now than for people of our parents’ generation. (Agree/Disagree)</a:t>
          </a:r>
        </a:p>
      </dgm:t>
    </dgm:pt>
    <dgm:pt modelId="{FCA30D2A-02B2-4A93-9DED-A0AD3362EFD6}" type="parTrans" cxnId="{99205BC6-1A63-413F-A541-E479BCD63B53}">
      <dgm:prSet/>
      <dgm:spPr/>
      <dgm:t>
        <a:bodyPr/>
        <a:lstStyle/>
        <a:p>
          <a:endParaRPr lang="en-US"/>
        </a:p>
      </dgm:t>
    </dgm:pt>
    <dgm:pt modelId="{C8962376-74A3-4660-A745-565EF6C0B8B5}" type="sibTrans" cxnId="{99205BC6-1A63-413F-A541-E479BCD63B53}">
      <dgm:prSet/>
      <dgm:spPr/>
      <dgm:t>
        <a:bodyPr/>
        <a:lstStyle/>
        <a:p>
          <a:endParaRPr lang="en-US"/>
        </a:p>
      </dgm:t>
    </dgm:pt>
    <dgm:pt modelId="{37D94409-A75D-43B7-86DD-890D2FF1D3F5}" type="pres">
      <dgm:prSet presAssocID="{756CD80D-9C83-421E-A18A-63CE70C6DE3E}" presName="root" presStyleCnt="0">
        <dgm:presLayoutVars>
          <dgm:dir/>
          <dgm:resizeHandles val="exact"/>
        </dgm:presLayoutVars>
      </dgm:prSet>
      <dgm:spPr/>
    </dgm:pt>
    <dgm:pt modelId="{9799357F-C6E1-476F-83AB-6BAFF6690D43}" type="pres">
      <dgm:prSet presAssocID="{3678B0CF-E869-42D3-89F2-903E00FE6546}" presName="compNode" presStyleCnt="0"/>
      <dgm:spPr/>
    </dgm:pt>
    <dgm:pt modelId="{047DCB34-0004-4F0C-809D-130B13670914}" type="pres">
      <dgm:prSet presAssocID="{3678B0CF-E869-42D3-89F2-903E00FE6546}" presName="bgRect" presStyleLbl="bgShp" presStyleIdx="0" presStyleCnt="2"/>
      <dgm:spPr/>
    </dgm:pt>
    <dgm:pt modelId="{E3DB67DF-F2AB-46BF-A6A8-30E6B39316EB}" type="pres">
      <dgm:prSet presAssocID="{3678B0CF-E869-42D3-89F2-903E00FE65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5A4A83C-A9C1-475B-ADBC-7BC664851246}" type="pres">
      <dgm:prSet presAssocID="{3678B0CF-E869-42D3-89F2-903E00FE6546}" presName="spaceRect" presStyleCnt="0"/>
      <dgm:spPr/>
    </dgm:pt>
    <dgm:pt modelId="{22C1CDC2-28FF-4D91-BD57-4F4006CCED70}" type="pres">
      <dgm:prSet presAssocID="{3678B0CF-E869-42D3-89F2-903E00FE6546}" presName="parTx" presStyleLbl="revTx" presStyleIdx="0" presStyleCnt="2">
        <dgm:presLayoutVars>
          <dgm:chMax val="0"/>
          <dgm:chPref val="0"/>
        </dgm:presLayoutVars>
      </dgm:prSet>
      <dgm:spPr/>
    </dgm:pt>
    <dgm:pt modelId="{5DE358A1-C915-43A4-A11B-39D0F7B80B57}" type="pres">
      <dgm:prSet presAssocID="{6EF6EA0D-421E-4DC1-A612-12BFB459C776}" presName="sibTrans" presStyleCnt="0"/>
      <dgm:spPr/>
    </dgm:pt>
    <dgm:pt modelId="{AED1DF71-B8DE-4546-8292-FD1CDB6FBD8A}" type="pres">
      <dgm:prSet presAssocID="{91D81E99-4619-4EC6-B042-A650C8B37439}" presName="compNode" presStyleCnt="0"/>
      <dgm:spPr/>
    </dgm:pt>
    <dgm:pt modelId="{A99586A0-EB41-48E2-BEC5-53E9BE2BDD26}" type="pres">
      <dgm:prSet presAssocID="{91D81E99-4619-4EC6-B042-A650C8B37439}" presName="bgRect" presStyleLbl="bgShp" presStyleIdx="1" presStyleCnt="2"/>
      <dgm:spPr/>
    </dgm:pt>
    <dgm:pt modelId="{9949E74C-D3CD-49C8-9D78-4B944C8FB95C}" type="pres">
      <dgm:prSet presAssocID="{91D81E99-4619-4EC6-B042-A650C8B374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9B2295B6-ECB0-4BD9-ABFD-042AFE08CBAA}" type="pres">
      <dgm:prSet presAssocID="{91D81E99-4619-4EC6-B042-A650C8B37439}" presName="spaceRect" presStyleCnt="0"/>
      <dgm:spPr/>
    </dgm:pt>
    <dgm:pt modelId="{FB0B71E8-363D-45E2-B4F3-88B7B7116BD8}" type="pres">
      <dgm:prSet presAssocID="{91D81E99-4619-4EC6-B042-A650C8B3743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462CE2F-A11D-443E-865F-F2831857A422}" type="presOf" srcId="{91D81E99-4619-4EC6-B042-A650C8B37439}" destId="{FB0B71E8-363D-45E2-B4F3-88B7B7116BD8}" srcOrd="0" destOrd="0" presId="urn:microsoft.com/office/officeart/2018/2/layout/IconVerticalSolidList"/>
    <dgm:cxn modelId="{602AD562-4519-4058-A8A3-1009C74ED57A}" srcId="{756CD80D-9C83-421E-A18A-63CE70C6DE3E}" destId="{3678B0CF-E869-42D3-89F2-903E00FE6546}" srcOrd="0" destOrd="0" parTransId="{EE7F3136-2590-4B86-93C8-05ABECDB0565}" sibTransId="{6EF6EA0D-421E-4DC1-A612-12BFB459C776}"/>
    <dgm:cxn modelId="{99C6F562-D7B2-43E3-8DF4-1647DCC062EF}" type="presOf" srcId="{756CD80D-9C83-421E-A18A-63CE70C6DE3E}" destId="{37D94409-A75D-43B7-86DD-890D2FF1D3F5}" srcOrd="0" destOrd="0" presId="urn:microsoft.com/office/officeart/2018/2/layout/IconVerticalSolidList"/>
    <dgm:cxn modelId="{3773B175-7347-403A-B137-B0EBE65CF6C9}" type="presOf" srcId="{3678B0CF-E869-42D3-89F2-903E00FE6546}" destId="{22C1CDC2-28FF-4D91-BD57-4F4006CCED70}" srcOrd="0" destOrd="0" presId="urn:microsoft.com/office/officeart/2018/2/layout/IconVerticalSolidList"/>
    <dgm:cxn modelId="{99205BC6-1A63-413F-A541-E479BCD63B53}" srcId="{756CD80D-9C83-421E-A18A-63CE70C6DE3E}" destId="{91D81E99-4619-4EC6-B042-A650C8B37439}" srcOrd="1" destOrd="0" parTransId="{FCA30D2A-02B2-4A93-9DED-A0AD3362EFD6}" sibTransId="{C8962376-74A3-4660-A745-565EF6C0B8B5}"/>
    <dgm:cxn modelId="{96A3FE00-6158-47E1-A330-82F7299FB087}" type="presParOf" srcId="{37D94409-A75D-43B7-86DD-890D2FF1D3F5}" destId="{9799357F-C6E1-476F-83AB-6BAFF6690D43}" srcOrd="0" destOrd="0" presId="urn:microsoft.com/office/officeart/2018/2/layout/IconVerticalSolidList"/>
    <dgm:cxn modelId="{3CCE4B94-383A-45EF-A569-6D08F0DF622E}" type="presParOf" srcId="{9799357F-C6E1-476F-83AB-6BAFF6690D43}" destId="{047DCB34-0004-4F0C-809D-130B13670914}" srcOrd="0" destOrd="0" presId="urn:microsoft.com/office/officeart/2018/2/layout/IconVerticalSolidList"/>
    <dgm:cxn modelId="{1BD09081-032D-4290-97BB-82027ED5ABDB}" type="presParOf" srcId="{9799357F-C6E1-476F-83AB-6BAFF6690D43}" destId="{E3DB67DF-F2AB-46BF-A6A8-30E6B39316EB}" srcOrd="1" destOrd="0" presId="urn:microsoft.com/office/officeart/2018/2/layout/IconVerticalSolidList"/>
    <dgm:cxn modelId="{713DF10C-EB95-4B39-AC85-20A67CCB59C8}" type="presParOf" srcId="{9799357F-C6E1-476F-83AB-6BAFF6690D43}" destId="{65A4A83C-A9C1-475B-ADBC-7BC664851246}" srcOrd="2" destOrd="0" presId="urn:microsoft.com/office/officeart/2018/2/layout/IconVerticalSolidList"/>
    <dgm:cxn modelId="{4836E7E5-14C8-4360-94E6-A00893714F2C}" type="presParOf" srcId="{9799357F-C6E1-476F-83AB-6BAFF6690D43}" destId="{22C1CDC2-28FF-4D91-BD57-4F4006CCED70}" srcOrd="3" destOrd="0" presId="urn:microsoft.com/office/officeart/2018/2/layout/IconVerticalSolidList"/>
    <dgm:cxn modelId="{73312111-9179-4887-A2C3-6C8C218BB1E3}" type="presParOf" srcId="{37D94409-A75D-43B7-86DD-890D2FF1D3F5}" destId="{5DE358A1-C915-43A4-A11B-39D0F7B80B57}" srcOrd="1" destOrd="0" presId="urn:microsoft.com/office/officeart/2018/2/layout/IconVerticalSolidList"/>
    <dgm:cxn modelId="{C6123137-0561-4EE3-9B85-B9EE3447156E}" type="presParOf" srcId="{37D94409-A75D-43B7-86DD-890D2FF1D3F5}" destId="{AED1DF71-B8DE-4546-8292-FD1CDB6FBD8A}" srcOrd="2" destOrd="0" presId="urn:microsoft.com/office/officeart/2018/2/layout/IconVerticalSolidList"/>
    <dgm:cxn modelId="{53A4B00E-7311-4398-B0DE-D6849A0963AC}" type="presParOf" srcId="{AED1DF71-B8DE-4546-8292-FD1CDB6FBD8A}" destId="{A99586A0-EB41-48E2-BEC5-53E9BE2BDD26}" srcOrd="0" destOrd="0" presId="urn:microsoft.com/office/officeart/2018/2/layout/IconVerticalSolidList"/>
    <dgm:cxn modelId="{8AA3B2AD-1E42-4E27-8B91-1519F68CB111}" type="presParOf" srcId="{AED1DF71-B8DE-4546-8292-FD1CDB6FBD8A}" destId="{9949E74C-D3CD-49C8-9D78-4B944C8FB95C}" srcOrd="1" destOrd="0" presId="urn:microsoft.com/office/officeart/2018/2/layout/IconVerticalSolidList"/>
    <dgm:cxn modelId="{80A2486B-EBA8-4288-B658-647B60FC616E}" type="presParOf" srcId="{AED1DF71-B8DE-4546-8292-FD1CDB6FBD8A}" destId="{9B2295B6-ECB0-4BD9-ABFD-042AFE08CBAA}" srcOrd="2" destOrd="0" presId="urn:microsoft.com/office/officeart/2018/2/layout/IconVerticalSolidList"/>
    <dgm:cxn modelId="{304192E4-2F1B-40BA-A9E3-64812A2992C0}" type="presParOf" srcId="{AED1DF71-B8DE-4546-8292-FD1CDB6FBD8A}" destId="{FB0B71E8-363D-45E2-B4F3-88B7B7116B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9B8DB3-E436-493A-BA64-5613EE0F3B2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3DFD9B9-0F15-48B2-88F2-64710F09F9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What new things have your learnt today?</a:t>
          </a:r>
          <a:endParaRPr lang="en-US"/>
        </a:p>
      </dgm:t>
    </dgm:pt>
    <dgm:pt modelId="{51635A4B-FAC5-490B-8D14-210CB2DB9913}" type="parTrans" cxnId="{0C02DBF3-9193-4023-8AFA-73F9270EDE4D}">
      <dgm:prSet/>
      <dgm:spPr/>
      <dgm:t>
        <a:bodyPr/>
        <a:lstStyle/>
        <a:p>
          <a:endParaRPr lang="en-US"/>
        </a:p>
      </dgm:t>
    </dgm:pt>
    <dgm:pt modelId="{540D616A-025C-4D84-86C8-CA796C715527}" type="sibTrans" cxnId="{0C02DBF3-9193-4023-8AFA-73F9270EDE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7D9A67-573C-4737-867C-47E86B6227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Recall some new words you've learnt in the lesson</a:t>
          </a:r>
          <a:endParaRPr lang="en-US"/>
        </a:p>
      </dgm:t>
    </dgm:pt>
    <dgm:pt modelId="{6F477D76-9C25-4D16-BEAF-9120ED6AAFD6}" type="parTrans" cxnId="{26E9C4B0-0F19-4BA3-8115-1432A9998F39}">
      <dgm:prSet/>
      <dgm:spPr/>
      <dgm:t>
        <a:bodyPr/>
        <a:lstStyle/>
        <a:p>
          <a:endParaRPr lang="en-US"/>
        </a:p>
      </dgm:t>
    </dgm:pt>
    <dgm:pt modelId="{AD3A5E67-20C5-4425-A91B-E2CD7CD2A99F}" type="sibTrans" cxnId="{26E9C4B0-0F19-4BA3-8115-1432A9998F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A59C25-39AF-429A-8B05-E5CE859BBC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Is there anything you didn't understand in the activities or the text?</a:t>
          </a:r>
          <a:endParaRPr lang="en-US"/>
        </a:p>
      </dgm:t>
    </dgm:pt>
    <dgm:pt modelId="{1B1C901E-DE1E-4337-BFFA-68F2EF287F01}" type="parTrans" cxnId="{3BAB02A5-7713-462A-BA7B-D45ACBA62ACB}">
      <dgm:prSet/>
      <dgm:spPr/>
      <dgm:t>
        <a:bodyPr/>
        <a:lstStyle/>
        <a:p>
          <a:endParaRPr lang="en-US"/>
        </a:p>
      </dgm:t>
    </dgm:pt>
    <dgm:pt modelId="{2F25EBE3-D705-4282-9479-6672190EF4B7}" type="sibTrans" cxnId="{3BAB02A5-7713-462A-BA7B-D45ACBA62A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32F66E-E1D9-4903-AD2D-4828CF7711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Could you participate in each activity?</a:t>
          </a:r>
          <a:endParaRPr lang="en-US"/>
        </a:p>
      </dgm:t>
    </dgm:pt>
    <dgm:pt modelId="{04E6EDD9-7821-40E7-8619-F018B70104E1}" type="parTrans" cxnId="{22E3DDBC-1999-40DE-8FD9-CC646A177756}">
      <dgm:prSet/>
      <dgm:spPr/>
      <dgm:t>
        <a:bodyPr/>
        <a:lstStyle/>
        <a:p>
          <a:endParaRPr lang="en-US"/>
        </a:p>
      </dgm:t>
    </dgm:pt>
    <dgm:pt modelId="{5AC44811-4D78-426A-908D-1E842F6E9ED5}" type="sibTrans" cxnId="{22E3DDBC-1999-40DE-8FD9-CC646A1777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057EC9-98F0-4529-97CA-147CD650B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Do you have any questions?</a:t>
          </a:r>
          <a:endParaRPr lang="en-US"/>
        </a:p>
      </dgm:t>
    </dgm:pt>
    <dgm:pt modelId="{94F7CEA1-FA4A-42E9-8F58-64E87D751A8E}" type="parTrans" cxnId="{D1D5D0A2-1D40-43B0-B088-AAB248402DD7}">
      <dgm:prSet/>
      <dgm:spPr/>
      <dgm:t>
        <a:bodyPr/>
        <a:lstStyle/>
        <a:p>
          <a:endParaRPr lang="en-US"/>
        </a:p>
      </dgm:t>
    </dgm:pt>
    <dgm:pt modelId="{C568A9E3-4D07-4706-A11C-C9BDB313876D}" type="sibTrans" cxnId="{D1D5D0A2-1D40-43B0-B088-AAB248402DD7}">
      <dgm:prSet/>
      <dgm:spPr/>
      <dgm:t>
        <a:bodyPr/>
        <a:lstStyle/>
        <a:p>
          <a:endParaRPr lang="en-US"/>
        </a:p>
      </dgm:t>
    </dgm:pt>
    <dgm:pt modelId="{7B9E7343-5CF9-4739-955A-34A95B78FC0C}" type="pres">
      <dgm:prSet presAssocID="{BE9B8DB3-E436-493A-BA64-5613EE0F3B25}" presName="root" presStyleCnt="0">
        <dgm:presLayoutVars>
          <dgm:dir/>
          <dgm:resizeHandles val="exact"/>
        </dgm:presLayoutVars>
      </dgm:prSet>
      <dgm:spPr/>
    </dgm:pt>
    <dgm:pt modelId="{74F62941-6682-40AA-9932-DAFAF7F3B8BB}" type="pres">
      <dgm:prSet presAssocID="{BE9B8DB3-E436-493A-BA64-5613EE0F3B25}" presName="container" presStyleCnt="0">
        <dgm:presLayoutVars>
          <dgm:dir/>
          <dgm:resizeHandles val="exact"/>
        </dgm:presLayoutVars>
      </dgm:prSet>
      <dgm:spPr/>
    </dgm:pt>
    <dgm:pt modelId="{624EE696-00FE-4796-A1E6-7C9225A4F607}" type="pres">
      <dgm:prSet presAssocID="{A3DFD9B9-0F15-48B2-88F2-64710F09F97B}" presName="compNode" presStyleCnt="0"/>
      <dgm:spPr/>
    </dgm:pt>
    <dgm:pt modelId="{A3D28134-BE8B-4E9C-B507-8F15C610FA17}" type="pres">
      <dgm:prSet presAssocID="{A3DFD9B9-0F15-48B2-88F2-64710F09F97B}" presName="iconBgRect" presStyleLbl="bgShp" presStyleIdx="0" presStyleCnt="5"/>
      <dgm:spPr/>
    </dgm:pt>
    <dgm:pt modelId="{329B255D-8C13-4BE5-826A-D10593885FC1}" type="pres">
      <dgm:prSet presAssocID="{A3DFD9B9-0F15-48B2-88F2-64710F09F97B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8CC36A-8564-4D53-B4C1-84AD16801CF8}" type="pres">
      <dgm:prSet presAssocID="{A3DFD9B9-0F15-48B2-88F2-64710F09F97B}" presName="spaceRect" presStyleCnt="0"/>
      <dgm:spPr/>
    </dgm:pt>
    <dgm:pt modelId="{0C71BC85-A640-4506-9813-47659D661A4F}" type="pres">
      <dgm:prSet presAssocID="{A3DFD9B9-0F15-48B2-88F2-64710F09F97B}" presName="textRect" presStyleLbl="revTx" presStyleIdx="0" presStyleCnt="5">
        <dgm:presLayoutVars>
          <dgm:chMax val="1"/>
          <dgm:chPref val="1"/>
        </dgm:presLayoutVars>
      </dgm:prSet>
      <dgm:spPr/>
    </dgm:pt>
    <dgm:pt modelId="{B3CC1A6E-F87B-4BA2-A503-934D8466FC11}" type="pres">
      <dgm:prSet presAssocID="{540D616A-025C-4D84-86C8-CA796C715527}" presName="sibTrans" presStyleLbl="sibTrans2D1" presStyleIdx="0" presStyleCnt="0"/>
      <dgm:spPr/>
    </dgm:pt>
    <dgm:pt modelId="{688D83C8-94F0-475B-8FB9-0D5517308180}" type="pres">
      <dgm:prSet presAssocID="{1D7D9A67-573C-4737-867C-47E86B6227CB}" presName="compNode" presStyleCnt="0"/>
      <dgm:spPr/>
    </dgm:pt>
    <dgm:pt modelId="{70824784-34DD-4A75-9963-0E613A8C78CB}" type="pres">
      <dgm:prSet presAssocID="{1D7D9A67-573C-4737-867C-47E86B6227CB}" presName="iconBgRect" presStyleLbl="bgShp" presStyleIdx="1" presStyleCnt="5"/>
      <dgm:spPr/>
    </dgm:pt>
    <dgm:pt modelId="{8CB6C506-CFC7-4950-BAA7-E982034D6AB5}" type="pres">
      <dgm:prSet presAssocID="{1D7D9A67-573C-4737-867C-47E86B6227CB}" presName="iconRect" presStyleLbl="node1" presStyleIdx="1" presStyleCnt="5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FBFC670-7232-4424-9E6C-560152A549D2}" type="pres">
      <dgm:prSet presAssocID="{1D7D9A67-573C-4737-867C-47E86B6227CB}" presName="spaceRect" presStyleCnt="0"/>
      <dgm:spPr/>
    </dgm:pt>
    <dgm:pt modelId="{547F64AE-C7F5-429F-A3CC-DDF054C266E8}" type="pres">
      <dgm:prSet presAssocID="{1D7D9A67-573C-4737-867C-47E86B6227CB}" presName="textRect" presStyleLbl="revTx" presStyleIdx="1" presStyleCnt="5">
        <dgm:presLayoutVars>
          <dgm:chMax val="1"/>
          <dgm:chPref val="1"/>
        </dgm:presLayoutVars>
      </dgm:prSet>
      <dgm:spPr/>
    </dgm:pt>
    <dgm:pt modelId="{6D1CB7D9-90CE-4D17-9DD0-9717E79BF2F2}" type="pres">
      <dgm:prSet presAssocID="{AD3A5E67-20C5-4425-A91B-E2CD7CD2A99F}" presName="sibTrans" presStyleLbl="sibTrans2D1" presStyleIdx="0" presStyleCnt="0"/>
      <dgm:spPr/>
    </dgm:pt>
    <dgm:pt modelId="{7DA2856A-9CE0-421A-AE88-D847EC249954}" type="pres">
      <dgm:prSet presAssocID="{DBA59C25-39AF-429A-8B05-E5CE859BBC69}" presName="compNode" presStyleCnt="0"/>
      <dgm:spPr/>
    </dgm:pt>
    <dgm:pt modelId="{991F28DD-9A40-4E2D-99F9-6474E366D553}" type="pres">
      <dgm:prSet presAssocID="{DBA59C25-39AF-429A-8B05-E5CE859BBC69}" presName="iconBgRect" presStyleLbl="bgShp" presStyleIdx="2" presStyleCnt="5"/>
      <dgm:spPr/>
    </dgm:pt>
    <dgm:pt modelId="{31965E96-D744-4FAE-918A-975A1AE8AD7E}" type="pres">
      <dgm:prSet presAssocID="{DBA59C25-39AF-429A-8B05-E5CE859BBC69}" presName="iconRect" presStyleLbl="node1" presStyleIdx="2" presStyleCnt="5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8C54915-8230-4B65-ADC0-D3824165F5D6}" type="pres">
      <dgm:prSet presAssocID="{DBA59C25-39AF-429A-8B05-E5CE859BBC69}" presName="spaceRect" presStyleCnt="0"/>
      <dgm:spPr/>
    </dgm:pt>
    <dgm:pt modelId="{2CF972B1-5370-4334-AA72-66E146CEB0AC}" type="pres">
      <dgm:prSet presAssocID="{DBA59C25-39AF-429A-8B05-E5CE859BBC69}" presName="textRect" presStyleLbl="revTx" presStyleIdx="2" presStyleCnt="5">
        <dgm:presLayoutVars>
          <dgm:chMax val="1"/>
          <dgm:chPref val="1"/>
        </dgm:presLayoutVars>
      </dgm:prSet>
      <dgm:spPr/>
    </dgm:pt>
    <dgm:pt modelId="{14692960-7ACB-4DB8-AFB5-76B39C4FE224}" type="pres">
      <dgm:prSet presAssocID="{2F25EBE3-D705-4282-9479-6672190EF4B7}" presName="sibTrans" presStyleLbl="sibTrans2D1" presStyleIdx="0" presStyleCnt="0"/>
      <dgm:spPr/>
    </dgm:pt>
    <dgm:pt modelId="{7DB5893C-1661-4699-9766-2A2B3A75B47F}" type="pres">
      <dgm:prSet presAssocID="{3432F66E-E1D9-4903-AD2D-4828CF771147}" presName="compNode" presStyleCnt="0"/>
      <dgm:spPr/>
    </dgm:pt>
    <dgm:pt modelId="{64384342-B7BB-4E90-9A3C-03B90087E1E9}" type="pres">
      <dgm:prSet presAssocID="{3432F66E-E1D9-4903-AD2D-4828CF771147}" presName="iconBgRect" presStyleLbl="bgShp" presStyleIdx="3" presStyleCnt="5"/>
      <dgm:spPr/>
    </dgm:pt>
    <dgm:pt modelId="{55B870F6-52E0-472C-B51A-9A54A18D5C2F}" type="pres">
      <dgm:prSet presAssocID="{3432F66E-E1D9-4903-AD2D-4828CF771147}" presName="iconRect" presStyleLbl="node1" presStyleIdx="3" presStyleCnt="5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76BC6754-F90E-4502-BF0A-D18537ACAEEF}" type="pres">
      <dgm:prSet presAssocID="{3432F66E-E1D9-4903-AD2D-4828CF771147}" presName="spaceRect" presStyleCnt="0"/>
      <dgm:spPr/>
    </dgm:pt>
    <dgm:pt modelId="{9CE29CBF-83EE-4712-90CA-7DB8D5370CC5}" type="pres">
      <dgm:prSet presAssocID="{3432F66E-E1D9-4903-AD2D-4828CF771147}" presName="textRect" presStyleLbl="revTx" presStyleIdx="3" presStyleCnt="5">
        <dgm:presLayoutVars>
          <dgm:chMax val="1"/>
          <dgm:chPref val="1"/>
        </dgm:presLayoutVars>
      </dgm:prSet>
      <dgm:spPr/>
    </dgm:pt>
    <dgm:pt modelId="{865C62C9-CF81-4D14-90E0-8BAF7F889CFB}" type="pres">
      <dgm:prSet presAssocID="{5AC44811-4D78-426A-908D-1E842F6E9ED5}" presName="sibTrans" presStyleLbl="sibTrans2D1" presStyleIdx="0" presStyleCnt="0"/>
      <dgm:spPr/>
    </dgm:pt>
    <dgm:pt modelId="{325E63E2-6BF0-4853-A4F7-2E1ED4441291}" type="pres">
      <dgm:prSet presAssocID="{B6057EC9-98F0-4529-97CA-147CD650BEDD}" presName="compNode" presStyleCnt="0"/>
      <dgm:spPr/>
    </dgm:pt>
    <dgm:pt modelId="{480365E7-A72B-42A3-97EC-50F7794E5C07}" type="pres">
      <dgm:prSet presAssocID="{B6057EC9-98F0-4529-97CA-147CD650BEDD}" presName="iconBgRect" presStyleLbl="bgShp" presStyleIdx="4" presStyleCnt="5"/>
      <dgm:spPr/>
    </dgm:pt>
    <dgm:pt modelId="{7A7774DE-6D45-40BC-B73E-A1AD518C87C2}" type="pres">
      <dgm:prSet presAssocID="{B6057EC9-98F0-4529-97CA-147CD650BEDD}" presName="iconRect" presStyleLbl="node1" presStyleIdx="4" presStyleCnt="5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797E09C-6D14-4B4F-8E2D-388F7FC4D404}" type="pres">
      <dgm:prSet presAssocID="{B6057EC9-98F0-4529-97CA-147CD650BEDD}" presName="spaceRect" presStyleCnt="0"/>
      <dgm:spPr/>
    </dgm:pt>
    <dgm:pt modelId="{1DE8E9D4-7B63-4CA5-84A8-C0571028A2E8}" type="pres">
      <dgm:prSet presAssocID="{B6057EC9-98F0-4529-97CA-147CD650BED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D4F0433-F4AE-448A-A0B1-5AB6A256B6A0}" type="presOf" srcId="{1D7D9A67-573C-4737-867C-47E86B6227CB}" destId="{547F64AE-C7F5-429F-A3CC-DDF054C266E8}" srcOrd="0" destOrd="0" presId="urn:microsoft.com/office/officeart/2018/2/layout/IconCircleList"/>
    <dgm:cxn modelId="{6FCFF541-21E5-4293-948E-ECEA1972EC44}" type="presOf" srcId="{2F25EBE3-D705-4282-9479-6672190EF4B7}" destId="{14692960-7ACB-4DB8-AFB5-76B39C4FE224}" srcOrd="0" destOrd="0" presId="urn:microsoft.com/office/officeart/2018/2/layout/IconCircleList"/>
    <dgm:cxn modelId="{85CD064F-B283-4758-9877-8173C9F84215}" type="presOf" srcId="{DBA59C25-39AF-429A-8B05-E5CE859BBC69}" destId="{2CF972B1-5370-4334-AA72-66E146CEB0AC}" srcOrd="0" destOrd="0" presId="urn:microsoft.com/office/officeart/2018/2/layout/IconCircleList"/>
    <dgm:cxn modelId="{9ED89D74-0C6C-4F6D-B783-5B95A87FB288}" type="presOf" srcId="{A3DFD9B9-0F15-48B2-88F2-64710F09F97B}" destId="{0C71BC85-A640-4506-9813-47659D661A4F}" srcOrd="0" destOrd="0" presId="urn:microsoft.com/office/officeart/2018/2/layout/IconCircleList"/>
    <dgm:cxn modelId="{BFCCF07B-D775-48E4-B0A9-5324A648DB56}" type="presOf" srcId="{540D616A-025C-4D84-86C8-CA796C715527}" destId="{B3CC1A6E-F87B-4BA2-A503-934D8466FC11}" srcOrd="0" destOrd="0" presId="urn:microsoft.com/office/officeart/2018/2/layout/IconCircleList"/>
    <dgm:cxn modelId="{E2904483-1DC1-47D6-892E-17A60DE19B7F}" type="presOf" srcId="{B6057EC9-98F0-4529-97CA-147CD650BEDD}" destId="{1DE8E9D4-7B63-4CA5-84A8-C0571028A2E8}" srcOrd="0" destOrd="0" presId="urn:microsoft.com/office/officeart/2018/2/layout/IconCircleList"/>
    <dgm:cxn modelId="{EB6DE593-8315-48AF-BA6F-34FFEF8F9063}" type="presOf" srcId="{3432F66E-E1D9-4903-AD2D-4828CF771147}" destId="{9CE29CBF-83EE-4712-90CA-7DB8D5370CC5}" srcOrd="0" destOrd="0" presId="urn:microsoft.com/office/officeart/2018/2/layout/IconCircleList"/>
    <dgm:cxn modelId="{D1D5D0A2-1D40-43B0-B088-AAB248402DD7}" srcId="{BE9B8DB3-E436-493A-BA64-5613EE0F3B25}" destId="{B6057EC9-98F0-4529-97CA-147CD650BEDD}" srcOrd="4" destOrd="0" parTransId="{94F7CEA1-FA4A-42E9-8F58-64E87D751A8E}" sibTransId="{C568A9E3-4D07-4706-A11C-C9BDB313876D}"/>
    <dgm:cxn modelId="{3BAB02A5-7713-462A-BA7B-D45ACBA62ACB}" srcId="{BE9B8DB3-E436-493A-BA64-5613EE0F3B25}" destId="{DBA59C25-39AF-429A-8B05-E5CE859BBC69}" srcOrd="2" destOrd="0" parTransId="{1B1C901E-DE1E-4337-BFFA-68F2EF287F01}" sibTransId="{2F25EBE3-D705-4282-9479-6672190EF4B7}"/>
    <dgm:cxn modelId="{26E9C4B0-0F19-4BA3-8115-1432A9998F39}" srcId="{BE9B8DB3-E436-493A-BA64-5613EE0F3B25}" destId="{1D7D9A67-573C-4737-867C-47E86B6227CB}" srcOrd="1" destOrd="0" parTransId="{6F477D76-9C25-4D16-BEAF-9120ED6AAFD6}" sibTransId="{AD3A5E67-20C5-4425-A91B-E2CD7CD2A99F}"/>
    <dgm:cxn modelId="{22E3DDBC-1999-40DE-8FD9-CC646A177756}" srcId="{BE9B8DB3-E436-493A-BA64-5613EE0F3B25}" destId="{3432F66E-E1D9-4903-AD2D-4828CF771147}" srcOrd="3" destOrd="0" parTransId="{04E6EDD9-7821-40E7-8619-F018B70104E1}" sibTransId="{5AC44811-4D78-426A-908D-1E842F6E9ED5}"/>
    <dgm:cxn modelId="{5738E3C2-3655-4164-8141-0E1932447D6C}" type="presOf" srcId="{AD3A5E67-20C5-4425-A91B-E2CD7CD2A99F}" destId="{6D1CB7D9-90CE-4D17-9DD0-9717E79BF2F2}" srcOrd="0" destOrd="0" presId="urn:microsoft.com/office/officeart/2018/2/layout/IconCircleList"/>
    <dgm:cxn modelId="{5BE110E0-79A3-4467-8CDE-AAE3A4D9CA55}" type="presOf" srcId="{5AC44811-4D78-426A-908D-1E842F6E9ED5}" destId="{865C62C9-CF81-4D14-90E0-8BAF7F889CFB}" srcOrd="0" destOrd="0" presId="urn:microsoft.com/office/officeart/2018/2/layout/IconCircleList"/>
    <dgm:cxn modelId="{44893AE4-32BF-4B2A-A4B4-44216CD8FEC0}" type="presOf" srcId="{BE9B8DB3-E436-493A-BA64-5613EE0F3B25}" destId="{7B9E7343-5CF9-4739-955A-34A95B78FC0C}" srcOrd="0" destOrd="0" presId="urn:microsoft.com/office/officeart/2018/2/layout/IconCircleList"/>
    <dgm:cxn modelId="{0C02DBF3-9193-4023-8AFA-73F9270EDE4D}" srcId="{BE9B8DB3-E436-493A-BA64-5613EE0F3B25}" destId="{A3DFD9B9-0F15-48B2-88F2-64710F09F97B}" srcOrd="0" destOrd="0" parTransId="{51635A4B-FAC5-490B-8D14-210CB2DB9913}" sibTransId="{540D616A-025C-4D84-86C8-CA796C715527}"/>
    <dgm:cxn modelId="{CFD19ED4-8807-4A3D-BF45-04265B1E2896}" type="presParOf" srcId="{7B9E7343-5CF9-4739-955A-34A95B78FC0C}" destId="{74F62941-6682-40AA-9932-DAFAF7F3B8BB}" srcOrd="0" destOrd="0" presId="urn:microsoft.com/office/officeart/2018/2/layout/IconCircleList"/>
    <dgm:cxn modelId="{DF2DD708-4562-4EBA-AA55-8D9BA202C270}" type="presParOf" srcId="{74F62941-6682-40AA-9932-DAFAF7F3B8BB}" destId="{624EE696-00FE-4796-A1E6-7C9225A4F607}" srcOrd="0" destOrd="0" presId="urn:microsoft.com/office/officeart/2018/2/layout/IconCircleList"/>
    <dgm:cxn modelId="{F87F1C65-C219-4912-B249-19CD545BC663}" type="presParOf" srcId="{624EE696-00FE-4796-A1E6-7C9225A4F607}" destId="{A3D28134-BE8B-4E9C-B507-8F15C610FA17}" srcOrd="0" destOrd="0" presId="urn:microsoft.com/office/officeart/2018/2/layout/IconCircleList"/>
    <dgm:cxn modelId="{80C7C6B6-0090-40B9-B453-B0EED9267915}" type="presParOf" srcId="{624EE696-00FE-4796-A1E6-7C9225A4F607}" destId="{329B255D-8C13-4BE5-826A-D10593885FC1}" srcOrd="1" destOrd="0" presId="urn:microsoft.com/office/officeart/2018/2/layout/IconCircleList"/>
    <dgm:cxn modelId="{BFA59396-DBDE-4207-B5AA-339634631359}" type="presParOf" srcId="{624EE696-00FE-4796-A1E6-7C9225A4F607}" destId="{448CC36A-8564-4D53-B4C1-84AD16801CF8}" srcOrd="2" destOrd="0" presId="urn:microsoft.com/office/officeart/2018/2/layout/IconCircleList"/>
    <dgm:cxn modelId="{988ED6EE-E561-4ABA-BACB-3966BB90D2FE}" type="presParOf" srcId="{624EE696-00FE-4796-A1E6-7C9225A4F607}" destId="{0C71BC85-A640-4506-9813-47659D661A4F}" srcOrd="3" destOrd="0" presId="urn:microsoft.com/office/officeart/2018/2/layout/IconCircleList"/>
    <dgm:cxn modelId="{953A16CF-DBA8-4CE2-94CA-932B64081352}" type="presParOf" srcId="{74F62941-6682-40AA-9932-DAFAF7F3B8BB}" destId="{B3CC1A6E-F87B-4BA2-A503-934D8466FC11}" srcOrd="1" destOrd="0" presId="urn:microsoft.com/office/officeart/2018/2/layout/IconCircleList"/>
    <dgm:cxn modelId="{CA84FEB9-116F-4594-976A-C122BD81FA41}" type="presParOf" srcId="{74F62941-6682-40AA-9932-DAFAF7F3B8BB}" destId="{688D83C8-94F0-475B-8FB9-0D5517308180}" srcOrd="2" destOrd="0" presId="urn:microsoft.com/office/officeart/2018/2/layout/IconCircleList"/>
    <dgm:cxn modelId="{D243CCB9-55DB-4CC0-BDFA-D497EB104F6D}" type="presParOf" srcId="{688D83C8-94F0-475B-8FB9-0D5517308180}" destId="{70824784-34DD-4A75-9963-0E613A8C78CB}" srcOrd="0" destOrd="0" presId="urn:microsoft.com/office/officeart/2018/2/layout/IconCircleList"/>
    <dgm:cxn modelId="{74C27352-79AD-47C4-AEAB-6E51DAE5AE15}" type="presParOf" srcId="{688D83C8-94F0-475B-8FB9-0D5517308180}" destId="{8CB6C506-CFC7-4950-BAA7-E982034D6AB5}" srcOrd="1" destOrd="0" presId="urn:microsoft.com/office/officeart/2018/2/layout/IconCircleList"/>
    <dgm:cxn modelId="{0F487BD8-3D67-4BAD-B68F-36F37C69B8A4}" type="presParOf" srcId="{688D83C8-94F0-475B-8FB9-0D5517308180}" destId="{1FBFC670-7232-4424-9E6C-560152A549D2}" srcOrd="2" destOrd="0" presId="urn:microsoft.com/office/officeart/2018/2/layout/IconCircleList"/>
    <dgm:cxn modelId="{1BA00A56-BBE1-48E4-8ADE-02930D24269D}" type="presParOf" srcId="{688D83C8-94F0-475B-8FB9-0D5517308180}" destId="{547F64AE-C7F5-429F-A3CC-DDF054C266E8}" srcOrd="3" destOrd="0" presId="urn:microsoft.com/office/officeart/2018/2/layout/IconCircleList"/>
    <dgm:cxn modelId="{59131A7F-03B1-4074-9893-9C1F4F7D275D}" type="presParOf" srcId="{74F62941-6682-40AA-9932-DAFAF7F3B8BB}" destId="{6D1CB7D9-90CE-4D17-9DD0-9717E79BF2F2}" srcOrd="3" destOrd="0" presId="urn:microsoft.com/office/officeart/2018/2/layout/IconCircleList"/>
    <dgm:cxn modelId="{B5F1D058-D360-4E3A-92FA-AD7EA5AB8F66}" type="presParOf" srcId="{74F62941-6682-40AA-9932-DAFAF7F3B8BB}" destId="{7DA2856A-9CE0-421A-AE88-D847EC249954}" srcOrd="4" destOrd="0" presId="urn:microsoft.com/office/officeart/2018/2/layout/IconCircleList"/>
    <dgm:cxn modelId="{7AE4D6B9-D563-429C-AD0E-DA7B25DF1727}" type="presParOf" srcId="{7DA2856A-9CE0-421A-AE88-D847EC249954}" destId="{991F28DD-9A40-4E2D-99F9-6474E366D553}" srcOrd="0" destOrd="0" presId="urn:microsoft.com/office/officeart/2018/2/layout/IconCircleList"/>
    <dgm:cxn modelId="{74B7066F-B8E4-4E05-8B84-CB6DDD0EE75A}" type="presParOf" srcId="{7DA2856A-9CE0-421A-AE88-D847EC249954}" destId="{31965E96-D744-4FAE-918A-975A1AE8AD7E}" srcOrd="1" destOrd="0" presId="urn:microsoft.com/office/officeart/2018/2/layout/IconCircleList"/>
    <dgm:cxn modelId="{A54D51E9-022B-4254-B11E-0661AB39CD09}" type="presParOf" srcId="{7DA2856A-9CE0-421A-AE88-D847EC249954}" destId="{28C54915-8230-4B65-ADC0-D3824165F5D6}" srcOrd="2" destOrd="0" presId="urn:microsoft.com/office/officeart/2018/2/layout/IconCircleList"/>
    <dgm:cxn modelId="{B1622CF2-E5D9-4BA9-8443-2580BE1E2931}" type="presParOf" srcId="{7DA2856A-9CE0-421A-AE88-D847EC249954}" destId="{2CF972B1-5370-4334-AA72-66E146CEB0AC}" srcOrd="3" destOrd="0" presId="urn:microsoft.com/office/officeart/2018/2/layout/IconCircleList"/>
    <dgm:cxn modelId="{2FF84A02-9D08-4E7E-A63C-89F6165B07CE}" type="presParOf" srcId="{74F62941-6682-40AA-9932-DAFAF7F3B8BB}" destId="{14692960-7ACB-4DB8-AFB5-76B39C4FE224}" srcOrd="5" destOrd="0" presId="urn:microsoft.com/office/officeart/2018/2/layout/IconCircleList"/>
    <dgm:cxn modelId="{14A1E836-7961-4F1B-9110-1F4CE373F2AF}" type="presParOf" srcId="{74F62941-6682-40AA-9932-DAFAF7F3B8BB}" destId="{7DB5893C-1661-4699-9766-2A2B3A75B47F}" srcOrd="6" destOrd="0" presId="urn:microsoft.com/office/officeart/2018/2/layout/IconCircleList"/>
    <dgm:cxn modelId="{8774722E-93E4-4434-A973-B67B264221C0}" type="presParOf" srcId="{7DB5893C-1661-4699-9766-2A2B3A75B47F}" destId="{64384342-B7BB-4E90-9A3C-03B90087E1E9}" srcOrd="0" destOrd="0" presId="urn:microsoft.com/office/officeart/2018/2/layout/IconCircleList"/>
    <dgm:cxn modelId="{F0F03417-950B-4AF0-ABE1-250E99C73E4B}" type="presParOf" srcId="{7DB5893C-1661-4699-9766-2A2B3A75B47F}" destId="{55B870F6-52E0-472C-B51A-9A54A18D5C2F}" srcOrd="1" destOrd="0" presId="urn:microsoft.com/office/officeart/2018/2/layout/IconCircleList"/>
    <dgm:cxn modelId="{CDDBFAF0-314A-4066-A33A-F4E95A355D44}" type="presParOf" srcId="{7DB5893C-1661-4699-9766-2A2B3A75B47F}" destId="{76BC6754-F90E-4502-BF0A-D18537ACAEEF}" srcOrd="2" destOrd="0" presId="urn:microsoft.com/office/officeart/2018/2/layout/IconCircleList"/>
    <dgm:cxn modelId="{94C24474-1672-4F60-A63C-5315194FA6E6}" type="presParOf" srcId="{7DB5893C-1661-4699-9766-2A2B3A75B47F}" destId="{9CE29CBF-83EE-4712-90CA-7DB8D5370CC5}" srcOrd="3" destOrd="0" presId="urn:microsoft.com/office/officeart/2018/2/layout/IconCircleList"/>
    <dgm:cxn modelId="{C3AF4DDE-8F56-451D-AB06-A89831E8A10F}" type="presParOf" srcId="{74F62941-6682-40AA-9932-DAFAF7F3B8BB}" destId="{865C62C9-CF81-4D14-90E0-8BAF7F889CFB}" srcOrd="7" destOrd="0" presId="urn:microsoft.com/office/officeart/2018/2/layout/IconCircleList"/>
    <dgm:cxn modelId="{AD6BD7F3-CBFB-4C17-9106-23922E0E8524}" type="presParOf" srcId="{74F62941-6682-40AA-9932-DAFAF7F3B8BB}" destId="{325E63E2-6BF0-4853-A4F7-2E1ED4441291}" srcOrd="8" destOrd="0" presId="urn:microsoft.com/office/officeart/2018/2/layout/IconCircleList"/>
    <dgm:cxn modelId="{2F12C582-8DFE-4A52-A70E-21E9ACAF315A}" type="presParOf" srcId="{325E63E2-6BF0-4853-A4F7-2E1ED4441291}" destId="{480365E7-A72B-42A3-97EC-50F7794E5C07}" srcOrd="0" destOrd="0" presId="urn:microsoft.com/office/officeart/2018/2/layout/IconCircleList"/>
    <dgm:cxn modelId="{987BDA9B-F2DC-446C-90AD-2FD26B750E0C}" type="presParOf" srcId="{325E63E2-6BF0-4853-A4F7-2E1ED4441291}" destId="{7A7774DE-6D45-40BC-B73E-A1AD518C87C2}" srcOrd="1" destOrd="0" presId="urn:microsoft.com/office/officeart/2018/2/layout/IconCircleList"/>
    <dgm:cxn modelId="{10550A16-06E8-4B35-ADD2-BCAE8263D269}" type="presParOf" srcId="{325E63E2-6BF0-4853-A4F7-2E1ED4441291}" destId="{7797E09C-6D14-4B4F-8E2D-388F7FC4D404}" srcOrd="2" destOrd="0" presId="urn:microsoft.com/office/officeart/2018/2/layout/IconCircleList"/>
    <dgm:cxn modelId="{B13C7E42-B505-4E96-A6BB-8E897820E21F}" type="presParOf" srcId="{325E63E2-6BF0-4853-A4F7-2E1ED4441291}" destId="{1DE8E9D4-7B63-4CA5-84A8-C0571028A2E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DCB34-0004-4F0C-809D-130B13670914}">
      <dsp:nvSpPr>
        <dsp:cNvPr id="0" name=""/>
        <dsp:cNvSpPr/>
      </dsp:nvSpPr>
      <dsp:spPr>
        <a:xfrm>
          <a:off x="0" y="894261"/>
          <a:ext cx="5861090" cy="16509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B67DF-F2AB-46BF-A6A8-30E6B39316EB}">
      <dsp:nvSpPr>
        <dsp:cNvPr id="0" name=""/>
        <dsp:cNvSpPr/>
      </dsp:nvSpPr>
      <dsp:spPr>
        <a:xfrm>
          <a:off x="499410" y="1265724"/>
          <a:ext cx="908019" cy="908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1CDC2-28FF-4D91-BD57-4F4006CCED70}">
      <dsp:nvSpPr>
        <dsp:cNvPr id="0" name=""/>
        <dsp:cNvSpPr/>
      </dsp:nvSpPr>
      <dsp:spPr>
        <a:xfrm>
          <a:off x="1906841" y="894261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Modern media have generally changed our social life for the better. (Agree/Disagree)</a:t>
          </a:r>
        </a:p>
      </dsp:txBody>
      <dsp:txXfrm>
        <a:off x="1906841" y="894261"/>
        <a:ext cx="3954248" cy="1650945"/>
      </dsp:txXfrm>
    </dsp:sp>
    <dsp:sp modelId="{A99586A0-EB41-48E2-BEC5-53E9BE2BDD26}">
      <dsp:nvSpPr>
        <dsp:cNvPr id="0" name=""/>
        <dsp:cNvSpPr/>
      </dsp:nvSpPr>
      <dsp:spPr>
        <a:xfrm>
          <a:off x="0" y="2957943"/>
          <a:ext cx="5861090" cy="16509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9E74C-D3CD-49C8-9D78-4B944C8FB95C}">
      <dsp:nvSpPr>
        <dsp:cNvPr id="0" name=""/>
        <dsp:cNvSpPr/>
      </dsp:nvSpPr>
      <dsp:spPr>
        <a:xfrm>
          <a:off x="499410" y="3329405"/>
          <a:ext cx="908019" cy="9080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B71E8-363D-45E2-B4F3-88B7B7116BD8}">
      <dsp:nvSpPr>
        <dsp:cNvPr id="0" name=""/>
        <dsp:cNvSpPr/>
      </dsp:nvSpPr>
      <dsp:spPr>
        <a:xfrm>
          <a:off x="1906841" y="2957943"/>
          <a:ext cx="3954248" cy="165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25" tIns="174725" rIns="174725" bIns="17472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Studying is easier now than for people of our parents’ generation. (Agree/Disagree)</a:t>
          </a:r>
        </a:p>
      </dsp:txBody>
      <dsp:txXfrm>
        <a:off x="1906841" y="2957943"/>
        <a:ext cx="3954248" cy="1650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28134-BE8B-4E9C-B507-8F15C610FA17}">
      <dsp:nvSpPr>
        <dsp:cNvPr id="0" name=""/>
        <dsp:cNvSpPr/>
      </dsp:nvSpPr>
      <dsp:spPr>
        <a:xfrm>
          <a:off x="198722" y="456505"/>
          <a:ext cx="910877" cy="9108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B255D-8C13-4BE5-826A-D10593885FC1}">
      <dsp:nvSpPr>
        <dsp:cNvPr id="0" name=""/>
        <dsp:cNvSpPr/>
      </dsp:nvSpPr>
      <dsp:spPr>
        <a:xfrm>
          <a:off x="390007" y="647789"/>
          <a:ext cx="528308" cy="528308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1BC85-A640-4506-9813-47659D661A4F}">
      <dsp:nvSpPr>
        <dsp:cNvPr id="0" name=""/>
        <dsp:cNvSpPr/>
      </dsp:nvSpPr>
      <dsp:spPr>
        <a:xfrm>
          <a:off x="1304788" y="456505"/>
          <a:ext cx="2147067" cy="91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What new things have your learnt today?</a:t>
          </a:r>
          <a:endParaRPr lang="en-US" sz="1700" kern="1200"/>
        </a:p>
      </dsp:txBody>
      <dsp:txXfrm>
        <a:off x="1304788" y="456505"/>
        <a:ext cx="2147067" cy="910877"/>
      </dsp:txXfrm>
    </dsp:sp>
    <dsp:sp modelId="{70824784-34DD-4A75-9963-0E613A8C78CB}">
      <dsp:nvSpPr>
        <dsp:cNvPr id="0" name=""/>
        <dsp:cNvSpPr/>
      </dsp:nvSpPr>
      <dsp:spPr>
        <a:xfrm>
          <a:off x="3825966" y="456505"/>
          <a:ext cx="910877" cy="9108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6C506-CFC7-4950-BAA7-E982034D6AB5}">
      <dsp:nvSpPr>
        <dsp:cNvPr id="0" name=""/>
        <dsp:cNvSpPr/>
      </dsp:nvSpPr>
      <dsp:spPr>
        <a:xfrm>
          <a:off x="4017250" y="647789"/>
          <a:ext cx="528308" cy="528308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F64AE-C7F5-429F-A3CC-DDF054C266E8}">
      <dsp:nvSpPr>
        <dsp:cNvPr id="0" name=""/>
        <dsp:cNvSpPr/>
      </dsp:nvSpPr>
      <dsp:spPr>
        <a:xfrm>
          <a:off x="4932031" y="456505"/>
          <a:ext cx="2147067" cy="91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Recall some new words you've learnt in the lesson</a:t>
          </a:r>
          <a:endParaRPr lang="en-US" sz="1700" kern="1200"/>
        </a:p>
      </dsp:txBody>
      <dsp:txXfrm>
        <a:off x="4932031" y="456505"/>
        <a:ext cx="2147067" cy="910877"/>
      </dsp:txXfrm>
    </dsp:sp>
    <dsp:sp modelId="{991F28DD-9A40-4E2D-99F9-6474E366D553}">
      <dsp:nvSpPr>
        <dsp:cNvPr id="0" name=""/>
        <dsp:cNvSpPr/>
      </dsp:nvSpPr>
      <dsp:spPr>
        <a:xfrm>
          <a:off x="7453209" y="456505"/>
          <a:ext cx="910877" cy="9108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65E96-D744-4FAE-918A-975A1AE8AD7E}">
      <dsp:nvSpPr>
        <dsp:cNvPr id="0" name=""/>
        <dsp:cNvSpPr/>
      </dsp:nvSpPr>
      <dsp:spPr>
        <a:xfrm>
          <a:off x="7644494" y="647789"/>
          <a:ext cx="528308" cy="528308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972B1-5370-4334-AA72-66E146CEB0AC}">
      <dsp:nvSpPr>
        <dsp:cNvPr id="0" name=""/>
        <dsp:cNvSpPr/>
      </dsp:nvSpPr>
      <dsp:spPr>
        <a:xfrm>
          <a:off x="8559275" y="456505"/>
          <a:ext cx="2147067" cy="91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Is there anything you didn't understand in the activities or the text?</a:t>
          </a:r>
          <a:endParaRPr lang="en-US" sz="1700" kern="1200"/>
        </a:p>
      </dsp:txBody>
      <dsp:txXfrm>
        <a:off x="8559275" y="456505"/>
        <a:ext cx="2147067" cy="910877"/>
      </dsp:txXfrm>
    </dsp:sp>
    <dsp:sp modelId="{64384342-B7BB-4E90-9A3C-03B90087E1E9}">
      <dsp:nvSpPr>
        <dsp:cNvPr id="0" name=""/>
        <dsp:cNvSpPr/>
      </dsp:nvSpPr>
      <dsp:spPr>
        <a:xfrm>
          <a:off x="198722" y="1927515"/>
          <a:ext cx="910877" cy="9108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870F6-52E0-472C-B51A-9A54A18D5C2F}">
      <dsp:nvSpPr>
        <dsp:cNvPr id="0" name=""/>
        <dsp:cNvSpPr/>
      </dsp:nvSpPr>
      <dsp:spPr>
        <a:xfrm>
          <a:off x="390007" y="2118799"/>
          <a:ext cx="528308" cy="528308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29CBF-83EE-4712-90CA-7DB8D5370CC5}">
      <dsp:nvSpPr>
        <dsp:cNvPr id="0" name=""/>
        <dsp:cNvSpPr/>
      </dsp:nvSpPr>
      <dsp:spPr>
        <a:xfrm>
          <a:off x="1304788" y="1927515"/>
          <a:ext cx="2147067" cy="91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Could you participate in each activity?</a:t>
          </a:r>
          <a:endParaRPr lang="en-US" sz="1700" kern="1200"/>
        </a:p>
      </dsp:txBody>
      <dsp:txXfrm>
        <a:off x="1304788" y="1927515"/>
        <a:ext cx="2147067" cy="910877"/>
      </dsp:txXfrm>
    </dsp:sp>
    <dsp:sp modelId="{480365E7-A72B-42A3-97EC-50F7794E5C07}">
      <dsp:nvSpPr>
        <dsp:cNvPr id="0" name=""/>
        <dsp:cNvSpPr/>
      </dsp:nvSpPr>
      <dsp:spPr>
        <a:xfrm>
          <a:off x="3825966" y="1927515"/>
          <a:ext cx="910877" cy="9108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774DE-6D45-40BC-B73E-A1AD518C87C2}">
      <dsp:nvSpPr>
        <dsp:cNvPr id="0" name=""/>
        <dsp:cNvSpPr/>
      </dsp:nvSpPr>
      <dsp:spPr>
        <a:xfrm>
          <a:off x="4017250" y="2118799"/>
          <a:ext cx="528308" cy="528308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8E9D4-7B63-4CA5-84A8-C0571028A2E8}">
      <dsp:nvSpPr>
        <dsp:cNvPr id="0" name=""/>
        <dsp:cNvSpPr/>
      </dsp:nvSpPr>
      <dsp:spPr>
        <a:xfrm>
          <a:off x="4932031" y="1927515"/>
          <a:ext cx="2147067" cy="91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Do you have any questions?</a:t>
          </a:r>
          <a:endParaRPr lang="en-US" sz="1700" kern="1200"/>
        </a:p>
      </dsp:txBody>
      <dsp:txXfrm>
        <a:off x="4932031" y="1927515"/>
        <a:ext cx="2147067" cy="910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0801-EFAF-1F2F-5A0F-F7A0891DE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8641B-5812-0B49-84F7-2998FEB45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231E-A25F-C6E3-2A2C-90100D5F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F1EA-1D56-4E87-AA2F-EAD30D86BCAD}" type="datetimeFigureOut">
              <a:rPr lang="ru-KZ" smtClean="0"/>
              <a:t>09/13/2022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217F-E71D-EDFD-DF8D-A87B1522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C2AC8-9274-8436-D8F2-61291B08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D32-7A34-4B19-8F8B-81805C04150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2744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0D90-75B6-D405-943A-97B8CADB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8CC3A-BC95-4E45-3791-6F9997BB3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608A-AC1A-C036-E0DD-8910663A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F1EA-1D56-4E87-AA2F-EAD30D86BCAD}" type="datetimeFigureOut">
              <a:rPr lang="ru-KZ" smtClean="0"/>
              <a:t>09/13/2022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A256-3063-E1BD-64C4-07D40973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E6584-0F33-10DA-2531-D9FD4583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D32-7A34-4B19-8F8B-81805C04150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555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974F4-F94B-01E7-19F4-E53E6E0C9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1F5B2-BB3A-5F2F-3364-61C93415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5119-AF53-8498-AE9A-D459F1F0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F1EA-1D56-4E87-AA2F-EAD30D86BCAD}" type="datetimeFigureOut">
              <a:rPr lang="ru-KZ" smtClean="0"/>
              <a:t>09/13/2022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A6D3-F186-3370-4A36-C01699C5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CDDCC-8ABC-CF9D-A9EB-C8845FC9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D32-7A34-4B19-8F8B-81805C04150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8071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9B1D-7B79-0CA6-6633-77E15F2E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D962-754D-466C-8E54-6AFF4722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E714-366F-AAD6-DA3A-2F644266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F1EA-1D56-4E87-AA2F-EAD30D86BCAD}" type="datetimeFigureOut">
              <a:rPr lang="ru-KZ" smtClean="0"/>
              <a:t>09/13/2022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C85B-F0BD-F0AE-AF86-11ED7E3D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E554-96DE-D3B2-7179-3305F601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D32-7A34-4B19-8F8B-81805C04150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7425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E0BB-A2FB-D89A-6AB7-8C6AEC2C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C7CCD-5A8E-A83E-1321-65EDAC1C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2E72-8718-950F-DB11-3E2635B4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F1EA-1D56-4E87-AA2F-EAD30D86BCAD}" type="datetimeFigureOut">
              <a:rPr lang="ru-KZ" smtClean="0"/>
              <a:t>09/13/2022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FBB3-82C3-ADA8-08A1-4930105F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11131-A297-85A4-03C1-E06EC715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D32-7A34-4B19-8F8B-81805C04150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700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0F45-8CFB-7B2C-490D-26B09B70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5FA7-3439-4C6F-5EB4-B039DAF04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42ACF-056F-D073-CBE8-0853C4BB5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77BE6-492B-DCE9-0BCC-123FC0D5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F1EA-1D56-4E87-AA2F-EAD30D86BCAD}" type="datetimeFigureOut">
              <a:rPr lang="ru-KZ" smtClean="0"/>
              <a:t>09/13/2022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2400C-864A-C426-47D1-AF17FF37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AA3E-BF64-3CF0-BF57-6D365067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D32-7A34-4B19-8F8B-81805C04150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6624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698D-40DE-91DE-5F65-C5C89527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755EF-E170-3EB9-23F5-5180D02B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2A00-B343-87D0-FE0F-F0EC40353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F4838-03D8-B844-8CF6-0CC28FEAC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91F5F-8874-2C0F-EA9A-72C1A6838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FD5A7-4A6D-8576-D3BB-15100B0A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F1EA-1D56-4E87-AA2F-EAD30D86BCAD}" type="datetimeFigureOut">
              <a:rPr lang="ru-KZ" smtClean="0"/>
              <a:t>09/13/2022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9B0ED-2172-FDDC-F559-BB77DBDE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5B94D-D225-11CB-F811-A9B251BC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D32-7A34-4B19-8F8B-81805C04150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487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F0A7-91D6-6337-77A5-B8262C98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C3146-A8F5-9C73-C412-A099EB92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F1EA-1D56-4E87-AA2F-EAD30D86BCAD}" type="datetimeFigureOut">
              <a:rPr lang="ru-KZ" smtClean="0"/>
              <a:t>09/13/2022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C8BB-279D-9D2E-D4ED-1BDAC7D0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48A8B-9AB3-2922-D89F-1B06352B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D32-7A34-4B19-8F8B-81805C04150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8862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12925-7265-5942-6E38-D886E0D2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F1EA-1D56-4E87-AA2F-EAD30D86BCAD}" type="datetimeFigureOut">
              <a:rPr lang="ru-KZ" smtClean="0"/>
              <a:t>09/13/2022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8667D-D78A-1968-8169-6D40E83A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B87B2-0C22-C28E-02DB-3B371A2B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D32-7A34-4B19-8F8B-81805C04150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6736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9031-FD0A-E63E-257C-485F3AE1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C73D-1FFA-DB52-0014-EA6F54F9D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7619-11B4-F200-60D7-7AC077E71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DE5D0-98C1-2C96-B1D5-149FB58C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F1EA-1D56-4E87-AA2F-EAD30D86BCAD}" type="datetimeFigureOut">
              <a:rPr lang="ru-KZ" smtClean="0"/>
              <a:t>09/13/2022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5F852-827F-800E-C88A-A492003B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A59EB-6591-C3CA-484D-7EA18DFF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D32-7A34-4B19-8F8B-81805C04150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5347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7D7E-6C48-2747-6B8A-6073B602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595C4-DB86-4418-51CE-7D2CE6EE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EF1CF-E6D9-4D41-2BB6-EAB884023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B375E-FACA-ED64-7575-B8791379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F1EA-1D56-4E87-AA2F-EAD30D86BCAD}" type="datetimeFigureOut">
              <a:rPr lang="ru-KZ" smtClean="0"/>
              <a:t>09/13/2022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334D-7F85-07B3-473D-F77F75FD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84B7F-45CE-A1C0-039A-3040AFEB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D32-7A34-4B19-8F8B-81805C04150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63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E4C16-D7E9-178A-3DF8-C90D3282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20E9-6E9E-A38A-8D2C-484AB73C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A3EB-02EC-4E1D-C134-E184476B2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F1EA-1D56-4E87-AA2F-EAD30D86BCAD}" type="datetimeFigureOut">
              <a:rPr lang="ru-KZ" smtClean="0"/>
              <a:t>09/13/2022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8D11-204C-F907-7E26-89D9A5BA3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DCB9-230C-10F3-E652-4EBBBF92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5D32-7A34-4B19-8F8B-81805C04150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035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tech4beginners.com/tag/cyber-security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rbanempire.gamepedia.com/Internet_of_thing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6FAEB-E8AA-5F41-7799-7FFF4F2FB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Using adverbs to express stance</a:t>
            </a:r>
            <a:endParaRPr lang="ru-KZ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25A9B-8113-04E8-FB09-A7129E49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Week 2, Lesson 3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Textbook Unit 3A</a:t>
            </a:r>
            <a:endParaRPr lang="ru-KZ" sz="2000">
              <a:solidFill>
                <a:schemeClr val="tx2"/>
              </a:solidFill>
            </a:endParaRPr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4B408D23-14D3-0091-19F7-CA1E511F3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975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E5AF4-E7C1-5ED9-E560-90F58AC2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6200"/>
              <a:t>Critical thinking. Discuss the following questions. </a:t>
            </a:r>
            <a:endParaRPr lang="ru-KZ" sz="6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9F85158-7DCF-902B-4114-F7275B22D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044949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90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4ECA-0ED9-4CCB-A50F-8F1A058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en-US" sz="6000"/>
              <a:t>Lesson reflection </a:t>
            </a:r>
            <a:endParaRPr lang="ru-KZ" sz="60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D316280-6F31-402A-8F25-7E9494C080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6" y="633637"/>
          <a:ext cx="10905066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18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2D23A1-3766-92AD-CD45-9EC2AB465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Thank you for your active participation!</a:t>
            </a:r>
            <a:endParaRPr lang="ru-KZ" sz="7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E3AEE0-E07F-F6E0-D052-DE283081F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See you!</a:t>
            </a:r>
            <a:endParaRPr lang="ru-KZ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13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C6E9B-401C-DE18-C9C5-38243C39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Lesson objectives </a:t>
            </a:r>
            <a:endParaRPr lang="ru-KZ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44EF-546A-DCB4-649D-7FBCC865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Recognizing and responding to ideas in a text</a:t>
            </a:r>
          </a:p>
          <a:p>
            <a:pPr marL="0" indent="0">
              <a:buNone/>
            </a:pPr>
            <a:r>
              <a:rPr lang="en-US" sz="2200"/>
              <a:t>Expressing stance using adverbs</a:t>
            </a:r>
          </a:p>
          <a:p>
            <a:pPr marL="0" indent="0">
              <a:buNone/>
            </a:pPr>
            <a:endParaRPr lang="en-US" sz="2200"/>
          </a:p>
          <a:p>
            <a:endParaRPr lang="ru-KZ" sz="2200"/>
          </a:p>
        </p:txBody>
      </p:sp>
      <p:pic>
        <p:nvPicPr>
          <p:cNvPr id="5" name="Picture 4" descr="Multi-coloured paper-craft art">
            <a:extLst>
              <a:ext uri="{FF2B5EF4-FFF2-40B4-BE49-F238E27FC236}">
                <a16:creationId xmlns:a16="http://schemas.microsoft.com/office/drawing/2014/main" id="{7C8E078F-52B3-18D0-C422-6F224BD5C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42" r="1540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853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27275-5DE7-7D0A-68D4-0FD99159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/>
              <a:t>Discuss statements 1-5, to what extent you agree or disagree, and why</a:t>
            </a:r>
            <a:endParaRPr lang="ru-KZ" sz="4600"/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725A4-E9F4-9CDC-7CA0-3918F1B9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1. The information on the internet is generally uncensored. </a:t>
            </a:r>
            <a:endParaRPr lang="en-US" sz="2200"/>
          </a:p>
          <a:p>
            <a:r>
              <a:rPr lang="en-US" sz="2200" dirty="0"/>
              <a:t>2. On the internet, everyone is treated equally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3. Internet culture, sometimes known as cyberculture, is used more by men than women. 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4. Powerful technology companies control people’s behavior on the internet. 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5. There are strong commercial pressures on people using the internet. </a:t>
            </a:r>
            <a:endParaRPr lang="en-US" sz="2200" dirty="0">
              <a:cs typeface="Calibri"/>
            </a:endParaRPr>
          </a:p>
        </p:txBody>
      </p:sp>
      <p:pic>
        <p:nvPicPr>
          <p:cNvPr id="5" name="Picture 4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F254DFBF-66B5-B4C7-851A-035BDFA1E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273" r="18748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374CA-7FEA-D9CA-150D-8D9CB5D7CE71}"/>
              </a:ext>
            </a:extLst>
          </p:cNvPr>
          <p:cNvSpPr txBox="1"/>
          <p:nvPr/>
        </p:nvSpPr>
        <p:spPr>
          <a:xfrm>
            <a:off x="9157395" y="5990433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ru-KZ" sz="700">
                <a:solidFill>
                  <a:srgbClr val="FFFFFF"/>
                </a:solidFill>
                <a:hlinkClick r:id="rId3" tooltip="https://edtech4beginners.com/tag/cyber-securit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ru-KZ" sz="700">
                <a:solidFill>
                  <a:srgbClr val="FFFFFF"/>
                </a:solidFill>
              </a:rPr>
              <a:t> by Unknown Author is licensed under </a:t>
            </a:r>
            <a:r>
              <a:rPr lang="ru-KZ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ru-KZ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3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63E5-C2F0-28D0-268E-BEA98EAF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48" y="312574"/>
            <a:ext cx="10791496" cy="215325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cs typeface="Calibri Light"/>
              </a:rPr>
              <a:t>CYBERCULTURE: the artificial world of the internet.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Ex1. Read the text and decide which of the following statements are true, according to the text. 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1B27-E893-C952-9B88-BDE96FF58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6" y="3218246"/>
            <a:ext cx="10515600" cy="36418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1. The information on the internet is generally uncensored. </a:t>
            </a:r>
          </a:p>
          <a:p>
            <a:r>
              <a:rPr lang="en-US" dirty="0"/>
              <a:t>2. On the internet, everyone is treated equally</a:t>
            </a:r>
            <a:endParaRPr lang="en-US" dirty="0">
              <a:cs typeface="Calibri"/>
            </a:endParaRPr>
          </a:p>
          <a:p>
            <a:r>
              <a:rPr lang="en-US" dirty="0"/>
              <a:t>3. Internet culture, sometimes known as cyberculture, is used more by men than women. </a:t>
            </a:r>
            <a:endParaRPr lang="en-US" dirty="0">
              <a:cs typeface="Calibri"/>
            </a:endParaRPr>
          </a:p>
          <a:p>
            <a:r>
              <a:rPr lang="en-US" dirty="0"/>
              <a:t>4. Powerful technology companies control people’s behavior on the internet. </a:t>
            </a:r>
            <a:endParaRPr lang="en-US" dirty="0">
              <a:cs typeface="Calibri"/>
            </a:endParaRPr>
          </a:p>
          <a:p>
            <a:r>
              <a:rPr lang="en-US" dirty="0"/>
              <a:t>5. There are strong commercial pressures on people using the internet. </a:t>
            </a:r>
          </a:p>
        </p:txBody>
      </p:sp>
    </p:spTree>
    <p:extLst>
      <p:ext uri="{BB962C8B-B14F-4D97-AF65-F5344CB8AC3E}">
        <p14:creationId xmlns:p14="http://schemas.microsoft.com/office/powerpoint/2010/main" val="338776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FE512-65C9-7F6D-FF69-E342ACE7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 dirty="0"/>
              <a:t>Ex2. Which of the following statements represents the author’s stance? </a:t>
            </a:r>
            <a:endParaRPr lang="ru-KZ" sz="4600" dirty="0"/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5C22-FBA0-82AD-BD4B-948ABDC8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93" y="2354539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1. </a:t>
            </a:r>
            <a:r>
              <a:rPr lang="en-US" sz="2200" dirty="0" err="1"/>
              <a:t>Cyberculture</a:t>
            </a:r>
            <a:r>
              <a:rPr lang="en-US" sz="2200" dirty="0"/>
              <a:t> is unlike other cultures and gives its users freedom </a:t>
            </a:r>
          </a:p>
          <a:p>
            <a:r>
              <a:rPr lang="en-US" sz="2200" dirty="0"/>
              <a:t>2. </a:t>
            </a:r>
            <a:r>
              <a:rPr lang="en-US" sz="2200" dirty="0" err="1"/>
              <a:t>Cyberculture</a:t>
            </a:r>
            <a:r>
              <a:rPr lang="en-US" sz="2200" dirty="0"/>
              <a:t> allows a certain degree of freedom, but with certain limits</a:t>
            </a:r>
          </a:p>
          <a:p>
            <a:r>
              <a:rPr lang="en-US" sz="2200" dirty="0"/>
              <a:t>3. </a:t>
            </a:r>
            <a:r>
              <a:rPr lang="en-US" sz="2200" dirty="0" err="1"/>
              <a:t>Cyberculture</a:t>
            </a:r>
            <a:r>
              <a:rPr lang="en-US" sz="2200" dirty="0"/>
              <a:t> is broadly similar to other cultures because it greatly limits users’ freedom. </a:t>
            </a:r>
            <a:endParaRPr lang="ru-KZ" sz="2200" dirty="0"/>
          </a:p>
        </p:txBody>
      </p:sp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5739AE5-5B10-2432-3243-3B06113A0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185" r="23714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37250B-AA6F-60F6-11A6-647297CE7DA1}"/>
              </a:ext>
            </a:extLst>
          </p:cNvPr>
          <p:cNvSpPr txBox="1"/>
          <p:nvPr/>
        </p:nvSpPr>
        <p:spPr>
          <a:xfrm>
            <a:off x="9176630" y="5990433"/>
            <a:ext cx="244009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ru-KZ" sz="700">
                <a:solidFill>
                  <a:srgbClr val="FFFFFF"/>
                </a:solidFill>
                <a:hlinkClick r:id="rId3" tooltip="https://urbanempire.gamepedia.com/Internet_of_thing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ru-KZ" sz="700">
                <a:solidFill>
                  <a:srgbClr val="FFFFFF"/>
                </a:solidFill>
              </a:rPr>
              <a:t> by Unknown Author is licensed under </a:t>
            </a:r>
            <a:r>
              <a:rPr lang="ru-KZ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ru-KZ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3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1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423DC41-EC4A-0A58-85E5-FCB5950DA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12587"/>
            <a:ext cx="10134600" cy="357244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25236" y="1745673"/>
            <a:ext cx="193964" cy="258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219200" y="120996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Ex.3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41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9F6E40F-E940-8A2D-8DFB-B340EB874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33" y="914400"/>
            <a:ext cx="9375133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7B0AC0F-A7E6-AB42-E023-8A8B831B4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60567"/>
            <a:ext cx="10134600" cy="387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0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7B0AC0F-A7E6-AB42-E023-8A8B831B4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60567"/>
            <a:ext cx="10134600" cy="3876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58CCEF-FD45-355A-6539-698751D48EA7}"/>
              </a:ext>
            </a:extLst>
          </p:cNvPr>
          <p:cNvCxnSpPr/>
          <p:nvPr/>
        </p:nvCxnSpPr>
        <p:spPr>
          <a:xfrm>
            <a:off x="6552856" y="2141518"/>
            <a:ext cx="605928" cy="9181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9DD4D5-4767-B670-E44D-E669B5EB6053}"/>
              </a:ext>
            </a:extLst>
          </p:cNvPr>
          <p:cNvCxnSpPr>
            <a:cxnSpLocks/>
          </p:cNvCxnSpPr>
          <p:nvPr/>
        </p:nvCxnSpPr>
        <p:spPr>
          <a:xfrm>
            <a:off x="8627699" y="2141517"/>
            <a:ext cx="1175132" cy="9181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766DEB-2622-91B1-B2B0-264AC52CEE75}"/>
              </a:ext>
            </a:extLst>
          </p:cNvPr>
          <p:cNvCxnSpPr>
            <a:cxnSpLocks/>
          </p:cNvCxnSpPr>
          <p:nvPr/>
        </p:nvCxnSpPr>
        <p:spPr>
          <a:xfrm>
            <a:off x="5901025" y="2802530"/>
            <a:ext cx="605928" cy="9181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4CBD04-AE8C-179B-3A6E-64DD3ED46C87}"/>
              </a:ext>
            </a:extLst>
          </p:cNvPr>
          <p:cNvCxnSpPr>
            <a:cxnSpLocks/>
          </p:cNvCxnSpPr>
          <p:nvPr/>
        </p:nvCxnSpPr>
        <p:spPr>
          <a:xfrm>
            <a:off x="7048614" y="2802529"/>
            <a:ext cx="605928" cy="9181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26CC67-B678-1071-FE49-9244ED7705C8}"/>
              </a:ext>
            </a:extLst>
          </p:cNvPr>
          <p:cNvCxnSpPr>
            <a:cxnSpLocks/>
          </p:cNvCxnSpPr>
          <p:nvPr/>
        </p:nvCxnSpPr>
        <p:spPr>
          <a:xfrm>
            <a:off x="1595265" y="3555348"/>
            <a:ext cx="936434" cy="1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F7BB7C-B2AA-BB21-9C14-D17725CD61A6}"/>
              </a:ext>
            </a:extLst>
          </p:cNvPr>
          <p:cNvCxnSpPr>
            <a:cxnSpLocks/>
          </p:cNvCxnSpPr>
          <p:nvPr/>
        </p:nvCxnSpPr>
        <p:spPr>
          <a:xfrm>
            <a:off x="2825482" y="3509445"/>
            <a:ext cx="1037421" cy="1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CAC925-C2E3-1453-1AAF-8812A0BBD8B6}"/>
              </a:ext>
            </a:extLst>
          </p:cNvPr>
          <p:cNvCxnSpPr>
            <a:cxnSpLocks/>
          </p:cNvCxnSpPr>
          <p:nvPr/>
        </p:nvCxnSpPr>
        <p:spPr>
          <a:xfrm>
            <a:off x="4395385" y="3876673"/>
            <a:ext cx="1037421" cy="1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A0E6C6-F19B-C54E-6D13-8C1F75CE887D}"/>
              </a:ext>
            </a:extLst>
          </p:cNvPr>
          <p:cNvCxnSpPr>
            <a:cxnSpLocks/>
          </p:cNvCxnSpPr>
          <p:nvPr/>
        </p:nvCxnSpPr>
        <p:spPr>
          <a:xfrm>
            <a:off x="5581325" y="3835358"/>
            <a:ext cx="1276119" cy="1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61922E-C6E4-E9E9-1415-8F33A6FA6022}"/>
              </a:ext>
            </a:extLst>
          </p:cNvPr>
          <p:cNvCxnSpPr>
            <a:cxnSpLocks/>
          </p:cNvCxnSpPr>
          <p:nvPr/>
        </p:nvCxnSpPr>
        <p:spPr>
          <a:xfrm>
            <a:off x="2770397" y="4253083"/>
            <a:ext cx="1037421" cy="1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72901-96C0-8023-1EB3-379F31BE9670}"/>
              </a:ext>
            </a:extLst>
          </p:cNvPr>
          <p:cNvCxnSpPr>
            <a:cxnSpLocks/>
          </p:cNvCxnSpPr>
          <p:nvPr/>
        </p:nvCxnSpPr>
        <p:spPr>
          <a:xfrm>
            <a:off x="6470229" y="4932456"/>
            <a:ext cx="1037421" cy="1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F39911-3CAF-ADF9-BEE2-20E3F002349E}"/>
              </a:ext>
            </a:extLst>
          </p:cNvPr>
          <p:cNvCxnSpPr>
            <a:cxnSpLocks/>
          </p:cNvCxnSpPr>
          <p:nvPr/>
        </p:nvCxnSpPr>
        <p:spPr>
          <a:xfrm>
            <a:off x="4156686" y="4253082"/>
            <a:ext cx="1037421" cy="1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6E89CA-E888-A45E-9715-4BB1980A1979}"/>
              </a:ext>
            </a:extLst>
          </p:cNvPr>
          <p:cNvCxnSpPr>
            <a:cxnSpLocks/>
          </p:cNvCxnSpPr>
          <p:nvPr/>
        </p:nvCxnSpPr>
        <p:spPr>
          <a:xfrm>
            <a:off x="8701144" y="4932455"/>
            <a:ext cx="1037421" cy="1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89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265E8894BDB4B40807AB9D0031A8C22" ma:contentTypeVersion="6" ma:contentTypeDescription="Создание документа." ma:contentTypeScope="" ma:versionID="506a89f6c9e418bef6e40ac8fecb0508">
  <xsd:schema xmlns:xsd="http://www.w3.org/2001/XMLSchema" xmlns:xs="http://www.w3.org/2001/XMLSchema" xmlns:p="http://schemas.microsoft.com/office/2006/metadata/properties" xmlns:ns2="517aed34-0af3-4a92-a616-e3311265941c" xmlns:ns3="36c1fe59-32e3-4406-8ea4-f572bf64e1f5" targetNamespace="http://schemas.microsoft.com/office/2006/metadata/properties" ma:root="true" ma:fieldsID="b3237aaefa172f5ba1a500496ca72c37" ns2:_="" ns3:_="">
    <xsd:import namespace="517aed34-0af3-4a92-a616-e3311265941c"/>
    <xsd:import namespace="36c1fe59-32e3-4406-8ea4-f572bf64e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7aed34-0af3-4a92-a616-e331126594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c1fe59-32e3-4406-8ea4-f572bf64e1f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17E4E1-F591-41E4-A3E2-1B4AF4877F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BB2221-932E-477C-BCE9-935B63FD575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3FB3E11-0126-4989-A6FA-9EB740C002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7aed34-0af3-4a92-a616-e3311265941c"/>
    <ds:schemaRef ds:uri="36c1fe59-32e3-4406-8ea4-f572bf64e1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306</Words>
  <Application>Microsoft Office PowerPoint</Application>
  <PresentationFormat>Широкоэкранный</PresentationFormat>
  <Paragraphs>36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Using adverbs to express stance</vt:lpstr>
      <vt:lpstr>Lesson objectives </vt:lpstr>
      <vt:lpstr>Discuss statements 1-5, to what extent you agree or disagree, and why</vt:lpstr>
      <vt:lpstr> CYBERCULTURE: the artificial world of the internet.  Ex1. Read the text and decide which of the following statements are true, according to the text. </vt:lpstr>
      <vt:lpstr>Ex2. Which of the following statements represents the author’s stance? </vt:lpstr>
      <vt:lpstr>Презентация PowerPoint</vt:lpstr>
      <vt:lpstr>Презентация PowerPoint</vt:lpstr>
      <vt:lpstr>Презентация PowerPoint</vt:lpstr>
      <vt:lpstr>Презентация PowerPoint</vt:lpstr>
      <vt:lpstr>Critical thinking. Discuss the following questions. </vt:lpstr>
      <vt:lpstr>Lesson reflection </vt:lpstr>
      <vt:lpstr>Thank you for your active participation!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adverbs to express stance</dc:title>
  <dc:creator>Ariya Seidin</dc:creator>
  <cp:lastModifiedBy>Орманова Асель Бахытовна</cp:lastModifiedBy>
  <cp:revision>30</cp:revision>
  <dcterms:created xsi:type="dcterms:W3CDTF">2022-09-06T15:52:40Z</dcterms:created>
  <dcterms:modified xsi:type="dcterms:W3CDTF">2022-09-14T05:38:16Z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0x0101000265E8894BDB4B40807AB9D0031A8C22</vt:lpwstr>
  </property>
</Properties>
</file>