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67" r:id="rId3"/>
    <p:sldId id="353" r:id="rId4"/>
    <p:sldId id="356" r:id="rId5"/>
    <p:sldId id="357" r:id="rId6"/>
    <p:sldId id="358" r:id="rId7"/>
    <p:sldId id="359" r:id="rId8"/>
    <p:sldId id="3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0B9B-1B2E-4060-B426-4078ABC3B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B5C27-58B6-4FCA-A80D-1F7C682A4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71190-BCD8-4E55-8296-48FCDC9B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6379-016C-4E6E-86AE-432AB855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CE5F-CAE4-4D3B-94F3-59BD0E1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0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6D6B-0153-4CFE-A042-C2CFD74B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65714-9116-43A7-8119-33830E7E7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3410-0085-4440-B06D-D15AB0C6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1EED-60B0-45D7-8D79-787FE12B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88AF-B692-408C-8C03-FAD8507B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D5324-CB42-4945-A887-421192138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7F5E-37DA-465C-A5D8-8010ECA66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C53C-4B68-4D07-82F2-B01BFAD6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A157-6D92-444B-AF6F-E3C2449D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8444-58A3-414B-8C08-E47E2EF9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3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C17E-DB52-48F5-8205-AB9BEBBC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0723-360F-46C6-AB89-1CBD6D3F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105D-B46C-4DFD-8503-9A3C53FC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D9FF-E23A-43F9-AE29-78298F80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CD95-F243-4944-9D03-A38F8346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3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EE0F-5A84-4CE9-8912-B65141E3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115F-EBE7-4601-B98C-F93E9FC72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5971-A4D0-4D08-BC6F-BBA6AF18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EF6D-514F-463E-B387-301D9D7E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D91D-7354-46EF-849E-FB434AD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3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06A6-B196-4A5E-83CD-83948FBD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CF69-B49B-46F5-A9A8-FA7C74E1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9A70E-AFF9-4D8F-84CF-94840728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B3B1-8426-4043-860D-509F42F9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A3377-3C90-43F5-B1E1-23DC49C0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1010-9AF3-4BF0-AC6D-D95E36D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BA72-9312-483B-8F39-254337D6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A8CFF-D26D-4152-9D57-3116BBAD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EAAE8-4677-4414-B1E9-66397FE1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82C68-6F19-40D2-A91D-46B7B5FBB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AF8FF-D963-421C-BBF9-ADD83D18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D38B7-387C-4B6D-BD39-C04DA586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76446-CD8A-4FE6-BFCA-EC577F18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3011C-1885-406C-A728-47F607B1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1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9541-3D8C-4804-9B02-9968815F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C913E-3AE6-484B-9B21-4E1BE80C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A3DC1-6547-490B-A5EE-8B9681C41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3D5BF-2B7D-4F76-AE7A-66C0D368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B4036-7A33-403B-8CB5-D7DC42E4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8452A-4438-4BF1-ACB0-64384AB8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E984A-660B-427E-9DD9-ADB4D3A3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1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14A-9BBE-4E85-AA2D-9DC3B061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24B04-E7A2-4006-BB36-DA1FFDEF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026C1-977D-4F18-B41D-01F951D9F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D75AF-E1AF-4AED-BD0A-35FD5946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7AFEB-8C7C-4F52-A6F2-0BA62432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0237F-1B70-49BF-902B-ADE857D2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EFD5-9E21-4EBD-8C92-AA1B8C5A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D12C8-CAB2-4A81-808A-DEB3F054B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C676E-C28C-413F-8E36-6A6B58FBF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9680-F1A8-4205-B7CD-F0709394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24F3E-E468-4896-B89B-95A2CE52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5178E-1C73-4117-8B9E-231C7ED5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B4DD2-4850-4DF8-B9CD-AE747466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B8679-A526-47C3-8D9A-B28FFABD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DE86-59F7-4C79-AF85-5FE6D4C8A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BB36-591E-4EBF-B4E0-D9395A301D2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2D6EE-69FC-4FF6-BE5E-3284696B9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41C9-59BC-4209-95E9-D89BF4FDE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99A4-0444-44FE-8A86-EFC98D9FA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6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318916" y="526371"/>
            <a:ext cx="6477000" cy="12858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anchor="ctr">
            <a:noAutofit/>
          </a:bodyPr>
          <a:lstStyle/>
          <a:p>
            <a:pPr algn="ctr" eaLnBrk="1" hangingPunct="1"/>
            <a:r>
              <a:rPr lang="en-US" altLang="en-US" dirty="0"/>
              <a:t>Code Review Techniques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069" y="1698171"/>
            <a:ext cx="10282335" cy="4478694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Meeting led by and for technical people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Technical assessment of work product created during SE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Software QA mechanism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Are NOT: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Project summary or assessment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Meeting intended to share information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Mechanism for some type of political or personal gain (leave your ego home!)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8430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 – What NOT to do!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6" y="2093777"/>
            <a:ext cx="7601339" cy="3408725"/>
          </a:xfrm>
        </p:spPr>
      </p:pic>
    </p:spTree>
    <p:extLst>
      <p:ext uri="{BB962C8B-B14F-4D97-AF65-F5344CB8AC3E}">
        <p14:creationId xmlns:p14="http://schemas.microsoft.com/office/powerpoint/2010/main" val="402838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0725"/>
            <a:ext cx="10363200" cy="9144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Goals of Reviews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771" y="1567543"/>
            <a:ext cx="10798629" cy="48519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Find errors &amp; defects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Error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Quality problem found </a:t>
            </a:r>
            <a:r>
              <a:rPr lang="en-US" altLang="en-US" i="1" dirty="0"/>
              <a:t>before</a:t>
            </a:r>
            <a:r>
              <a:rPr lang="en-US" altLang="en-US" dirty="0"/>
              <a:t> software is released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Defect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Quality problem found </a:t>
            </a:r>
            <a:r>
              <a:rPr lang="en-US" altLang="en-US" i="1" dirty="0"/>
              <a:t>after</a:t>
            </a:r>
            <a:r>
              <a:rPr lang="en-US" altLang="en-US" dirty="0"/>
              <a:t> software has been released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Purpose of making distinction: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Each has different impacts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(i.e. economic, business, human, etc.)</a:t>
            </a:r>
          </a:p>
        </p:txBody>
      </p:sp>
    </p:spTree>
    <p:extLst>
      <p:ext uri="{BB962C8B-B14F-4D97-AF65-F5344CB8AC3E}">
        <p14:creationId xmlns:p14="http://schemas.microsoft.com/office/powerpoint/2010/main" val="35766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80662" y="521394"/>
            <a:ext cx="10363200" cy="9144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Informal Reviews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747" y="1315616"/>
            <a:ext cx="10870163" cy="505719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Informal reviews include: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Simple check of a work product with a colleague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Casual meeting with purpose of reviewing work product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Review-oriented aspects of pair programming</a:t>
            </a:r>
          </a:p>
          <a:p>
            <a:pPr eaLnBrk="1" hangingPunct="1"/>
            <a:r>
              <a:rPr lang="en-US" altLang="en-US" sz="2400" dirty="0"/>
              <a:t>Pair programming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Encourages continuous review during design and implementation of work product</a:t>
            </a:r>
          </a:p>
          <a:p>
            <a:pPr lvl="1" eaLnBrk="1" hangingPunct="1"/>
            <a:r>
              <a:rPr lang="en-US" altLang="en-US" sz="2400" dirty="0">
                <a:solidFill>
                  <a:schemeClr val="tx1"/>
                </a:solidFill>
              </a:rPr>
              <a:t>Benefit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(in theory)</a:t>
            </a:r>
          </a:p>
          <a:p>
            <a:pPr lvl="2" eaLnBrk="1" hangingPunct="1"/>
            <a:r>
              <a:rPr lang="en-US" altLang="en-US" dirty="0"/>
              <a:t>Immediate discovery of errors </a:t>
            </a:r>
          </a:p>
          <a:p>
            <a:pPr lvl="2" eaLnBrk="1" hangingPunct="1"/>
            <a:r>
              <a:rPr lang="en-US" altLang="en-US" dirty="0"/>
              <a:t>Better work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344663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Formal Technical Reviews (FTR)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263" y="1536185"/>
            <a:ext cx="103632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Objectives: 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</a:rPr>
              <a:t>Uncover errors (function, logic, or implementation) in software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</a:rPr>
              <a:t>Verify software under review meets requirements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</a:rPr>
              <a:t>Ensure software has been written according to predefined standards</a:t>
            </a:r>
          </a:p>
          <a:p>
            <a:pPr lvl="2" eaLnBrk="1" hangingPunct="1"/>
            <a:r>
              <a:rPr lang="en-US" altLang="en-US" sz="2800" dirty="0"/>
              <a:t>Developed in uniform manner (different coding styles)</a:t>
            </a:r>
          </a:p>
          <a:p>
            <a:pPr lvl="1" eaLnBrk="1" hangingPunct="1"/>
            <a:r>
              <a:rPr lang="en-US" altLang="en-US" sz="2800" dirty="0">
                <a:solidFill>
                  <a:schemeClr val="tx1"/>
                </a:solidFill>
              </a:rPr>
              <a:t>Make projects more manageable</a:t>
            </a:r>
          </a:p>
        </p:txBody>
      </p:sp>
    </p:spTree>
    <p:extLst>
      <p:ext uri="{BB962C8B-B14F-4D97-AF65-F5344CB8AC3E}">
        <p14:creationId xmlns:p14="http://schemas.microsoft.com/office/powerpoint/2010/main" val="24364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67747" y="373224"/>
            <a:ext cx="10363200" cy="9144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Review Meeting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747" y="1287624"/>
            <a:ext cx="10714653" cy="50679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Small group should be involved</a:t>
            </a:r>
          </a:p>
          <a:p>
            <a:pPr>
              <a:spcBef>
                <a:spcPts val="3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Includes advance preparation </a:t>
            </a:r>
          </a:p>
          <a:p>
            <a:pPr lvl="1">
              <a:spcBef>
                <a:spcPts val="3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Not excessive (less than few hours per person)</a:t>
            </a:r>
          </a:p>
          <a:p>
            <a:pPr>
              <a:spcBef>
                <a:spcPts val="3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Duration of review meeting should be limited to few hours or less</a:t>
            </a:r>
          </a:p>
          <a:p>
            <a:pPr>
              <a:spcBef>
                <a:spcPts val="3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Focus</a:t>
            </a:r>
          </a:p>
          <a:p>
            <a:pPr lvl="1">
              <a:spcBef>
                <a:spcPts val="3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Work product 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>
                <a:solidFill>
                  <a:schemeClr val="tx1"/>
                </a:solidFill>
              </a:rPr>
              <a:t>i.e. Part of requirements model, source code for given component</a:t>
            </a:r>
          </a:p>
        </p:txBody>
      </p:sp>
    </p:spTree>
    <p:extLst>
      <p:ext uri="{BB962C8B-B14F-4D97-AF65-F5344CB8AC3E}">
        <p14:creationId xmlns:p14="http://schemas.microsoft.com/office/powerpoint/2010/main" val="15652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78023" y="372106"/>
            <a:ext cx="10363200" cy="9144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Review Participants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359" y="1142479"/>
            <a:ext cx="10363200" cy="45720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Producer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Developer of work product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Informs project lead that work product is done and ready for review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Review leader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Does initial evaluation of product for readiness, makes copies of product materials, and distributes them to reviewers for advance preparation.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Reviewer(s)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Spends few hours reviewing product, making notes, and becoming familiar with work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Recorder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Reviewer who documents important issues found during the review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66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12064"/>
            <a:ext cx="103632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Guidelines - The Code Review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986" y="1426464"/>
            <a:ext cx="10114383" cy="46944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Don’t get personal </a:t>
            </a:r>
            <a:r>
              <a:rPr lang="en-US" alt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ym typeface="Wingdings" panose="05000000000000000000" pitchFamily="2" charset="2"/>
              </a:rPr>
              <a:t>Review the product and not the author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Stick to the agenda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Not debate session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Find problems BUT avoid trying find solution for each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Clearly document issues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Limit participants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/>
              <a:t>M</a:t>
            </a:r>
            <a:r>
              <a:rPr lang="en-US" altLang="en-US" dirty="0">
                <a:solidFill>
                  <a:schemeClr val="tx1"/>
                </a:solidFill>
              </a:rPr>
              <a:t>ake sure they prep first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Keep checklist for products to be reviewed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Properly allocate your time and resources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Educate your reviewers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tx1"/>
                </a:solidFill>
              </a:rPr>
              <a:t>Make sure to re-evaluate your review process periodically </a:t>
            </a:r>
          </a:p>
        </p:txBody>
      </p:sp>
    </p:spTree>
    <p:extLst>
      <p:ext uri="{BB962C8B-B14F-4D97-AF65-F5344CB8AC3E}">
        <p14:creationId xmlns:p14="http://schemas.microsoft.com/office/powerpoint/2010/main" val="26756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393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Review Techniques</vt:lpstr>
      <vt:lpstr>Code Reviews – What NOT to do!</vt:lpstr>
      <vt:lpstr>Goals of Reviews</vt:lpstr>
      <vt:lpstr>Informal Reviews</vt:lpstr>
      <vt:lpstr>Formal Technical Reviews (FTR)</vt:lpstr>
      <vt:lpstr>Review Meeting</vt:lpstr>
      <vt:lpstr>Review Participants</vt:lpstr>
      <vt:lpstr>Guidelines - The 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 Techniques</dc:title>
  <dc:creator>alex dao</dc:creator>
  <cp:lastModifiedBy>alex dao</cp:lastModifiedBy>
  <cp:revision>1</cp:revision>
  <dcterms:created xsi:type="dcterms:W3CDTF">2020-04-26T23:56:03Z</dcterms:created>
  <dcterms:modified xsi:type="dcterms:W3CDTF">2020-04-26T23:57:23Z</dcterms:modified>
</cp:coreProperties>
</file>