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1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33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7" r:id="rId4"/>
    <p:sldLayoutId id="2147483838" r:id="rId5"/>
    <p:sldLayoutId id="2147483844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B9EF2-39D5-41E1-A7BC-45691825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483CC-CAD4-BF42-918A-351245C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4400" dirty="0"/>
              <a:t>My 3 Computer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C332A-593D-E84F-8C5D-DC61A37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By Chris Pinto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4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13D21-EBCF-3746-9B4A-6EA9A4948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2" r="22159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1F28-9AFC-1149-8CDB-45136D8B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Mars Climate Orbiter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CFFE-00DC-2547-A594-F14C2F8F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December 11, 1998, by NASA</a:t>
            </a:r>
          </a:p>
          <a:p>
            <a:r>
              <a:rPr lang="en-US" dirty="0"/>
              <a:t> “Violently burned up and destroyed in the atmosphere”</a:t>
            </a:r>
          </a:p>
          <a:p>
            <a:r>
              <a:rPr lang="en-US" dirty="0"/>
              <a:t>Some teams used Metric and some Used Imperial, causing a conversion error</a:t>
            </a:r>
          </a:p>
          <a:p>
            <a:r>
              <a:rPr lang="en-US" dirty="0"/>
              <a:t>Fact (It was designed to be able to study Mars from orbit)</a:t>
            </a:r>
          </a:p>
        </p:txBody>
      </p:sp>
    </p:spTree>
    <p:extLst>
      <p:ext uri="{BB962C8B-B14F-4D97-AF65-F5344CB8AC3E}">
        <p14:creationId xmlns:p14="http://schemas.microsoft.com/office/powerpoint/2010/main" val="398474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7B7994-AB45-1341-92EF-40490FBB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1969447"/>
            <a:ext cx="5367165" cy="29319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6E0E8-0648-C54A-A8D6-59F36103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ILOVEYOU.TXT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23A4-1B25-F84B-A851-5442DA95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May 5</a:t>
            </a:r>
            <a:r>
              <a:rPr lang="en-US" baseline="30000" dirty="0"/>
              <a:t>th</a:t>
            </a:r>
            <a:r>
              <a:rPr lang="en-US" dirty="0"/>
              <a:t>, 2000,  A letter is spread around containing a file labeled “LOVE-LETTER-FOR-YOU.TXT”</a:t>
            </a:r>
          </a:p>
          <a:p>
            <a:r>
              <a:rPr lang="en-US" dirty="0"/>
              <a:t>Millions of people opened it out of curiosity </a:t>
            </a:r>
          </a:p>
          <a:p>
            <a:pPr lvl="1"/>
            <a:r>
              <a:rPr lang="en-US" dirty="0"/>
              <a:t>(Causing their computer to overwrite files and send a copy of itself to every address on outlook)</a:t>
            </a:r>
          </a:p>
          <a:p>
            <a:r>
              <a:rPr lang="en-US" dirty="0"/>
              <a:t>Later fixed causing $15 Billion to remove from computer systems</a:t>
            </a:r>
          </a:p>
          <a:p>
            <a:r>
              <a:rPr lang="en-US" dirty="0"/>
              <a:t>Fact (It caused approximately $8 Billion in damages worldwide)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4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EC261-B4E2-6C41-B02B-49CD936E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1644113"/>
            <a:ext cx="5367165" cy="35825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781C8-CEAB-864C-BC57-FF34452F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/>
              <a:t>Boeing 737 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0E03-4BF6-9145-8E54-5E19527C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Developed in 1960s </a:t>
            </a:r>
          </a:p>
          <a:p>
            <a:r>
              <a:rPr lang="en-US" dirty="0"/>
              <a:t>MCAS systems automatically pushed the nose of the aircraft down when excessive angle of attack is detected </a:t>
            </a:r>
          </a:p>
          <a:p>
            <a:pPr lvl="1"/>
            <a:r>
              <a:rPr lang="en-US" dirty="0"/>
              <a:t>(This software led to two crashes)</a:t>
            </a:r>
          </a:p>
          <a:p>
            <a:r>
              <a:rPr lang="en-US" dirty="0"/>
              <a:t>Instead of MCAS to save money the better option is to train the pilots </a:t>
            </a:r>
          </a:p>
          <a:p>
            <a:r>
              <a:rPr lang="en-US" dirty="0"/>
              <a:t>Fact (345 lives were lost because of the MCAS system)</a:t>
            </a:r>
          </a:p>
        </p:txBody>
      </p:sp>
    </p:spTree>
    <p:extLst>
      <p:ext uri="{BB962C8B-B14F-4D97-AF65-F5344CB8AC3E}">
        <p14:creationId xmlns:p14="http://schemas.microsoft.com/office/powerpoint/2010/main" val="1656120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90D2-646E-504E-8619-1E145CEC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Career Choices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FCC41-2B22-954A-B20B-2A25C21B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riting on a blackboard&#10;&#10;Description automatically generated">
            <a:extLst>
              <a:ext uri="{FF2B5EF4-FFF2-40B4-BE49-F238E27FC236}">
                <a16:creationId xmlns:a16="http://schemas.microsoft.com/office/drawing/2014/main" id="{333DA12A-201F-E247-94CD-3853BA5D5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 r="840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4783-BC3B-104C-977C-5C730C7D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Systems Architect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671D-C520-8B4F-979A-BE7F359E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r>
              <a:rPr lang="en-US" dirty="0"/>
              <a:t>In charge of maintaining systems and networks for a company, overall design and cost analysis </a:t>
            </a:r>
          </a:p>
          <a:p>
            <a:r>
              <a:rPr lang="en-US" dirty="0"/>
              <a:t>Sources report that employment market will grow 8% from 2018 to 2028</a:t>
            </a:r>
          </a:p>
          <a:p>
            <a:r>
              <a:rPr lang="en-US" dirty="0"/>
              <a:t>$109,161/year</a:t>
            </a:r>
          </a:p>
        </p:txBody>
      </p:sp>
    </p:spTree>
    <p:extLst>
      <p:ext uri="{BB962C8B-B14F-4D97-AF65-F5344CB8AC3E}">
        <p14:creationId xmlns:p14="http://schemas.microsoft.com/office/powerpoint/2010/main" val="262829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004F00-546F-FE46-B71E-7C1BE2B5C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629" b="405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C841D-D853-2B4C-8ABC-8E06CD7C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Data Scientist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CF16-360D-C34C-889E-75AA13C4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>
            <a:normAutofit/>
          </a:bodyPr>
          <a:lstStyle/>
          <a:p>
            <a:r>
              <a:rPr lang="en-US" dirty="0"/>
              <a:t>Takes large amount of data and funneling down and organizing it </a:t>
            </a:r>
          </a:p>
          <a:p>
            <a:r>
              <a:rPr lang="en-US" dirty="0"/>
              <a:t>Analyzing data to identify patterns and trends</a:t>
            </a:r>
          </a:p>
          <a:p>
            <a:r>
              <a:rPr lang="en-US" dirty="0"/>
              <a:t>“Data Science jobs are some of the fastest growing jobs since 2012” –  Brain station</a:t>
            </a:r>
          </a:p>
          <a:p>
            <a:r>
              <a:rPr lang="en-US" dirty="0"/>
              <a:t>Makes about $113,309/year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alking in a server room&#10;&#10;Description automatically generated with low confidence">
            <a:extLst>
              <a:ext uri="{FF2B5EF4-FFF2-40B4-BE49-F238E27FC236}">
                <a16:creationId xmlns:a16="http://schemas.microsoft.com/office/drawing/2014/main" id="{EB2A3FEF-CA4D-864F-8B52-68A9BDED7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49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0934D-0379-534A-A051-9B2C7A71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Computer Network Architect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1605-8FD4-FA4B-B875-C5D5A0A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r>
              <a:rPr lang="en-US" dirty="0"/>
              <a:t>Works on ways to send large amounts of data while keeping it secure </a:t>
            </a:r>
          </a:p>
          <a:p>
            <a:r>
              <a:rPr lang="en-US" dirty="0"/>
              <a:t>Upgrade hardware such as routers or adapters</a:t>
            </a:r>
          </a:p>
          <a:p>
            <a:r>
              <a:rPr lang="en-US" dirty="0"/>
              <a:t>Employment is projected to grow 5% from 2020 to 2030</a:t>
            </a:r>
          </a:p>
          <a:p>
            <a:r>
              <a:rPr lang="en-US" dirty="0"/>
              <a:t>Makes around $120,666/year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2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828B5F33-68BA-F749-ACF7-FA45F60F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8" r="9091" b="50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33C1C-A877-5544-B558-C3672778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3700"/>
              <a:t>10 Things Every Programmer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5185-5E44-D742-8BBB-2902A02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 Structures and Algorithms </a:t>
            </a:r>
          </a:p>
          <a:p>
            <a:pPr>
              <a:lnSpc>
                <a:spcPct val="90000"/>
              </a:lnSpc>
            </a:pPr>
            <a:r>
              <a:rPr lang="en-US"/>
              <a:t>IDEs</a:t>
            </a:r>
          </a:p>
          <a:p>
            <a:pPr>
              <a:lnSpc>
                <a:spcPct val="90000"/>
              </a:lnSpc>
            </a:pPr>
            <a:r>
              <a:rPr lang="en-US"/>
              <a:t>Source Control</a:t>
            </a:r>
          </a:p>
          <a:p>
            <a:pPr>
              <a:lnSpc>
                <a:spcPct val="90000"/>
              </a:lnSpc>
            </a:pPr>
            <a:r>
              <a:rPr lang="en-US"/>
              <a:t>Microsoft Excel </a:t>
            </a:r>
          </a:p>
          <a:p>
            <a:pPr>
              <a:lnSpc>
                <a:spcPct val="90000"/>
              </a:lnSpc>
            </a:pPr>
            <a:r>
              <a:rPr lang="en-US"/>
              <a:t>Linux </a:t>
            </a:r>
          </a:p>
          <a:p>
            <a:pPr>
              <a:lnSpc>
                <a:spcPct val="90000"/>
              </a:lnSpc>
            </a:pPr>
            <a:r>
              <a:rPr lang="en-US"/>
              <a:t>Text Editors</a:t>
            </a:r>
          </a:p>
          <a:p>
            <a:pPr>
              <a:lnSpc>
                <a:spcPct val="90000"/>
              </a:lnSpc>
            </a:pPr>
            <a:r>
              <a:rPr lang="en-US"/>
              <a:t>Programming Languages</a:t>
            </a:r>
          </a:p>
          <a:p>
            <a:pPr>
              <a:lnSpc>
                <a:spcPct val="90000"/>
              </a:lnSpc>
            </a:pPr>
            <a:r>
              <a:rPr lang="en-US"/>
              <a:t>Networking Basics</a:t>
            </a:r>
          </a:p>
          <a:p>
            <a:pPr>
              <a:lnSpc>
                <a:spcPct val="90000"/>
              </a:lnSpc>
            </a:pPr>
            <a:r>
              <a:rPr lang="en-US"/>
              <a:t>Scripting Languages</a:t>
            </a:r>
          </a:p>
          <a:p>
            <a:pPr>
              <a:lnSpc>
                <a:spcPct val="90000"/>
              </a:lnSpc>
            </a:pPr>
            <a:r>
              <a:rPr lang="en-US"/>
              <a:t>Database and SQL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EB13837-4D81-2C40-9DCF-958ECEC1E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2" r="9091" b="4139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299-9F4C-FB4D-B778-1861036E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F88A-E651-8442-90FA-863B57BE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A Device that is used to store data or programs on a temporary or permanent basis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D-Ram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Slower than S-Ram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Volatile memory (“When you cut power anything stored in D-Ram quicky fades away”)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S-Ram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Volatile (”Capable of much higher performance and doesn’t need to refresh data”)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Fast access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Flash Memory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Non-Volatile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Less performance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Limited write cycles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Fact (The S-Ram was invented in 1963 by Robert H. Norman)</a:t>
            </a:r>
          </a:p>
        </p:txBody>
      </p:sp>
    </p:spTree>
    <p:extLst>
      <p:ext uri="{BB962C8B-B14F-4D97-AF65-F5344CB8AC3E}">
        <p14:creationId xmlns:p14="http://schemas.microsoft.com/office/powerpoint/2010/main" val="64125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E410F918-548C-CB4C-95CC-5BB5499D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1" r="16667" b="1039"/>
          <a:stretch/>
        </p:blipFill>
        <p:spPr>
          <a:xfrm>
            <a:off x="20" y="253548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03B5-0142-E247-8C62-009F957F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Motherboard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0514-1E45-5142-8E89-F1A853BD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r>
              <a:rPr lang="en-US" dirty="0"/>
              <a:t>“A printed circuit board containing the principal components of a computer or other device”</a:t>
            </a:r>
          </a:p>
          <a:p>
            <a:pPr lvl="1"/>
            <a:r>
              <a:rPr lang="en-US" dirty="0"/>
              <a:t>(It allocates power and allows communication to and between the CPU, RAM and all other computer hardware)</a:t>
            </a:r>
          </a:p>
          <a:p>
            <a:pPr lvl="1"/>
            <a:endParaRPr lang="en-US" dirty="0"/>
          </a:p>
          <a:p>
            <a:r>
              <a:rPr lang="en-US" dirty="0"/>
              <a:t>Fact (”The motherboard was invented in 1981 and was said to be originally referred to as “Planar” or “Breadboard”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7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CA3C508-A390-BB49-AA6B-E65242602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6" r="4617" b="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DAB2-8EE9-C34A-891B-7D06F26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BIOS (Basic Inside Outside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6CE1-22DB-EC45-8A47-8DD5D427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”A firmware used to perform hardware initialization during the booting process”</a:t>
            </a:r>
          </a:p>
          <a:p>
            <a:pPr lvl="1"/>
            <a:r>
              <a:rPr lang="en-US" dirty="0"/>
              <a:t>(Built-in core processor software responsible for booting of your system)</a:t>
            </a:r>
          </a:p>
          <a:p>
            <a:pPr lvl="1"/>
            <a:endParaRPr lang="en-US" dirty="0"/>
          </a:p>
          <a:p>
            <a:r>
              <a:rPr lang="en-US" dirty="0"/>
              <a:t>Fact (Invented in 1975 by American scientist Gary </a:t>
            </a:r>
            <a:r>
              <a:rPr lang="en-US" dirty="0" err="1"/>
              <a:t>Kildall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AB73-D990-9E44-9C6D-C2879C94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and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24F15-91BD-8F46-AE62-2333171E7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 Pinto</a:t>
            </a:r>
          </a:p>
        </p:txBody>
      </p:sp>
    </p:spTree>
    <p:extLst>
      <p:ext uri="{BB962C8B-B14F-4D97-AF65-F5344CB8AC3E}">
        <p14:creationId xmlns:p14="http://schemas.microsoft.com/office/powerpoint/2010/main" val="250410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026-8BD9-2D43-AE72-E4751596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Pong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6B2E458-281E-4E48-93E3-EE179208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197906"/>
            <a:ext cx="4414438" cy="24803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8388-01CA-7740-A142-63572D47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Developed in 1972 by Allan Alcorn in Sunnyvale California </a:t>
            </a:r>
          </a:p>
          <a:p>
            <a:r>
              <a:rPr lang="en-US" dirty="0"/>
              <a:t>This event helped to establish the video game industry</a:t>
            </a:r>
          </a:p>
          <a:p>
            <a:pPr lvl="1"/>
            <a:r>
              <a:rPr lang="en-US" dirty="0"/>
              <a:t>For the First time people could control something on their TV display</a:t>
            </a:r>
          </a:p>
          <a:p>
            <a:r>
              <a:rPr lang="en-US" dirty="0"/>
              <a:t>Fact ( Atari did not want to build pong they wanted to license it to a larger manufacturing company</a:t>
            </a:r>
          </a:p>
        </p:txBody>
      </p:sp>
    </p:spTree>
    <p:extLst>
      <p:ext uri="{BB962C8B-B14F-4D97-AF65-F5344CB8AC3E}">
        <p14:creationId xmlns:p14="http://schemas.microsoft.com/office/powerpoint/2010/main" val="323662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loor&#10;&#10;Description automatically generated">
            <a:extLst>
              <a:ext uri="{FF2B5EF4-FFF2-40B4-BE49-F238E27FC236}">
                <a16:creationId xmlns:a16="http://schemas.microsoft.com/office/drawing/2014/main" id="{8474C74E-32FD-6C41-A69C-985E75399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7"/>
          <a:stretch/>
        </p:blipFill>
        <p:spPr>
          <a:xfrm>
            <a:off x="940693" y="727628"/>
            <a:ext cx="4941087" cy="541555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3ECA4-A97E-A647-950A-7CBE39B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The Modem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91AA-0200-6045-A103-EE541FAC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The Early Modems were used by the US Airforce in 1950’s</a:t>
            </a:r>
          </a:p>
          <a:p>
            <a:pPr lvl="1"/>
            <a:r>
              <a:rPr lang="en-US" dirty="0"/>
              <a:t>But the first commercial ones were made a decade later</a:t>
            </a:r>
          </a:p>
          <a:p>
            <a:r>
              <a:rPr lang="en-US" dirty="0"/>
              <a:t>Invented by Dale Heatherington and Dennis Haynes.</a:t>
            </a:r>
          </a:p>
          <a:p>
            <a:r>
              <a:rPr lang="en-US" dirty="0"/>
              <a:t>Without the invention of the modem, we would not be able to run computers on internet</a:t>
            </a:r>
          </a:p>
          <a:p>
            <a:r>
              <a:rPr lang="en-US" dirty="0"/>
              <a:t>Fact (The earliest modems were about 75bps)</a:t>
            </a:r>
          </a:p>
          <a:p>
            <a:pPr lvl="1"/>
            <a:r>
              <a:rPr lang="en-US" dirty="0"/>
              <a:t>(Bits Per Second)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4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person working on a machine&#10;&#10;Description automatically generated with low confidence">
            <a:extLst>
              <a:ext uri="{FF2B5EF4-FFF2-40B4-BE49-F238E27FC236}">
                <a16:creationId xmlns:a16="http://schemas.microsoft.com/office/drawing/2014/main" id="{6EEC8643-E120-E248-B437-57BBB5341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8" r="17529" b="-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C6198-6F35-1246-82C7-B08AA47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The First Hard 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E408-36AA-9D4B-86E5-9E5E7919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Invented in 1957 by IBM and Reynold B. Johnson</a:t>
            </a:r>
          </a:p>
          <a:p>
            <a:r>
              <a:rPr lang="en-US" dirty="0"/>
              <a:t>Without the Hard Drive invented we wouldn’t be able to store data on the computer</a:t>
            </a:r>
          </a:p>
          <a:p>
            <a:r>
              <a:rPr lang="en-US" dirty="0"/>
              <a:t>IBM ships this Hard Drive for a whopping $10000 per megabyte</a:t>
            </a:r>
          </a:p>
          <a:p>
            <a:r>
              <a:rPr lang="en-US" dirty="0"/>
              <a:t>Fact (The RAMAC held 5mb of data and was as big as 2 refrigerators)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A769-EEEC-E549-ACB9-0D8208FA2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Failures in computer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6118-28F9-A247-83EC-5022F65C2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{46342416-C0DA-6442-A10E-DBA29DF35CF7}tf10001079</Template>
  <TotalTime>2902</TotalTime>
  <Words>691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Garamond</vt:lpstr>
      <vt:lpstr>Gill Sans MT</vt:lpstr>
      <vt:lpstr>SavonVTI</vt:lpstr>
      <vt:lpstr>My 3 Computer components</vt:lpstr>
      <vt:lpstr>Memory</vt:lpstr>
      <vt:lpstr>Motherboard </vt:lpstr>
      <vt:lpstr>BIOS (Basic Inside Outside System)</vt:lpstr>
      <vt:lpstr>Events and people</vt:lpstr>
      <vt:lpstr>Pong</vt:lpstr>
      <vt:lpstr>The Modem</vt:lpstr>
      <vt:lpstr>The First Hard Drive</vt:lpstr>
      <vt:lpstr>3 Failures in computer industry</vt:lpstr>
      <vt:lpstr>Mars Climate Orbiter</vt:lpstr>
      <vt:lpstr>ILOVEYOU.TXT</vt:lpstr>
      <vt:lpstr>Boeing 737 MAX</vt:lpstr>
      <vt:lpstr>3 Career Choices</vt:lpstr>
      <vt:lpstr>Systems Architect</vt:lpstr>
      <vt:lpstr>Data Scientist </vt:lpstr>
      <vt:lpstr>Computer Network Architect</vt:lpstr>
      <vt:lpstr>10 Things Every Programmer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3 Computer components</dc:title>
  <dc:creator>Josh Smith</dc:creator>
  <cp:lastModifiedBy>Josh Smith</cp:lastModifiedBy>
  <cp:revision>5</cp:revision>
  <dcterms:created xsi:type="dcterms:W3CDTF">2022-01-10T13:54:48Z</dcterms:created>
  <dcterms:modified xsi:type="dcterms:W3CDTF">2022-01-20T12:13:52Z</dcterms:modified>
</cp:coreProperties>
</file>